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87" r:id="rId3"/>
    <p:sldId id="259" r:id="rId4"/>
    <p:sldId id="258" r:id="rId5"/>
    <p:sldId id="260" r:id="rId6"/>
    <p:sldId id="261" r:id="rId7"/>
    <p:sldId id="284" r:id="rId8"/>
    <p:sldId id="285" r:id="rId9"/>
    <p:sldId id="262" r:id="rId10"/>
    <p:sldId id="264" r:id="rId11"/>
    <p:sldId id="263" r:id="rId12"/>
    <p:sldId id="266" r:id="rId13"/>
    <p:sldId id="265" r:id="rId14"/>
    <p:sldId id="269" r:id="rId15"/>
    <p:sldId id="267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4424C-2692-4A2A-BD8F-DAE622F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38CED-A36C-4BEB-B26C-69DB8753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C7B16-B529-46E0-B942-E4826F7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DB8-71ED-4A6F-AD31-0446BA25825C}" type="datetimeFigureOut">
              <a:rPr lang="es-AR" smtClean="0"/>
              <a:t>2/4/2021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0D251-AD40-4657-880C-0E48DACF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A0E27-EED5-45CB-B01F-03566A3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119C-1C37-4CD3-AA20-D7B0CB7CB8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2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Ejercicio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2, CPM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09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F0757C-6727-40A3-B981-0538C54871AE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182809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 flipV="1">
            <a:off x="5966793" y="2680379"/>
            <a:ext cx="1524656" cy="1205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7419FF1-75D1-41A1-B3CE-1683B796E068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52FF6E7-9D48-4378-B17A-6825AEFA6478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117126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D6E0DDC-B6A8-4123-AB75-E2C8F87AEEE8}"/>
              </a:ext>
            </a:extLst>
          </p:cNvPr>
          <p:cNvCxnSpPr>
            <a:cxnSpLocks/>
          </p:cNvCxnSpPr>
          <p:nvPr/>
        </p:nvCxnSpPr>
        <p:spPr>
          <a:xfrm flipV="1">
            <a:off x="3592661" y="4042632"/>
            <a:ext cx="1804742" cy="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A35CDC-0033-47FD-ADB9-77AA91A07C93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DFA8FEB-3B42-41A3-A11B-CA062241BFE4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329DC99-AB01-4F5A-A756-B4F30FA3542D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4567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>
            <a:off x="5983736" y="1225017"/>
            <a:ext cx="1485464" cy="108487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D0E241-BD2F-4E76-BFE2-D502C2FBB828}"/>
              </a:ext>
            </a:extLst>
          </p:cNvPr>
          <p:cNvSpPr txBox="1"/>
          <p:nvPr/>
        </p:nvSpPr>
        <p:spPr>
          <a:xfrm>
            <a:off x="6084977" y="984109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D9C5D21-832C-4EDE-AC16-D6D968D15A62}"/>
              </a:ext>
            </a:extLst>
          </p:cNvPr>
          <p:cNvCxnSpPr>
            <a:cxnSpLocks/>
          </p:cNvCxnSpPr>
          <p:nvPr/>
        </p:nvCxnSpPr>
        <p:spPr>
          <a:xfrm>
            <a:off x="5719671" y="1354753"/>
            <a:ext cx="22249" cy="23237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BC6AC0-B4F0-4B2E-B949-DA484F69819D}"/>
              </a:ext>
            </a:extLst>
          </p:cNvPr>
          <p:cNvSpPr txBox="1"/>
          <p:nvPr/>
        </p:nvSpPr>
        <p:spPr>
          <a:xfrm>
            <a:off x="5741920" y="1367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F69070C-647D-4B4E-8712-DDB2D6C511E8}"/>
              </a:ext>
            </a:extLst>
          </p:cNvPr>
          <p:cNvSpPr/>
          <p:nvPr/>
        </p:nvSpPr>
        <p:spPr>
          <a:xfrm>
            <a:off x="5151740" y="1146906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F39C0DA-9580-4905-87CD-6F329CF4DB78}"/>
              </a:ext>
            </a:extLst>
          </p:cNvPr>
          <p:cNvCxnSpPr>
            <a:cxnSpLocks/>
          </p:cNvCxnSpPr>
          <p:nvPr/>
        </p:nvCxnSpPr>
        <p:spPr>
          <a:xfrm flipH="1">
            <a:off x="3623994" y="1225874"/>
            <a:ext cx="1958085" cy="256287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B1B658-9641-4E79-916F-EF75564045CB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CFA4CB5-B30B-49BB-AD08-E89E59FB5777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E866AE5-C108-49B1-8D8D-D885B9228BA6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8E87F2B-D3F0-4236-A562-E71556CB6969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0B9C5EA-EEF1-44A2-9595-ADEE521D42D8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399539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110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>
            <a:off x="3600805" y="1040885"/>
            <a:ext cx="183490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CD453FA-9F35-47FD-883F-0DE5F8B5C723}"/>
              </a:ext>
            </a:extLst>
          </p:cNvPr>
          <p:cNvCxnSpPr>
            <a:cxnSpLocks/>
          </p:cNvCxnSpPr>
          <p:nvPr/>
        </p:nvCxnSpPr>
        <p:spPr>
          <a:xfrm>
            <a:off x="3312001" y="1341900"/>
            <a:ext cx="0" cy="237699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331F9BB-47A7-4445-A451-44967689FD66}"/>
              </a:ext>
            </a:extLst>
          </p:cNvPr>
          <p:cNvSpPr txBox="1"/>
          <p:nvPr/>
        </p:nvSpPr>
        <p:spPr>
          <a:xfrm>
            <a:off x="3340877" y="135339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B482E66-A615-4AA7-A969-F02E0F0ED8E6}"/>
              </a:ext>
            </a:extLst>
          </p:cNvPr>
          <p:cNvSpPr/>
          <p:nvPr/>
        </p:nvSpPr>
        <p:spPr>
          <a:xfrm>
            <a:off x="3557284" y="1094353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7315E9F-B78D-4296-8E99-3CCDFE87A3DE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0389F3A-BBDB-4D43-A4C5-E5580E3EB712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331B79C-5D4A-4024-AD07-6533BBA4E584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BD6924F-1678-48DC-A004-48CD6546AE19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36797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142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49FD80C-5592-4FF6-BEBC-E9A9444CEB25}"/>
              </a:ext>
            </a:extLst>
          </p:cNvPr>
          <p:cNvCxnSpPr>
            <a:cxnSpLocks/>
          </p:cNvCxnSpPr>
          <p:nvPr/>
        </p:nvCxnSpPr>
        <p:spPr>
          <a:xfrm flipH="1">
            <a:off x="1545527" y="1219782"/>
            <a:ext cx="1553662" cy="116797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D2D6176-51E7-4B92-95D4-69A69AA0CDAF}"/>
              </a:ext>
            </a:extLst>
          </p:cNvPr>
          <p:cNvCxnSpPr>
            <a:cxnSpLocks/>
          </p:cNvCxnSpPr>
          <p:nvPr/>
        </p:nvCxnSpPr>
        <p:spPr>
          <a:xfrm flipH="1" flipV="1">
            <a:off x="1538369" y="2752579"/>
            <a:ext cx="1553661" cy="113449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139174-65BA-46E1-A0C0-1A9AC6A46055}"/>
              </a:ext>
            </a:extLst>
          </p:cNvPr>
          <p:cNvSpPr txBox="1"/>
          <p:nvPr/>
        </p:nvSpPr>
        <p:spPr>
          <a:xfrm>
            <a:off x="1572332" y="229941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44EBF4-6C87-4309-AB66-0F8934ADDBE2}"/>
              </a:ext>
            </a:extLst>
          </p:cNvPr>
          <p:cNvSpPr txBox="1"/>
          <p:nvPr/>
        </p:nvSpPr>
        <p:spPr>
          <a:xfrm>
            <a:off x="1407406" y="2756904"/>
            <a:ext cx="25992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7269750-27BB-43AC-99F2-C1D503CA0CF4}"/>
              </a:ext>
            </a:extLst>
          </p:cNvPr>
          <p:cNvSpPr/>
          <p:nvPr/>
        </p:nvSpPr>
        <p:spPr>
          <a:xfrm>
            <a:off x="1550762" y="2334315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1628B91-1CC0-4A97-9671-10CB7B99512C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4EA9C5F-0AFA-4261-B58C-541283A06E70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603AD44-9370-46CC-AFDF-C85064BFD2BF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7217F43-2D48-42D1-9839-6B470795B822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28569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448392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 y tardías de la red: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139174-65BA-46E1-A0C0-1A9AC6A46055}"/>
              </a:ext>
            </a:extLst>
          </p:cNvPr>
          <p:cNvSpPr txBox="1"/>
          <p:nvPr/>
        </p:nvSpPr>
        <p:spPr>
          <a:xfrm>
            <a:off x="1572332" y="229941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5EC9F3C-CECD-41C7-8320-9154BA70E4F6}"/>
              </a:ext>
            </a:extLst>
          </p:cNvPr>
          <p:cNvSpPr txBox="1"/>
          <p:nvPr/>
        </p:nvSpPr>
        <p:spPr>
          <a:xfrm>
            <a:off x="29395" y="4686753"/>
            <a:ext cx="313739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Duración del proyecto: 11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EE9DF-8586-485B-80F0-A16CA2C880F4}"/>
              </a:ext>
            </a:extLst>
          </p:cNvPr>
          <p:cNvSpPr/>
          <p:nvPr/>
        </p:nvSpPr>
        <p:spPr>
          <a:xfrm>
            <a:off x="6084978" y="3788748"/>
            <a:ext cx="381355" cy="8076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F87BA2A-C4BC-44DF-BA96-0917DADADE96}"/>
              </a:ext>
            </a:extLst>
          </p:cNvPr>
          <p:cNvCxnSpPr>
            <a:endCxn id="25" idx="3"/>
          </p:cNvCxnSpPr>
          <p:nvPr/>
        </p:nvCxnSpPr>
        <p:spPr>
          <a:xfrm flipH="1">
            <a:off x="3166792" y="4596431"/>
            <a:ext cx="2918186" cy="2807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6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F6FEB2-04F1-45E3-B9BC-59C4AD686ADF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5965F4-016F-4D41-88D2-9B6413936357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1837CC-13E3-46A8-83FB-66F16232CD3F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226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E8DD30-3DB0-40F6-894C-A779F9C1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20" y="0"/>
            <a:ext cx="7428760" cy="51435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E8F2B47-F390-4CF7-A97D-22B7902424BB}"/>
              </a:ext>
            </a:extLst>
          </p:cNvPr>
          <p:cNvSpPr/>
          <p:nvPr/>
        </p:nvSpPr>
        <p:spPr>
          <a:xfrm>
            <a:off x="1889876" y="3146304"/>
            <a:ext cx="471161" cy="49210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F3C86D2-2DBF-4571-ABF9-313EEEB4B400}"/>
              </a:ext>
            </a:extLst>
          </p:cNvPr>
          <p:cNvSpPr/>
          <p:nvPr/>
        </p:nvSpPr>
        <p:spPr>
          <a:xfrm>
            <a:off x="5407000" y="4318097"/>
            <a:ext cx="471161" cy="45632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30FC21-4D3B-4EA3-9209-F7DBA0C5551D}"/>
              </a:ext>
            </a:extLst>
          </p:cNvPr>
          <p:cNvSpPr txBox="1"/>
          <p:nvPr/>
        </p:nvSpPr>
        <p:spPr>
          <a:xfrm>
            <a:off x="1866852" y="368552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Inicio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AB3DAC-2B4C-4370-B532-D375085462B2}"/>
              </a:ext>
            </a:extLst>
          </p:cNvPr>
          <p:cNvSpPr txBox="1"/>
          <p:nvPr/>
        </p:nvSpPr>
        <p:spPr>
          <a:xfrm>
            <a:off x="5466330" y="4774424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4057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55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55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696352" y="83988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679404" y="1099375"/>
            <a:ext cx="1027418" cy="79313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03682" y="100264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507665" y="163410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23234B-DF66-4743-A653-B5AE7B1C038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183489F-AA04-493D-B991-F5C9BB2342DF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67D214E-6121-4FFC-93E9-D9F95115890B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4006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834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834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706822" y="28239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2447" y="2125457"/>
            <a:ext cx="1037888" cy="74748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26542" y="30418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507665" y="163410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7351EF-9DEF-43F4-AA21-B6E603123B7C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6776F1-E0AC-4C11-BD25-ED4E3B6C81B7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8C1450-795E-4822-9953-AE02EF657B79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9671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3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706822" y="28239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>
            <a:off x="1873823" y="1151436"/>
            <a:ext cx="0" cy="16132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26542" y="30418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1956377" y="62186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4C8D83-0846-4497-A1BC-929B954407B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6055B-18D0-4A29-A883-54FCA3F2740B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AF639E-951D-4C15-8A67-180F1833F262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6029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390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390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4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>
            <a:off x="2087590" y="994783"/>
            <a:ext cx="121139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067267" y="10350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1956377" y="62186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8012A0-E5FB-469D-8113-244AB0B70FB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5D0021-E042-40D2-A632-478133ECE90D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1D1035-A1CF-4197-B8BC-579423FF8D21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6828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668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668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5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1" y="2827474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2025990" y="1167140"/>
            <a:ext cx="1288696" cy="167603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2025990" y="304529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7F38FD-1E33-43E2-A85A-7757B17D895D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A35A88-50D9-4C76-85F3-EB218D7AFDE0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95E084-09B6-467F-B7A9-EADD53F76FA0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8834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94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94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277622" y="2827473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3448195" y="1186848"/>
            <a:ext cx="0" cy="15720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3702327" y="304529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E518D7-4AF8-4130-ACDB-14E6BBA84EC7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F7F150-5DB6-4A72-9013-3E1923A6BECF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1FD989-9548-465E-926A-F7F259F51EB1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2521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4533191" y="1790088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 flipV="1">
            <a:off x="3625582" y="1151437"/>
            <a:ext cx="946418" cy="65467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4702234" y="213962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0CFCF6-5A0D-4088-A2D5-24F175BB4DC8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8F5AE7-0A19-4002-BAEB-99D904684508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D8CA52-85B1-4899-8894-A71938B8676A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3153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503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503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4533191" y="1790088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>
            <a:off x="3623115" y="2094711"/>
            <a:ext cx="975116" cy="7333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680017" y="304037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4712329" y="1573269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79D8C4-5FD6-4884-BFA9-54E763F2D7F0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4A81AA-1E0E-4C5E-B81D-B458CDBAC1E3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6DAE88-1227-4D60-ADE9-6723FDC43B34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3209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04215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04215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>
            <a:off x="2071765" y="2963498"/>
            <a:ext cx="112903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680017" y="304037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2149607" y="263944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A70A7D9-41E4-4C64-A219-867946E8B0B2}"/>
              </a:ext>
            </a:extLst>
          </p:cNvPr>
          <p:cNvSpPr/>
          <p:nvPr/>
        </p:nvSpPr>
        <p:spPr>
          <a:xfrm>
            <a:off x="1706352" y="2817315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238535-E4D6-419C-B2F7-8C46193EA766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7EB8A-F275-48FF-B718-54EB6ABC8388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97667A-2727-4A63-8FD7-718F6A5B75A4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76924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1" y="47117"/>
            <a:ext cx="194476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Tareas críticas: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5285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528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A698147-AA13-4B0C-B566-B429BBDD59B7}"/>
              </a:ext>
            </a:extLst>
          </p:cNvPr>
          <p:cNvCxnSpPr>
            <a:cxnSpLocks/>
          </p:cNvCxnSpPr>
          <p:nvPr/>
        </p:nvCxnSpPr>
        <p:spPr>
          <a:xfrm flipH="1">
            <a:off x="691450" y="1152390"/>
            <a:ext cx="975116" cy="733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18FBDC2-61F1-4FB9-A437-FD4E241F8922}"/>
              </a:ext>
            </a:extLst>
          </p:cNvPr>
          <p:cNvCxnSpPr>
            <a:cxnSpLocks/>
          </p:cNvCxnSpPr>
          <p:nvPr/>
        </p:nvCxnSpPr>
        <p:spPr>
          <a:xfrm flipH="1">
            <a:off x="2067413" y="992600"/>
            <a:ext cx="11992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45CC1A8-2D96-416E-8E73-7E8713BD1D6E}"/>
              </a:ext>
            </a:extLst>
          </p:cNvPr>
          <p:cNvCxnSpPr>
            <a:cxnSpLocks/>
          </p:cNvCxnSpPr>
          <p:nvPr/>
        </p:nvCxnSpPr>
        <p:spPr>
          <a:xfrm flipH="1">
            <a:off x="2067413" y="1106900"/>
            <a:ext cx="1313598" cy="1725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802B6D-4414-44E9-A10C-C3A3424752E4}"/>
              </a:ext>
            </a:extLst>
          </p:cNvPr>
          <p:cNvCxnSpPr>
            <a:cxnSpLocks/>
          </p:cNvCxnSpPr>
          <p:nvPr/>
        </p:nvCxnSpPr>
        <p:spPr>
          <a:xfrm flipH="1">
            <a:off x="2067413" y="2965365"/>
            <a:ext cx="11992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8D5B682-574A-48E6-A977-B509D0DD9632}"/>
              </a:ext>
            </a:extLst>
          </p:cNvPr>
          <p:cNvSpPr/>
          <p:nvPr/>
        </p:nvSpPr>
        <p:spPr>
          <a:xfrm>
            <a:off x="1706352" y="2817315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48CF3E7-4B6F-4BF1-AA48-B057F1F516BB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C1729B3-B2BE-489A-AD59-237F1FAED6FA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A589AD-2AC2-4472-85C0-0CD7C85DC393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C54EE30-7C7A-4C70-92EC-BFD822AF3864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7048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5FEDBA-F070-4305-9B98-1A84A5D0168E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330045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61538B-DF79-46C3-826E-40949AC2DD3A}"/>
              </a:ext>
            </a:extLst>
          </p:cNvPr>
          <p:cNvCxnSpPr>
            <a:cxnSpLocks/>
          </p:cNvCxnSpPr>
          <p:nvPr/>
        </p:nvCxnSpPr>
        <p:spPr>
          <a:xfrm flipV="1">
            <a:off x="1536773" y="1219783"/>
            <a:ext cx="1541476" cy="11575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AB1C890-F1B9-45D2-BDCE-9B04982C11E9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D9B2A41-1EED-4DDA-A976-EAB8AC620A7A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DA71A02-538F-41E9-A2E5-C222EE5241DC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4791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003798-5E51-4AEC-B92E-123864B3D220}"/>
              </a:ext>
            </a:extLst>
          </p:cNvPr>
          <p:cNvCxnSpPr>
            <a:cxnSpLocks/>
          </p:cNvCxnSpPr>
          <p:nvPr/>
        </p:nvCxnSpPr>
        <p:spPr>
          <a:xfrm flipV="1">
            <a:off x="3642801" y="1066365"/>
            <a:ext cx="1787494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E27E7B-FEA3-4496-891D-6FFFDFA3E668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1B18590-B357-4CD7-AB34-196D581BFECA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C4E081A-A331-4A9A-AAB9-DF552693CE70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72503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09D64B2-78FC-4B22-B401-F5078E9603B7}"/>
              </a:ext>
            </a:extLst>
          </p:cNvPr>
          <p:cNvCxnSpPr>
            <a:cxnSpLocks/>
          </p:cNvCxnSpPr>
          <p:nvPr/>
        </p:nvCxnSpPr>
        <p:spPr>
          <a:xfrm>
            <a:off x="1562948" y="2755743"/>
            <a:ext cx="1478654" cy="10763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1306675-304D-446C-90D3-8B9DA7328DC8}"/>
              </a:ext>
            </a:extLst>
          </p:cNvPr>
          <p:cNvCxnSpPr>
            <a:cxnSpLocks/>
          </p:cNvCxnSpPr>
          <p:nvPr/>
        </p:nvCxnSpPr>
        <p:spPr>
          <a:xfrm>
            <a:off x="3339131" y="1329719"/>
            <a:ext cx="0" cy="2443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H="1">
            <a:off x="3573274" y="1245958"/>
            <a:ext cx="2012594" cy="26262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FA243A-42FE-4BAA-8C58-B7F737A31EBA}"/>
              </a:ext>
            </a:extLst>
          </p:cNvPr>
          <p:cNvSpPr txBox="1"/>
          <p:nvPr/>
        </p:nvSpPr>
        <p:spPr>
          <a:xfrm>
            <a:off x="2832170" y="3343110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FFCABA-6570-43A6-B9C0-E9C383BA7D61}"/>
              </a:ext>
            </a:extLst>
          </p:cNvPr>
          <p:cNvSpPr txBox="1"/>
          <p:nvPr/>
        </p:nvSpPr>
        <p:spPr>
          <a:xfrm>
            <a:off x="3371472" y="3293923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2" y="3540003"/>
            <a:ext cx="46105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A7770BF-B034-4FDA-A824-A557FB72FADA}"/>
              </a:ext>
            </a:extLst>
          </p:cNvPr>
          <p:cNvSpPr/>
          <p:nvPr/>
        </p:nvSpPr>
        <p:spPr>
          <a:xfrm>
            <a:off x="3756483" y="3574607"/>
            <a:ext cx="312848" cy="297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1D294F-08E3-4B42-BFC8-44F497CDFB4F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91C5B7-5F74-4FAB-AE90-0D3B3F973DAC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Seleccionamos la mayor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A8E7427-399D-4468-85A0-603FBFD8B1B6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31E7EE-22A9-4F9E-82EE-86AEDA98704C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34DAD08-68ED-4C14-BDA4-53ECAFFE2848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0195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2" y="3540003"/>
            <a:ext cx="46105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1D294F-08E3-4B42-BFC8-44F497CDFB4F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385522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H="1" flipV="1">
            <a:off x="6005183" y="1230253"/>
            <a:ext cx="1449132" cy="10691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FE2349-989B-4E19-A6F9-8B8BCFF4510C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2DE0F43-BD09-433E-AEAE-D2835C2EC310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399EAF8-5DC3-4E9F-9319-6F10B0AA4431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6699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V="1">
            <a:off x="5738192" y="1334955"/>
            <a:ext cx="0" cy="23767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4753F7C-45A6-4043-84E8-D83FEF5D6281}"/>
              </a:ext>
            </a:extLst>
          </p:cNvPr>
          <p:cNvCxnSpPr>
            <a:cxnSpLocks/>
          </p:cNvCxnSpPr>
          <p:nvPr/>
        </p:nvCxnSpPr>
        <p:spPr>
          <a:xfrm>
            <a:off x="3622333" y="4051107"/>
            <a:ext cx="18378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671AD55-3058-4FF4-BC51-BE54AECA0D04}"/>
              </a:ext>
            </a:extLst>
          </p:cNvPr>
          <p:cNvCxnSpPr>
            <a:cxnSpLocks/>
          </p:cNvCxnSpPr>
          <p:nvPr/>
        </p:nvCxnSpPr>
        <p:spPr>
          <a:xfrm flipV="1">
            <a:off x="5966793" y="2680379"/>
            <a:ext cx="1524656" cy="1205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A00BD6-0587-4CBB-AAC9-CCB99365353F}"/>
              </a:ext>
            </a:extLst>
          </p:cNvPr>
          <p:cNvSpPr txBox="1"/>
          <p:nvPr/>
        </p:nvSpPr>
        <p:spPr>
          <a:xfrm>
            <a:off x="5783621" y="328297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9BFDB8-04BF-46E6-96C4-FD763F0303C1}"/>
              </a:ext>
            </a:extLst>
          </p:cNvPr>
          <p:cNvSpPr txBox="1"/>
          <p:nvPr/>
        </p:nvSpPr>
        <p:spPr>
          <a:xfrm>
            <a:off x="5256715" y="3540003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9D6BE58-6B24-4065-B2BA-989145AB4913}"/>
              </a:ext>
            </a:extLst>
          </p:cNvPr>
          <p:cNvSpPr/>
          <p:nvPr/>
        </p:nvSpPr>
        <p:spPr>
          <a:xfrm>
            <a:off x="5293568" y="3562879"/>
            <a:ext cx="312848" cy="297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CC892E-10D3-4319-BB26-7F8144F8E431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27B6E5-9DB6-43DA-BEBD-92710B682DD9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Seleccionamos la mayor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8389229-69BA-41C5-A049-4E9C8D8D9411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939654B-2A80-47FA-8EDB-6B312AE4EB81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3FD4CF2-5749-4591-A2C8-2EC08334E0A7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159861566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680</Words>
  <Application>Microsoft Office PowerPoint</Application>
  <PresentationFormat>Presentación en pantalla (16:9)</PresentationFormat>
  <Paragraphs>541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Helvetica Neue</vt:lpstr>
      <vt:lpstr>Arial</vt:lpstr>
      <vt:lpstr>Cambria Math</vt:lpstr>
      <vt:lpstr>biz</vt:lpstr>
      <vt:lpstr>Ejercicio 2, CPM Clase 09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</cp:revision>
  <dcterms:modified xsi:type="dcterms:W3CDTF">2021-04-02T17:35:55Z</dcterms:modified>
</cp:coreProperties>
</file>