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Helvetica Neue"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1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1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1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1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1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1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1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2: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 name="Google Shape;35;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Font typeface="Arial"/>
              <a:buNone/>
            </a:pPr>
            <a:endParaRPr sz="1100" b="0" i="0" u="none" strike="noStrike" cap="non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 name="Google Shape;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Font typeface="Arial"/>
              <a:buNone/>
            </a:pPr>
            <a:endParaRPr sz="1100" b="0" i="0" u="none" strike="noStrike" cap="non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87fb114deb_0_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 name="Google Shape;49;g87fb114deb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Font typeface="Arial"/>
              <a:buNone/>
            </a:pPr>
            <a:endParaRPr sz="1100" b="0" i="0" u="none" strike="noStrike" cap="non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87fb114deb_0_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g87fb114deb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Font typeface="Arial"/>
              <a:buNone/>
            </a:pPr>
            <a:endParaRPr sz="1100" b="0" i="0" u="none" strike="noStrike" cap="non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7fb114deb_0_1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87fb114deb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Font typeface="Arial"/>
              <a:buNone/>
            </a:pPr>
            <a:endParaRPr sz="1100" b="0" i="0" u="none" strike="noStrike" cap="non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7fb114deb_1_11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87fb114deb_1_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Font typeface="Arial"/>
              <a:buNone/>
            </a:pPr>
            <a:endParaRPr sz="1100" b="0" i="0" u="none" strike="noStrike" cap="non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7fb114deb_1_222: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87fb114deb_1_2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Font typeface="Arial"/>
              <a:buNone/>
            </a:pPr>
            <a:endParaRPr sz="1100" b="0" i="0" u="none" strike="noStrike" cap="non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87fb114deb_1_4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g87fb114deb_1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Font typeface="Arial"/>
              <a:buNone/>
            </a:pPr>
            <a:endParaRPr sz="1100" b="0" i="0" u="none" strike="noStrike" cap="non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87fb114deb_1_4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g87fb114deb_1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Font typeface="Arial"/>
              <a:buNone/>
            </a:pPr>
            <a:endParaRPr sz="1100" b="0" i="0" u="none" strike="noStrike" cap="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
        <p:cNvGrpSpPr/>
        <p:nvPr/>
      </p:nvGrpSpPr>
      <p:grpSpPr>
        <a:xfrm>
          <a:off x="0" y="0"/>
          <a:ext cx="0" cy="0"/>
          <a:chOff x="0" y="0"/>
          <a:chExt cx="0" cy="0"/>
        </a:xfrm>
      </p:grpSpPr>
      <p:sp>
        <p:nvSpPr>
          <p:cNvPr id="9" name="Google Shape;9;p2"/>
          <p:cNvSpPr/>
          <p:nvPr/>
        </p:nvSpPr>
        <p:spPr>
          <a:xfrm>
            <a:off x="0" y="0"/>
            <a:ext cx="9144000" cy="1149900"/>
          </a:xfrm>
          <a:prstGeom prst="rect">
            <a:avLst/>
          </a:prstGeom>
          <a:solidFill>
            <a:srgbClr val="2388D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0" name="Google Shape;10;p2"/>
          <p:cNvCxnSpPr/>
          <p:nvPr/>
        </p:nvCxnSpPr>
        <p:spPr>
          <a:xfrm>
            <a:off x="0" y="1127875"/>
            <a:ext cx="9144000" cy="0"/>
          </a:xfrm>
          <a:prstGeom prst="straightConnector1">
            <a:avLst/>
          </a:prstGeom>
          <a:noFill/>
          <a:ln w="57150" cap="flat" cmpd="sng">
            <a:solidFill>
              <a:srgbClr val="000000">
                <a:alpha val="14117"/>
              </a:srgbClr>
            </a:solidFill>
            <a:prstDash val="solid"/>
            <a:round/>
            <a:headEnd type="none" w="sm" len="sm"/>
            <a:tailEnd type="none" w="sm" len="sm"/>
          </a:ln>
        </p:spPr>
      </p:cxnSp>
      <p:sp>
        <p:nvSpPr>
          <p:cNvPr id="11" name="Google Shape;11;p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1400"/>
              <a:buFont typeface="Arial"/>
              <a:buNone/>
              <a:defRPr sz="3600" b="1" i="0" u="none" strike="noStrike" cap="none">
                <a:solidFill>
                  <a:schemeClr val="lt1"/>
                </a:solidFill>
                <a:latin typeface="Arial"/>
                <a:ea typeface="Arial"/>
                <a:cs typeface="Arial"/>
                <a:sym typeface="Arial"/>
              </a:defRPr>
            </a:lvl1pPr>
            <a:lvl2pPr lvl="1" algn="l">
              <a:lnSpc>
                <a:spcPct val="100000"/>
              </a:lnSpc>
              <a:spcBef>
                <a:spcPts val="0"/>
              </a:spcBef>
              <a:spcAft>
                <a:spcPts val="0"/>
              </a:spcAft>
              <a:buClr>
                <a:schemeClr val="lt1"/>
              </a:buClr>
              <a:buSzPts val="1400"/>
              <a:buFont typeface="Arial"/>
              <a:buNone/>
              <a:defRPr sz="3600" b="1">
                <a:solidFill>
                  <a:schemeClr val="lt1"/>
                </a:solidFill>
              </a:defRPr>
            </a:lvl2pPr>
            <a:lvl3pPr lvl="2" algn="l">
              <a:lnSpc>
                <a:spcPct val="100000"/>
              </a:lnSpc>
              <a:spcBef>
                <a:spcPts val="0"/>
              </a:spcBef>
              <a:spcAft>
                <a:spcPts val="0"/>
              </a:spcAft>
              <a:buClr>
                <a:schemeClr val="lt1"/>
              </a:buClr>
              <a:buSzPts val="1400"/>
              <a:buFont typeface="Arial"/>
              <a:buNone/>
              <a:defRPr sz="3600" b="1">
                <a:solidFill>
                  <a:schemeClr val="lt1"/>
                </a:solidFill>
              </a:defRPr>
            </a:lvl3pPr>
            <a:lvl4pPr lvl="3" algn="l">
              <a:lnSpc>
                <a:spcPct val="100000"/>
              </a:lnSpc>
              <a:spcBef>
                <a:spcPts val="0"/>
              </a:spcBef>
              <a:spcAft>
                <a:spcPts val="0"/>
              </a:spcAft>
              <a:buClr>
                <a:schemeClr val="lt1"/>
              </a:buClr>
              <a:buSzPts val="1400"/>
              <a:buFont typeface="Arial"/>
              <a:buNone/>
              <a:defRPr sz="3600" b="1">
                <a:solidFill>
                  <a:schemeClr val="lt1"/>
                </a:solidFill>
              </a:defRPr>
            </a:lvl4pPr>
            <a:lvl5pPr lvl="4" algn="l">
              <a:lnSpc>
                <a:spcPct val="100000"/>
              </a:lnSpc>
              <a:spcBef>
                <a:spcPts val="0"/>
              </a:spcBef>
              <a:spcAft>
                <a:spcPts val="0"/>
              </a:spcAft>
              <a:buClr>
                <a:schemeClr val="lt1"/>
              </a:buClr>
              <a:buSzPts val="1400"/>
              <a:buFont typeface="Arial"/>
              <a:buNone/>
              <a:defRPr sz="3600" b="1">
                <a:solidFill>
                  <a:schemeClr val="lt1"/>
                </a:solidFill>
              </a:defRPr>
            </a:lvl5pPr>
            <a:lvl6pPr lvl="5" algn="l">
              <a:lnSpc>
                <a:spcPct val="100000"/>
              </a:lnSpc>
              <a:spcBef>
                <a:spcPts val="0"/>
              </a:spcBef>
              <a:spcAft>
                <a:spcPts val="0"/>
              </a:spcAft>
              <a:buClr>
                <a:schemeClr val="lt1"/>
              </a:buClr>
              <a:buSzPts val="1400"/>
              <a:buFont typeface="Arial"/>
              <a:buNone/>
              <a:defRPr sz="3600" b="1">
                <a:solidFill>
                  <a:schemeClr val="lt1"/>
                </a:solidFill>
              </a:defRPr>
            </a:lvl6pPr>
            <a:lvl7pPr lvl="6" algn="l">
              <a:lnSpc>
                <a:spcPct val="100000"/>
              </a:lnSpc>
              <a:spcBef>
                <a:spcPts val="0"/>
              </a:spcBef>
              <a:spcAft>
                <a:spcPts val="0"/>
              </a:spcAft>
              <a:buClr>
                <a:schemeClr val="lt1"/>
              </a:buClr>
              <a:buSzPts val="1400"/>
              <a:buFont typeface="Arial"/>
              <a:buNone/>
              <a:defRPr sz="3600" b="1">
                <a:solidFill>
                  <a:schemeClr val="lt1"/>
                </a:solidFill>
              </a:defRPr>
            </a:lvl7pPr>
            <a:lvl8pPr lvl="7" algn="l">
              <a:lnSpc>
                <a:spcPct val="100000"/>
              </a:lnSpc>
              <a:spcBef>
                <a:spcPts val="0"/>
              </a:spcBef>
              <a:spcAft>
                <a:spcPts val="0"/>
              </a:spcAft>
              <a:buClr>
                <a:schemeClr val="lt1"/>
              </a:buClr>
              <a:buSzPts val="1400"/>
              <a:buFont typeface="Arial"/>
              <a:buNone/>
              <a:defRPr sz="3600" b="1">
                <a:solidFill>
                  <a:schemeClr val="lt1"/>
                </a:solidFill>
              </a:defRPr>
            </a:lvl8pPr>
            <a:lvl9pPr lvl="8" algn="l">
              <a:lnSpc>
                <a:spcPct val="100000"/>
              </a:lnSpc>
              <a:spcBef>
                <a:spcPts val="0"/>
              </a:spcBef>
              <a:spcAft>
                <a:spcPts val="0"/>
              </a:spcAft>
              <a:buClr>
                <a:schemeClr val="lt1"/>
              </a:buClr>
              <a:buSzPts val="1400"/>
              <a:buFont typeface="Arial"/>
              <a:buNone/>
              <a:defRPr sz="3600" b="1">
                <a:solidFill>
                  <a:schemeClr val="lt1"/>
                </a:solidFill>
              </a:defRPr>
            </a:lvl9pPr>
          </a:lstStyle>
          <a:p>
            <a:endParaRPr/>
          </a:p>
        </p:txBody>
      </p:sp>
      <p:sp>
        <p:nvSpPr>
          <p:cNvPr id="12" name="Google Shape;12;p2"/>
          <p:cNvSpPr txBox="1">
            <a:spLocks noGrp="1"/>
          </p:cNvSpPr>
          <p:nvPr>
            <p:ph type="body" idx="1"/>
          </p:nvPr>
        </p:nvSpPr>
        <p:spPr>
          <a:xfrm>
            <a:off x="457200" y="1200150"/>
            <a:ext cx="8229600" cy="3725699"/>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30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L="3200400" marR="0" lvl="6"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L="3657600" marR="0" lvl="7"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L="4114800" marR="0" lvl="8"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3"/>
          <p:cNvSpPr/>
          <p:nvPr/>
        </p:nvSpPr>
        <p:spPr>
          <a:xfrm>
            <a:off x="0" y="0"/>
            <a:ext cx="9144000" cy="3518399"/>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 name="Google Shape;15;p3"/>
          <p:cNvCxnSpPr/>
          <p:nvPr/>
        </p:nvCxnSpPr>
        <p:spPr>
          <a:xfrm>
            <a:off x="0" y="3496604"/>
            <a:ext cx="9144000" cy="0"/>
          </a:xfrm>
          <a:prstGeom prst="straightConnector1">
            <a:avLst/>
          </a:prstGeom>
          <a:noFill/>
          <a:ln w="57150" cap="flat" cmpd="sng">
            <a:solidFill>
              <a:srgbClr val="000000">
                <a:alpha val="14117"/>
              </a:srgbClr>
            </a:solidFill>
            <a:prstDash val="solid"/>
            <a:round/>
            <a:headEnd type="none" w="sm" len="sm"/>
            <a:tailEnd type="none" w="sm" len="sm"/>
          </a:ln>
        </p:spPr>
      </p:cxnSp>
      <p:sp>
        <p:nvSpPr>
          <p:cNvPr id="16" name="Google Shape;16;p3"/>
          <p:cNvSpPr txBox="1">
            <a:spLocks noGrp="1"/>
          </p:cNvSpPr>
          <p:nvPr>
            <p:ph type="ctrTitle"/>
          </p:nvPr>
        </p:nvSpPr>
        <p:spPr>
          <a:xfrm>
            <a:off x="685800" y="1867781"/>
            <a:ext cx="7772400" cy="16488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1400"/>
              <a:buFont typeface="Arial"/>
              <a:buNone/>
              <a:defRPr sz="7200" b="1" i="0" u="none" strike="noStrike" cap="none">
                <a:solidFill>
                  <a:schemeClr val="lt1"/>
                </a:solidFill>
                <a:latin typeface="Arial"/>
                <a:ea typeface="Arial"/>
                <a:cs typeface="Arial"/>
                <a:sym typeface="Arial"/>
              </a:defRPr>
            </a:lvl1pPr>
            <a:lvl2pPr lvl="1" algn="l">
              <a:lnSpc>
                <a:spcPct val="100000"/>
              </a:lnSpc>
              <a:spcBef>
                <a:spcPts val="0"/>
              </a:spcBef>
              <a:spcAft>
                <a:spcPts val="0"/>
              </a:spcAft>
              <a:buClr>
                <a:schemeClr val="lt1"/>
              </a:buClr>
              <a:buSzPts val="1400"/>
              <a:buFont typeface="Arial"/>
              <a:buNone/>
              <a:defRPr sz="7200" b="1">
                <a:solidFill>
                  <a:schemeClr val="lt1"/>
                </a:solidFill>
              </a:defRPr>
            </a:lvl2pPr>
            <a:lvl3pPr lvl="2" algn="l">
              <a:lnSpc>
                <a:spcPct val="100000"/>
              </a:lnSpc>
              <a:spcBef>
                <a:spcPts val="0"/>
              </a:spcBef>
              <a:spcAft>
                <a:spcPts val="0"/>
              </a:spcAft>
              <a:buClr>
                <a:schemeClr val="lt1"/>
              </a:buClr>
              <a:buSzPts val="1400"/>
              <a:buFont typeface="Arial"/>
              <a:buNone/>
              <a:defRPr sz="7200" b="1">
                <a:solidFill>
                  <a:schemeClr val="lt1"/>
                </a:solidFill>
              </a:defRPr>
            </a:lvl3pPr>
            <a:lvl4pPr lvl="3" algn="l">
              <a:lnSpc>
                <a:spcPct val="100000"/>
              </a:lnSpc>
              <a:spcBef>
                <a:spcPts val="0"/>
              </a:spcBef>
              <a:spcAft>
                <a:spcPts val="0"/>
              </a:spcAft>
              <a:buClr>
                <a:schemeClr val="lt1"/>
              </a:buClr>
              <a:buSzPts val="1400"/>
              <a:buFont typeface="Arial"/>
              <a:buNone/>
              <a:defRPr sz="7200" b="1">
                <a:solidFill>
                  <a:schemeClr val="lt1"/>
                </a:solidFill>
              </a:defRPr>
            </a:lvl4pPr>
            <a:lvl5pPr lvl="4" algn="l">
              <a:lnSpc>
                <a:spcPct val="100000"/>
              </a:lnSpc>
              <a:spcBef>
                <a:spcPts val="0"/>
              </a:spcBef>
              <a:spcAft>
                <a:spcPts val="0"/>
              </a:spcAft>
              <a:buClr>
                <a:schemeClr val="lt1"/>
              </a:buClr>
              <a:buSzPts val="1400"/>
              <a:buFont typeface="Arial"/>
              <a:buNone/>
              <a:defRPr sz="7200" b="1">
                <a:solidFill>
                  <a:schemeClr val="lt1"/>
                </a:solidFill>
              </a:defRPr>
            </a:lvl5pPr>
            <a:lvl6pPr lvl="5" algn="l">
              <a:lnSpc>
                <a:spcPct val="100000"/>
              </a:lnSpc>
              <a:spcBef>
                <a:spcPts val="0"/>
              </a:spcBef>
              <a:spcAft>
                <a:spcPts val="0"/>
              </a:spcAft>
              <a:buClr>
                <a:schemeClr val="lt1"/>
              </a:buClr>
              <a:buSzPts val="1400"/>
              <a:buFont typeface="Arial"/>
              <a:buNone/>
              <a:defRPr sz="7200" b="1">
                <a:solidFill>
                  <a:schemeClr val="lt1"/>
                </a:solidFill>
              </a:defRPr>
            </a:lvl6pPr>
            <a:lvl7pPr lvl="6" algn="l">
              <a:lnSpc>
                <a:spcPct val="100000"/>
              </a:lnSpc>
              <a:spcBef>
                <a:spcPts val="0"/>
              </a:spcBef>
              <a:spcAft>
                <a:spcPts val="0"/>
              </a:spcAft>
              <a:buClr>
                <a:schemeClr val="lt1"/>
              </a:buClr>
              <a:buSzPts val="1400"/>
              <a:buFont typeface="Arial"/>
              <a:buNone/>
              <a:defRPr sz="7200" b="1">
                <a:solidFill>
                  <a:schemeClr val="lt1"/>
                </a:solidFill>
              </a:defRPr>
            </a:lvl7pPr>
            <a:lvl8pPr lvl="7" algn="l">
              <a:lnSpc>
                <a:spcPct val="100000"/>
              </a:lnSpc>
              <a:spcBef>
                <a:spcPts val="0"/>
              </a:spcBef>
              <a:spcAft>
                <a:spcPts val="0"/>
              </a:spcAft>
              <a:buClr>
                <a:schemeClr val="lt1"/>
              </a:buClr>
              <a:buSzPts val="1400"/>
              <a:buFont typeface="Arial"/>
              <a:buNone/>
              <a:defRPr sz="7200" b="1">
                <a:solidFill>
                  <a:schemeClr val="lt1"/>
                </a:solidFill>
              </a:defRPr>
            </a:lvl8pPr>
            <a:lvl9pPr lvl="8" algn="l">
              <a:lnSpc>
                <a:spcPct val="100000"/>
              </a:lnSpc>
              <a:spcBef>
                <a:spcPts val="0"/>
              </a:spcBef>
              <a:spcAft>
                <a:spcPts val="0"/>
              </a:spcAft>
              <a:buClr>
                <a:schemeClr val="lt1"/>
              </a:buClr>
              <a:buSzPts val="1400"/>
              <a:buFont typeface="Arial"/>
              <a:buNone/>
              <a:defRPr sz="7200" b="1">
                <a:solidFill>
                  <a:schemeClr val="lt1"/>
                </a:solidFill>
              </a:defRPr>
            </a:lvl9pPr>
          </a:lstStyle>
          <a:p>
            <a:endParaRPr/>
          </a:p>
        </p:txBody>
      </p:sp>
      <p:sp>
        <p:nvSpPr>
          <p:cNvPr id="17" name="Google Shape;17;p3"/>
          <p:cNvSpPr txBox="1">
            <a:spLocks noGrp="1"/>
          </p:cNvSpPr>
          <p:nvPr>
            <p:ph type="subTitle" idx="1"/>
          </p:nvPr>
        </p:nvSpPr>
        <p:spPr>
          <a:xfrm>
            <a:off x="685800" y="3627026"/>
            <a:ext cx="7772400" cy="7743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2"/>
              </a:buClr>
              <a:buSzPts val="1400"/>
              <a:buFont typeface="Arial"/>
              <a:buNone/>
              <a:defRPr sz="3000" b="0" i="0" u="none" strike="noStrike" cap="none">
                <a:solidFill>
                  <a:schemeClr val="dk2"/>
                </a:solidFill>
                <a:latin typeface="Arial"/>
                <a:ea typeface="Arial"/>
                <a:cs typeface="Arial"/>
                <a:sym typeface="Arial"/>
              </a:defRPr>
            </a:lvl1pPr>
            <a:lvl2pPr marR="0" lvl="1" algn="l">
              <a:lnSpc>
                <a:spcPct val="100000"/>
              </a:lnSpc>
              <a:spcBef>
                <a:spcPts val="0"/>
              </a:spcBef>
              <a:spcAft>
                <a:spcPts val="0"/>
              </a:spcAft>
              <a:buClr>
                <a:schemeClr val="dk2"/>
              </a:buClr>
              <a:buSzPts val="1400"/>
              <a:buFont typeface="Arial"/>
              <a:buNone/>
              <a:defRPr sz="3000" b="0" i="0" u="none" strike="noStrike" cap="none">
                <a:solidFill>
                  <a:schemeClr val="dk2"/>
                </a:solidFill>
                <a:latin typeface="Arial"/>
                <a:ea typeface="Arial"/>
                <a:cs typeface="Arial"/>
                <a:sym typeface="Arial"/>
              </a:defRPr>
            </a:lvl2pPr>
            <a:lvl3pPr marR="0" lvl="2" algn="l">
              <a:lnSpc>
                <a:spcPct val="100000"/>
              </a:lnSpc>
              <a:spcBef>
                <a:spcPts val="0"/>
              </a:spcBef>
              <a:spcAft>
                <a:spcPts val="0"/>
              </a:spcAft>
              <a:buClr>
                <a:schemeClr val="dk2"/>
              </a:buClr>
              <a:buSzPts val="1400"/>
              <a:buFont typeface="Arial"/>
              <a:buNone/>
              <a:defRPr sz="3000" b="0" i="0" u="none" strike="noStrike" cap="none">
                <a:solidFill>
                  <a:schemeClr val="dk2"/>
                </a:solidFill>
                <a:latin typeface="Arial"/>
                <a:ea typeface="Arial"/>
                <a:cs typeface="Arial"/>
                <a:sym typeface="Arial"/>
              </a:defRPr>
            </a:lvl3pPr>
            <a:lvl4pPr marR="0" lvl="3" algn="l">
              <a:lnSpc>
                <a:spcPct val="100000"/>
              </a:lnSpc>
              <a:spcBef>
                <a:spcPts val="0"/>
              </a:spcBef>
              <a:spcAft>
                <a:spcPts val="0"/>
              </a:spcAft>
              <a:buClr>
                <a:schemeClr val="dk2"/>
              </a:buClr>
              <a:buSzPts val="1400"/>
              <a:buFont typeface="Arial"/>
              <a:buNone/>
              <a:defRPr sz="3000" b="0" i="0" u="none" strike="noStrike" cap="none">
                <a:solidFill>
                  <a:schemeClr val="dk2"/>
                </a:solidFill>
                <a:latin typeface="Arial"/>
                <a:ea typeface="Arial"/>
                <a:cs typeface="Arial"/>
                <a:sym typeface="Arial"/>
              </a:defRPr>
            </a:lvl4pPr>
            <a:lvl5pPr marR="0" lvl="4" algn="l">
              <a:lnSpc>
                <a:spcPct val="100000"/>
              </a:lnSpc>
              <a:spcBef>
                <a:spcPts val="0"/>
              </a:spcBef>
              <a:spcAft>
                <a:spcPts val="0"/>
              </a:spcAft>
              <a:buClr>
                <a:schemeClr val="dk2"/>
              </a:buClr>
              <a:buSzPts val="1400"/>
              <a:buFont typeface="Arial"/>
              <a:buNone/>
              <a:defRPr sz="3000" b="0" i="0" u="none" strike="noStrike" cap="none">
                <a:solidFill>
                  <a:schemeClr val="dk2"/>
                </a:solidFill>
                <a:latin typeface="Arial"/>
                <a:ea typeface="Arial"/>
                <a:cs typeface="Arial"/>
                <a:sym typeface="Arial"/>
              </a:defRPr>
            </a:lvl5pPr>
            <a:lvl6pPr marR="0" lvl="5" algn="l">
              <a:lnSpc>
                <a:spcPct val="100000"/>
              </a:lnSpc>
              <a:spcBef>
                <a:spcPts val="0"/>
              </a:spcBef>
              <a:spcAft>
                <a:spcPts val="0"/>
              </a:spcAft>
              <a:buClr>
                <a:schemeClr val="dk2"/>
              </a:buClr>
              <a:buSzPts val="1400"/>
              <a:buFont typeface="Arial"/>
              <a:buNone/>
              <a:defRPr sz="3000" b="0" i="0" u="none" strike="noStrike" cap="none">
                <a:solidFill>
                  <a:schemeClr val="dk2"/>
                </a:solidFill>
                <a:latin typeface="Arial"/>
                <a:ea typeface="Arial"/>
                <a:cs typeface="Arial"/>
                <a:sym typeface="Arial"/>
              </a:defRPr>
            </a:lvl6pPr>
            <a:lvl7pPr marR="0" lvl="6" algn="l">
              <a:lnSpc>
                <a:spcPct val="100000"/>
              </a:lnSpc>
              <a:spcBef>
                <a:spcPts val="0"/>
              </a:spcBef>
              <a:spcAft>
                <a:spcPts val="0"/>
              </a:spcAft>
              <a:buClr>
                <a:schemeClr val="dk2"/>
              </a:buClr>
              <a:buSzPts val="1400"/>
              <a:buFont typeface="Arial"/>
              <a:buNone/>
              <a:defRPr sz="3000" b="0" i="0" u="none" strike="noStrike" cap="none">
                <a:solidFill>
                  <a:schemeClr val="dk2"/>
                </a:solidFill>
                <a:latin typeface="Arial"/>
                <a:ea typeface="Arial"/>
                <a:cs typeface="Arial"/>
                <a:sym typeface="Arial"/>
              </a:defRPr>
            </a:lvl7pPr>
            <a:lvl8pPr marR="0" lvl="7" algn="l">
              <a:lnSpc>
                <a:spcPct val="100000"/>
              </a:lnSpc>
              <a:spcBef>
                <a:spcPts val="0"/>
              </a:spcBef>
              <a:spcAft>
                <a:spcPts val="0"/>
              </a:spcAft>
              <a:buClr>
                <a:schemeClr val="dk2"/>
              </a:buClr>
              <a:buSzPts val="1400"/>
              <a:buFont typeface="Arial"/>
              <a:buNone/>
              <a:defRPr sz="3000" b="0" i="0" u="none" strike="noStrike" cap="none">
                <a:solidFill>
                  <a:schemeClr val="dk2"/>
                </a:solidFill>
                <a:latin typeface="Arial"/>
                <a:ea typeface="Arial"/>
                <a:cs typeface="Arial"/>
                <a:sym typeface="Arial"/>
              </a:defRPr>
            </a:lvl8pPr>
            <a:lvl9pPr marR="0" lvl="8" algn="l">
              <a:lnSpc>
                <a:spcPct val="100000"/>
              </a:lnSpc>
              <a:spcBef>
                <a:spcPts val="0"/>
              </a:spcBef>
              <a:spcAft>
                <a:spcPts val="0"/>
              </a:spcAft>
              <a:buClr>
                <a:schemeClr val="dk2"/>
              </a:buClr>
              <a:buSzPts val="14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4"/>
          <p:cNvSpPr/>
          <p:nvPr/>
        </p:nvSpPr>
        <p:spPr>
          <a:xfrm>
            <a:off x="0" y="0"/>
            <a:ext cx="9144000" cy="1149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 name="Google Shape;20;p4"/>
          <p:cNvCxnSpPr/>
          <p:nvPr/>
        </p:nvCxnSpPr>
        <p:spPr>
          <a:xfrm>
            <a:off x="0" y="1127875"/>
            <a:ext cx="9144000" cy="0"/>
          </a:xfrm>
          <a:prstGeom prst="straightConnector1">
            <a:avLst/>
          </a:prstGeom>
          <a:noFill/>
          <a:ln w="57150" cap="flat" cmpd="sng">
            <a:solidFill>
              <a:srgbClr val="000000">
                <a:alpha val="14117"/>
              </a:srgbClr>
            </a:solidFill>
            <a:prstDash val="solid"/>
            <a:round/>
            <a:headEnd type="none" w="sm" len="sm"/>
            <a:tailEnd type="none" w="sm" len="sm"/>
          </a:ln>
        </p:spPr>
      </p:cxnSp>
      <p:sp>
        <p:nvSpPr>
          <p:cNvPr id="21" name="Google Shape;21;p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1400"/>
              <a:buFont typeface="Arial"/>
              <a:buNone/>
              <a:defRPr sz="3600" b="1" i="0" u="none" strike="noStrike" cap="none">
                <a:solidFill>
                  <a:schemeClr val="lt1"/>
                </a:solidFill>
                <a:latin typeface="Arial"/>
                <a:ea typeface="Arial"/>
                <a:cs typeface="Arial"/>
                <a:sym typeface="Arial"/>
              </a:defRPr>
            </a:lvl1pPr>
            <a:lvl2pPr lvl="1" algn="l">
              <a:lnSpc>
                <a:spcPct val="100000"/>
              </a:lnSpc>
              <a:spcBef>
                <a:spcPts val="0"/>
              </a:spcBef>
              <a:spcAft>
                <a:spcPts val="0"/>
              </a:spcAft>
              <a:buClr>
                <a:schemeClr val="lt1"/>
              </a:buClr>
              <a:buSzPts val="1400"/>
              <a:buFont typeface="Arial"/>
              <a:buNone/>
              <a:defRPr sz="3600" b="1">
                <a:solidFill>
                  <a:schemeClr val="lt1"/>
                </a:solidFill>
              </a:defRPr>
            </a:lvl2pPr>
            <a:lvl3pPr lvl="2" algn="l">
              <a:lnSpc>
                <a:spcPct val="100000"/>
              </a:lnSpc>
              <a:spcBef>
                <a:spcPts val="0"/>
              </a:spcBef>
              <a:spcAft>
                <a:spcPts val="0"/>
              </a:spcAft>
              <a:buClr>
                <a:schemeClr val="lt1"/>
              </a:buClr>
              <a:buSzPts val="1400"/>
              <a:buFont typeface="Arial"/>
              <a:buNone/>
              <a:defRPr sz="3600" b="1">
                <a:solidFill>
                  <a:schemeClr val="lt1"/>
                </a:solidFill>
              </a:defRPr>
            </a:lvl3pPr>
            <a:lvl4pPr lvl="3" algn="l">
              <a:lnSpc>
                <a:spcPct val="100000"/>
              </a:lnSpc>
              <a:spcBef>
                <a:spcPts val="0"/>
              </a:spcBef>
              <a:spcAft>
                <a:spcPts val="0"/>
              </a:spcAft>
              <a:buClr>
                <a:schemeClr val="lt1"/>
              </a:buClr>
              <a:buSzPts val="1400"/>
              <a:buFont typeface="Arial"/>
              <a:buNone/>
              <a:defRPr sz="3600" b="1">
                <a:solidFill>
                  <a:schemeClr val="lt1"/>
                </a:solidFill>
              </a:defRPr>
            </a:lvl4pPr>
            <a:lvl5pPr lvl="4" algn="l">
              <a:lnSpc>
                <a:spcPct val="100000"/>
              </a:lnSpc>
              <a:spcBef>
                <a:spcPts val="0"/>
              </a:spcBef>
              <a:spcAft>
                <a:spcPts val="0"/>
              </a:spcAft>
              <a:buClr>
                <a:schemeClr val="lt1"/>
              </a:buClr>
              <a:buSzPts val="1400"/>
              <a:buFont typeface="Arial"/>
              <a:buNone/>
              <a:defRPr sz="3600" b="1">
                <a:solidFill>
                  <a:schemeClr val="lt1"/>
                </a:solidFill>
              </a:defRPr>
            </a:lvl5pPr>
            <a:lvl6pPr lvl="5" algn="l">
              <a:lnSpc>
                <a:spcPct val="100000"/>
              </a:lnSpc>
              <a:spcBef>
                <a:spcPts val="0"/>
              </a:spcBef>
              <a:spcAft>
                <a:spcPts val="0"/>
              </a:spcAft>
              <a:buClr>
                <a:schemeClr val="lt1"/>
              </a:buClr>
              <a:buSzPts val="1400"/>
              <a:buFont typeface="Arial"/>
              <a:buNone/>
              <a:defRPr sz="3600" b="1">
                <a:solidFill>
                  <a:schemeClr val="lt1"/>
                </a:solidFill>
              </a:defRPr>
            </a:lvl6pPr>
            <a:lvl7pPr lvl="6" algn="l">
              <a:lnSpc>
                <a:spcPct val="100000"/>
              </a:lnSpc>
              <a:spcBef>
                <a:spcPts val="0"/>
              </a:spcBef>
              <a:spcAft>
                <a:spcPts val="0"/>
              </a:spcAft>
              <a:buClr>
                <a:schemeClr val="lt1"/>
              </a:buClr>
              <a:buSzPts val="1400"/>
              <a:buFont typeface="Arial"/>
              <a:buNone/>
              <a:defRPr sz="3600" b="1">
                <a:solidFill>
                  <a:schemeClr val="lt1"/>
                </a:solidFill>
              </a:defRPr>
            </a:lvl7pPr>
            <a:lvl8pPr lvl="7" algn="l">
              <a:lnSpc>
                <a:spcPct val="100000"/>
              </a:lnSpc>
              <a:spcBef>
                <a:spcPts val="0"/>
              </a:spcBef>
              <a:spcAft>
                <a:spcPts val="0"/>
              </a:spcAft>
              <a:buClr>
                <a:schemeClr val="lt1"/>
              </a:buClr>
              <a:buSzPts val="1400"/>
              <a:buFont typeface="Arial"/>
              <a:buNone/>
              <a:defRPr sz="3600" b="1">
                <a:solidFill>
                  <a:schemeClr val="lt1"/>
                </a:solidFill>
              </a:defRPr>
            </a:lvl8pPr>
            <a:lvl9pPr lvl="8" algn="l">
              <a:lnSpc>
                <a:spcPct val="100000"/>
              </a:lnSpc>
              <a:spcBef>
                <a:spcPts val="0"/>
              </a:spcBef>
              <a:spcAft>
                <a:spcPts val="0"/>
              </a:spcAft>
              <a:buClr>
                <a:schemeClr val="lt1"/>
              </a:buClr>
              <a:buSzPts val="1400"/>
              <a:buFont typeface="Arial"/>
              <a:buNone/>
              <a:defRPr sz="3600" b="1">
                <a:solidFill>
                  <a:schemeClr val="lt1"/>
                </a:solidFill>
              </a:defRPr>
            </a:lvl9pPr>
          </a:lstStyle>
          <a:p>
            <a:endParaRPr/>
          </a:p>
        </p:txBody>
      </p:sp>
      <p:sp>
        <p:nvSpPr>
          <p:cNvPr id="22" name="Google Shape;22;p4"/>
          <p:cNvSpPr txBox="1">
            <a:spLocks noGrp="1"/>
          </p:cNvSpPr>
          <p:nvPr>
            <p:ph type="body" idx="1"/>
          </p:nvPr>
        </p:nvSpPr>
        <p:spPr>
          <a:xfrm>
            <a:off x="457200" y="1200150"/>
            <a:ext cx="3994500" cy="3725699"/>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30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L="3200400" marR="0" lvl="6"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L="3657600" marR="0" lvl="7"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L="4114800" marR="0" lvl="8"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3" name="Google Shape;23;p4"/>
          <p:cNvSpPr txBox="1">
            <a:spLocks noGrp="1"/>
          </p:cNvSpPr>
          <p:nvPr>
            <p:ph type="body" idx="2"/>
          </p:nvPr>
        </p:nvSpPr>
        <p:spPr>
          <a:xfrm>
            <a:off x="4692273" y="1200150"/>
            <a:ext cx="3994500" cy="3725699"/>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1"/>
              </a:buClr>
              <a:buSzPts val="1400"/>
              <a:buFont typeface="Arial"/>
              <a:buNone/>
              <a:defRPr sz="30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L="3200400" marR="0" lvl="6"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L="3657600" marR="0" lvl="7"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L="4114800" marR="0" lvl="8" indent="-228600" algn="l">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5"/>
          <p:cNvSpPr/>
          <p:nvPr/>
        </p:nvSpPr>
        <p:spPr>
          <a:xfrm>
            <a:off x="0" y="0"/>
            <a:ext cx="9144000" cy="1149900"/>
          </a:xfrm>
          <a:prstGeom prst="rect">
            <a:avLst/>
          </a:prstGeom>
          <a:solidFill>
            <a:srgbClr val="2388D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6" name="Google Shape;26;p5"/>
          <p:cNvCxnSpPr/>
          <p:nvPr/>
        </p:nvCxnSpPr>
        <p:spPr>
          <a:xfrm>
            <a:off x="0" y="1127875"/>
            <a:ext cx="9144000" cy="0"/>
          </a:xfrm>
          <a:prstGeom prst="straightConnector1">
            <a:avLst/>
          </a:prstGeom>
          <a:noFill/>
          <a:ln w="57150" cap="flat" cmpd="sng">
            <a:solidFill>
              <a:srgbClr val="000000">
                <a:alpha val="14117"/>
              </a:srgbClr>
            </a:solidFill>
            <a:prstDash val="solid"/>
            <a:round/>
            <a:headEnd type="none" w="sm" len="sm"/>
            <a:tailEnd type="none" w="sm" len="sm"/>
          </a:ln>
        </p:spPr>
      </p:cxnSp>
      <p:sp>
        <p:nvSpPr>
          <p:cNvPr id="27" name="Google Shape;27;p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1400"/>
              <a:buFont typeface="Arial"/>
              <a:buNone/>
              <a:defRPr sz="3600" b="1" i="0" u="none" strike="noStrike" cap="none">
                <a:solidFill>
                  <a:schemeClr val="lt1"/>
                </a:solidFill>
                <a:latin typeface="Arial"/>
                <a:ea typeface="Arial"/>
                <a:cs typeface="Arial"/>
                <a:sym typeface="Arial"/>
              </a:defRPr>
            </a:lvl1pPr>
            <a:lvl2pPr lvl="1" algn="l">
              <a:lnSpc>
                <a:spcPct val="100000"/>
              </a:lnSpc>
              <a:spcBef>
                <a:spcPts val="0"/>
              </a:spcBef>
              <a:spcAft>
                <a:spcPts val="0"/>
              </a:spcAft>
              <a:buClr>
                <a:schemeClr val="lt1"/>
              </a:buClr>
              <a:buSzPts val="1400"/>
              <a:buFont typeface="Arial"/>
              <a:buNone/>
              <a:defRPr sz="3600" b="1">
                <a:solidFill>
                  <a:schemeClr val="lt1"/>
                </a:solidFill>
              </a:defRPr>
            </a:lvl2pPr>
            <a:lvl3pPr lvl="2" algn="l">
              <a:lnSpc>
                <a:spcPct val="100000"/>
              </a:lnSpc>
              <a:spcBef>
                <a:spcPts val="0"/>
              </a:spcBef>
              <a:spcAft>
                <a:spcPts val="0"/>
              </a:spcAft>
              <a:buClr>
                <a:schemeClr val="lt1"/>
              </a:buClr>
              <a:buSzPts val="1400"/>
              <a:buFont typeface="Arial"/>
              <a:buNone/>
              <a:defRPr sz="3600" b="1">
                <a:solidFill>
                  <a:schemeClr val="lt1"/>
                </a:solidFill>
              </a:defRPr>
            </a:lvl3pPr>
            <a:lvl4pPr lvl="3" algn="l">
              <a:lnSpc>
                <a:spcPct val="100000"/>
              </a:lnSpc>
              <a:spcBef>
                <a:spcPts val="0"/>
              </a:spcBef>
              <a:spcAft>
                <a:spcPts val="0"/>
              </a:spcAft>
              <a:buClr>
                <a:schemeClr val="lt1"/>
              </a:buClr>
              <a:buSzPts val="1400"/>
              <a:buFont typeface="Arial"/>
              <a:buNone/>
              <a:defRPr sz="3600" b="1">
                <a:solidFill>
                  <a:schemeClr val="lt1"/>
                </a:solidFill>
              </a:defRPr>
            </a:lvl4pPr>
            <a:lvl5pPr lvl="4" algn="l">
              <a:lnSpc>
                <a:spcPct val="100000"/>
              </a:lnSpc>
              <a:spcBef>
                <a:spcPts val="0"/>
              </a:spcBef>
              <a:spcAft>
                <a:spcPts val="0"/>
              </a:spcAft>
              <a:buClr>
                <a:schemeClr val="lt1"/>
              </a:buClr>
              <a:buSzPts val="1400"/>
              <a:buFont typeface="Arial"/>
              <a:buNone/>
              <a:defRPr sz="3600" b="1">
                <a:solidFill>
                  <a:schemeClr val="lt1"/>
                </a:solidFill>
              </a:defRPr>
            </a:lvl5pPr>
            <a:lvl6pPr lvl="5" algn="l">
              <a:lnSpc>
                <a:spcPct val="100000"/>
              </a:lnSpc>
              <a:spcBef>
                <a:spcPts val="0"/>
              </a:spcBef>
              <a:spcAft>
                <a:spcPts val="0"/>
              </a:spcAft>
              <a:buClr>
                <a:schemeClr val="lt1"/>
              </a:buClr>
              <a:buSzPts val="1400"/>
              <a:buFont typeface="Arial"/>
              <a:buNone/>
              <a:defRPr sz="3600" b="1">
                <a:solidFill>
                  <a:schemeClr val="lt1"/>
                </a:solidFill>
              </a:defRPr>
            </a:lvl6pPr>
            <a:lvl7pPr lvl="6" algn="l">
              <a:lnSpc>
                <a:spcPct val="100000"/>
              </a:lnSpc>
              <a:spcBef>
                <a:spcPts val="0"/>
              </a:spcBef>
              <a:spcAft>
                <a:spcPts val="0"/>
              </a:spcAft>
              <a:buClr>
                <a:schemeClr val="lt1"/>
              </a:buClr>
              <a:buSzPts val="1400"/>
              <a:buFont typeface="Arial"/>
              <a:buNone/>
              <a:defRPr sz="3600" b="1">
                <a:solidFill>
                  <a:schemeClr val="lt1"/>
                </a:solidFill>
              </a:defRPr>
            </a:lvl7pPr>
            <a:lvl8pPr lvl="7" algn="l">
              <a:lnSpc>
                <a:spcPct val="100000"/>
              </a:lnSpc>
              <a:spcBef>
                <a:spcPts val="0"/>
              </a:spcBef>
              <a:spcAft>
                <a:spcPts val="0"/>
              </a:spcAft>
              <a:buClr>
                <a:schemeClr val="lt1"/>
              </a:buClr>
              <a:buSzPts val="1400"/>
              <a:buFont typeface="Arial"/>
              <a:buNone/>
              <a:defRPr sz="3600" b="1">
                <a:solidFill>
                  <a:schemeClr val="lt1"/>
                </a:solidFill>
              </a:defRPr>
            </a:lvl8pPr>
            <a:lvl9pPr lvl="8" algn="l">
              <a:lnSpc>
                <a:spcPct val="100000"/>
              </a:lnSpc>
              <a:spcBef>
                <a:spcPts val="0"/>
              </a:spcBef>
              <a:spcAft>
                <a:spcPts val="0"/>
              </a:spcAft>
              <a:buClr>
                <a:schemeClr val="lt1"/>
              </a:buClr>
              <a:buSzPts val="1400"/>
              <a:buFont typeface="Arial"/>
              <a:buNone/>
              <a:defRPr sz="3600" b="1">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8"/>
        <p:cNvGrpSpPr/>
        <p:nvPr/>
      </p:nvGrpSpPr>
      <p:grpSpPr>
        <a:xfrm>
          <a:off x="0" y="0"/>
          <a:ext cx="0" cy="0"/>
          <a:chOff x="0" y="0"/>
          <a:chExt cx="0" cy="0"/>
        </a:xfrm>
      </p:grpSpPr>
      <p:sp>
        <p:nvSpPr>
          <p:cNvPr id="29" name="Google Shape;29;p6"/>
          <p:cNvSpPr txBox="1">
            <a:spLocks noGrp="1"/>
          </p:cNvSpPr>
          <p:nvPr>
            <p:ph type="body" idx="1"/>
          </p:nvPr>
        </p:nvSpPr>
        <p:spPr>
          <a:xfrm>
            <a:off x="457200" y="4406309"/>
            <a:ext cx="8229600" cy="519599"/>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dk2"/>
              </a:buClr>
              <a:buSzPts val="1400"/>
              <a:buFont typeface="Arial"/>
              <a:buNone/>
              <a:defRPr sz="1800" b="0" i="0" u="none" strike="noStrike" cap="none">
                <a:solidFill>
                  <a:schemeClr val="dk2"/>
                </a:solidFill>
                <a:latin typeface="Arial"/>
                <a:ea typeface="Arial"/>
                <a:cs typeface="Arial"/>
                <a:sym typeface="Arial"/>
              </a:defRPr>
            </a:lvl1pPr>
            <a:lvl2pPr marL="914400" marR="0" lvl="1" indent="-228600" algn="l">
              <a:lnSpc>
                <a:spcPct val="100000"/>
              </a:lnSpc>
              <a:spcBef>
                <a:spcPts val="48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2pPr>
            <a:lvl3pPr marL="1371600" marR="0" lvl="2" indent="-228600" algn="l">
              <a:lnSpc>
                <a:spcPct val="100000"/>
              </a:lnSpc>
              <a:spcBef>
                <a:spcPts val="48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L="1828800" marR="0" lvl="3" indent="-228600" algn="l">
              <a:lnSpc>
                <a:spcPct val="100000"/>
              </a:lnSpc>
              <a:spcBef>
                <a:spcPts val="36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L="2286000" marR="0" lvl="4" indent="-228600" algn="l">
              <a:lnSpc>
                <a:spcPct val="100000"/>
              </a:lnSpc>
              <a:spcBef>
                <a:spcPts val="36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L="2743200" marR="0" lvl="5" indent="-228600" algn="l">
              <a:lnSpc>
                <a:spcPct val="100000"/>
              </a:lnSpc>
              <a:spcBef>
                <a:spcPts val="36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L="3200400" marR="0" lvl="6" indent="-228600" algn="l">
              <a:lnSpc>
                <a:spcPct val="100000"/>
              </a:lnSpc>
              <a:spcBef>
                <a:spcPts val="36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L="3657600" marR="0" lvl="7" indent="-228600" algn="l">
              <a:lnSpc>
                <a:spcPct val="100000"/>
              </a:lnSpc>
              <a:spcBef>
                <a:spcPts val="36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L="4114800" marR="0" lvl="8" indent="-228600" algn="l">
              <a:lnSpc>
                <a:spcPct val="100000"/>
              </a:lnSpc>
              <a:spcBef>
                <a:spcPts val="36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0" name="Google Shape;30;p6"/>
          <p:cNvSpPr/>
          <p:nvPr/>
        </p:nvSpPr>
        <p:spPr>
          <a:xfrm>
            <a:off x="4274" y="0"/>
            <a:ext cx="9144000" cy="4406399"/>
          </a:xfrm>
          <a:prstGeom prst="rect">
            <a:avLst/>
          </a:prstGeom>
          <a:solidFill>
            <a:srgbClr val="2388D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1" name="Google Shape;31;p6"/>
          <p:cNvCxnSpPr/>
          <p:nvPr/>
        </p:nvCxnSpPr>
        <p:spPr>
          <a:xfrm>
            <a:off x="0" y="4384371"/>
            <a:ext cx="9144000" cy="0"/>
          </a:xfrm>
          <a:prstGeom prst="straightConnector1">
            <a:avLst/>
          </a:prstGeom>
          <a:noFill/>
          <a:ln w="57150" cap="flat" cmpd="sng">
            <a:solidFill>
              <a:srgbClr val="000000">
                <a:alpha val="14117"/>
              </a:srgbClr>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1400"/>
              <a:buFont typeface="Arial"/>
              <a:buNone/>
              <a:defRPr sz="36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400"/>
              <a:buFont typeface="Arial"/>
              <a:buNone/>
              <a:defRPr sz="3600" b="1"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400"/>
              <a:buFont typeface="Arial"/>
              <a:buNone/>
              <a:defRPr sz="3600" b="1"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400"/>
              <a:buFont typeface="Arial"/>
              <a:buNone/>
              <a:defRPr sz="3600" b="1"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400"/>
              <a:buFont typeface="Arial"/>
              <a:buNone/>
              <a:defRPr sz="3600" b="1"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400"/>
              <a:buFont typeface="Arial"/>
              <a:buNone/>
              <a:defRPr sz="3600" b="1"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400"/>
              <a:buFont typeface="Arial"/>
              <a:buNone/>
              <a:defRPr sz="3600" b="1"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400"/>
              <a:buFont typeface="Arial"/>
              <a:buNone/>
              <a:defRPr sz="3600" b="1"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400"/>
              <a:buFont typeface="Arial"/>
              <a:buNone/>
              <a:defRPr sz="3600" b="1" i="0" u="none" strike="noStrike" cap="none">
                <a:solidFill>
                  <a:schemeClr val="lt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200150"/>
            <a:ext cx="8229600" cy="3725699"/>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600"/>
              </a:spcBef>
              <a:spcAft>
                <a:spcPts val="0"/>
              </a:spcAft>
              <a:buClr>
                <a:schemeClr val="dk1"/>
              </a:buClr>
              <a:buSzPts val="1400"/>
              <a:buFont typeface="Arial"/>
              <a:buNone/>
              <a:defRPr sz="3000" b="0" i="0" u="none" strike="noStrike" cap="none">
                <a:solidFill>
                  <a:schemeClr val="dk1"/>
                </a:solidFill>
                <a:latin typeface="Arial"/>
                <a:ea typeface="Arial"/>
                <a:cs typeface="Arial"/>
                <a:sym typeface="Arial"/>
              </a:defRPr>
            </a:lvl1pPr>
            <a:lvl2pPr marL="914400" marR="0" lvl="1" indent="-228600" algn="l" rtl="0">
              <a:lnSpc>
                <a:spcPct val="100000"/>
              </a:lnSpc>
              <a:spcBef>
                <a:spcPts val="48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L="2286000" marR="0" lvl="4" indent="-228600" algn="l" rtl="0">
              <a:lnSpc>
                <a:spcPct val="100000"/>
              </a:lnSpc>
              <a:spcBef>
                <a:spcPts val="36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L="2743200" marR="0" lvl="5" indent="-228600" algn="l" rtl="0">
              <a:lnSpc>
                <a:spcPct val="100000"/>
              </a:lnSpc>
              <a:spcBef>
                <a:spcPts val="36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L="3200400" marR="0" lvl="6" indent="-228600" algn="l" rtl="0">
              <a:lnSpc>
                <a:spcPct val="100000"/>
              </a:lnSpc>
              <a:spcBef>
                <a:spcPts val="36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L="3657600" marR="0" lvl="7" indent="-228600" algn="l" rtl="0">
              <a:lnSpc>
                <a:spcPct val="100000"/>
              </a:lnSpc>
              <a:spcBef>
                <a:spcPts val="36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L="4114800" marR="0" lvl="8" indent="-228600" algn="l" rtl="0">
              <a:lnSpc>
                <a:spcPct val="100000"/>
              </a:lnSpc>
              <a:spcBef>
                <a:spcPts val="36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8"/>
          <p:cNvSpPr txBox="1">
            <a:spLocks noGrp="1"/>
          </p:cNvSpPr>
          <p:nvPr>
            <p:ph type="ctrTitle"/>
          </p:nvPr>
        </p:nvSpPr>
        <p:spPr>
          <a:xfrm>
            <a:off x="685800" y="1867781"/>
            <a:ext cx="7772400" cy="1648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lt1"/>
              </a:buClr>
              <a:buSzPts val="1400"/>
              <a:buFont typeface="Arial"/>
              <a:buNone/>
            </a:pPr>
            <a:r>
              <a:rPr lang="en" sz="5000">
                <a:latin typeface="Helvetica Neue"/>
                <a:ea typeface="Helvetica Neue"/>
                <a:cs typeface="Helvetica Neue"/>
                <a:sym typeface="Helvetica Neue"/>
              </a:rPr>
              <a:t>Camino Crítico - PERT</a:t>
            </a:r>
            <a:endParaRPr sz="5000">
              <a:latin typeface="Helvetica Neue"/>
              <a:ea typeface="Helvetica Neue"/>
              <a:cs typeface="Helvetica Neue"/>
              <a:sym typeface="Helvetica Neue"/>
            </a:endParaRPr>
          </a:p>
          <a:p>
            <a:pPr marL="0" lvl="0" indent="0" algn="l" rtl="0">
              <a:spcBef>
                <a:spcPts val="0"/>
              </a:spcBef>
              <a:spcAft>
                <a:spcPts val="0"/>
              </a:spcAft>
              <a:buClr>
                <a:schemeClr val="lt1"/>
              </a:buClr>
              <a:buSzPts val="1400"/>
              <a:buFont typeface="Arial"/>
              <a:buNone/>
            </a:pPr>
            <a:r>
              <a:rPr lang="en" sz="5000">
                <a:latin typeface="Helvetica Neue"/>
                <a:ea typeface="Helvetica Neue"/>
                <a:cs typeface="Helvetica Neue"/>
                <a:sym typeface="Helvetica Neue"/>
              </a:rPr>
              <a:t>Clase 11</a:t>
            </a:r>
            <a:endParaRPr sz="5000">
              <a:latin typeface="Helvetica Neue"/>
              <a:ea typeface="Helvetica Neue"/>
              <a:cs typeface="Helvetica Neue"/>
              <a:sym typeface="Helvetica Neue"/>
            </a:endParaRPr>
          </a:p>
        </p:txBody>
      </p:sp>
      <p:sp>
        <p:nvSpPr>
          <p:cNvPr id="38" name="Google Shape;38;p8"/>
          <p:cNvSpPr txBox="1">
            <a:spLocks noGrp="1"/>
          </p:cNvSpPr>
          <p:nvPr>
            <p:ph type="subTitle" idx="1"/>
          </p:nvPr>
        </p:nvSpPr>
        <p:spPr>
          <a:xfrm>
            <a:off x="191750" y="3627025"/>
            <a:ext cx="8865900" cy="13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2070"/>
              <a:buFont typeface="Arial"/>
              <a:buNone/>
            </a:pPr>
            <a:r>
              <a:rPr lang="en" sz="2070"/>
              <a:t>Investigación Operativa UTN FRBA 2020</a:t>
            </a:r>
            <a:endParaRPr sz="2070"/>
          </a:p>
          <a:p>
            <a:pPr marL="0" lvl="0" indent="0" algn="l" rtl="0">
              <a:spcBef>
                <a:spcPts val="0"/>
              </a:spcBef>
              <a:spcAft>
                <a:spcPts val="0"/>
              </a:spcAft>
              <a:buClr>
                <a:schemeClr val="dk2"/>
              </a:buClr>
              <a:buSzPts val="2070"/>
              <a:buFont typeface="Arial"/>
              <a:buNone/>
            </a:pPr>
            <a:r>
              <a:rPr lang="en" sz="2070"/>
              <a:t>Curso: I4051</a:t>
            </a:r>
            <a:endParaRPr sz="2070"/>
          </a:p>
          <a:p>
            <a:pPr marL="0" lvl="0" indent="0" algn="l" rtl="0">
              <a:spcBef>
                <a:spcPts val="0"/>
              </a:spcBef>
              <a:spcAft>
                <a:spcPts val="0"/>
              </a:spcAft>
              <a:buClr>
                <a:schemeClr val="dk2"/>
              </a:buClr>
              <a:buSzPts val="2070"/>
              <a:buFont typeface="Arial"/>
              <a:buNone/>
            </a:pPr>
            <a:r>
              <a:rPr lang="en" sz="2070"/>
              <a:t>Elaborado por: Gabriel Boso</a:t>
            </a:r>
            <a:endParaRPr sz="2070"/>
          </a:p>
          <a:p>
            <a:pPr marL="0" lvl="0" indent="0" algn="l" rtl="0">
              <a:spcBef>
                <a:spcPts val="0"/>
              </a:spcBef>
              <a:spcAft>
                <a:spcPts val="0"/>
              </a:spcAft>
              <a:buClr>
                <a:schemeClr val="dk2"/>
              </a:buClr>
              <a:buSzPts val="2070"/>
              <a:buFont typeface="Arial"/>
              <a:buNone/>
            </a:pPr>
            <a:r>
              <a:rPr lang="en" sz="2070"/>
              <a:t>Docente: Martín Palazzo</a:t>
            </a:r>
            <a:endParaRPr>
              <a:latin typeface="Helvetica Neue"/>
              <a:ea typeface="Helvetica Neue"/>
              <a:cs typeface="Helvetica Neue"/>
              <a:sym typeface="Helvetica Neue"/>
            </a:endParaRPr>
          </a:p>
          <a:p>
            <a:pPr marL="0" lvl="0" indent="0" algn="l" rtl="0">
              <a:spcBef>
                <a:spcPts val="0"/>
              </a:spcBef>
              <a:spcAft>
                <a:spcPts val="0"/>
              </a:spcAft>
              <a:buClr>
                <a:schemeClr val="dk2"/>
              </a:buClr>
              <a:buFont typeface="Arial"/>
              <a:buNone/>
            </a:pPr>
            <a:endParaRPr>
              <a:latin typeface="Helvetica Neue"/>
              <a:ea typeface="Helvetica Neue"/>
              <a:cs typeface="Helvetica Neue"/>
              <a:sym typeface="Helvetica Neue"/>
            </a:endParaRPr>
          </a:p>
          <a:p>
            <a:pPr marL="0" lvl="0" indent="0" algn="l" rtl="0">
              <a:spcBef>
                <a:spcPts val="0"/>
              </a:spcBef>
              <a:spcAft>
                <a:spcPts val="0"/>
              </a:spcAft>
              <a:buClr>
                <a:schemeClr val="dk2"/>
              </a:buClr>
              <a:buSzPts val="1400"/>
              <a:buFont typeface="Arial"/>
              <a:buNone/>
            </a:pPr>
            <a:endParaRPr>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2"/>
              </a:buClr>
              <a:buSzPts val="1400"/>
              <a:buFont typeface="Arial"/>
              <a:buNone/>
            </a:pPr>
            <a:endParaRPr>
              <a:latin typeface="Helvetica Neue"/>
              <a:ea typeface="Helvetica Neue"/>
              <a:cs typeface="Helvetica Neue"/>
              <a:sym typeface="Helvetica Neue"/>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1400"/>
              <a:buFont typeface="Arial"/>
              <a:buNone/>
            </a:pPr>
            <a:r>
              <a:rPr lang="en" sz="3200">
                <a:latin typeface="Helvetica Neue"/>
                <a:ea typeface="Helvetica Neue"/>
                <a:cs typeface="Helvetica Neue"/>
                <a:sym typeface="Helvetica Neue"/>
              </a:rPr>
              <a:t>Enunciado</a:t>
            </a:r>
            <a:endParaRPr sz="3200" i="0" u="none" strike="noStrike" cap="none">
              <a:solidFill>
                <a:schemeClr val="lt1"/>
              </a:solidFill>
              <a:latin typeface="Helvetica Neue"/>
              <a:ea typeface="Helvetica Neue"/>
              <a:cs typeface="Helvetica Neue"/>
              <a:sym typeface="Helvetica Neue"/>
            </a:endParaRPr>
          </a:p>
        </p:txBody>
      </p:sp>
      <p:sp>
        <p:nvSpPr>
          <p:cNvPr id="44" name="Google Shape;44;p9"/>
          <p:cNvSpPr txBox="1"/>
          <p:nvPr/>
        </p:nvSpPr>
        <p:spPr>
          <a:xfrm>
            <a:off x="6659000" y="1940300"/>
            <a:ext cx="6613200" cy="77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9"/>
          <p:cNvSpPr txBox="1"/>
          <p:nvPr/>
        </p:nvSpPr>
        <p:spPr>
          <a:xfrm>
            <a:off x="310600" y="1460400"/>
            <a:ext cx="8510400" cy="150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100">
                <a:solidFill>
                  <a:srgbClr val="666666"/>
                </a:solidFill>
                <a:latin typeface="Helvetica Neue"/>
                <a:ea typeface="Helvetica Neue"/>
                <a:cs typeface="Helvetica Neue"/>
                <a:sym typeface="Helvetica Neue"/>
              </a:rPr>
              <a:t>Considerando los requerimientos de la siguiente tabla con las estimaciones de la duración de las tareas, estime la probabilidad aproximada de terminar el proyecto en el tiempo requerido de 22 semanas.</a:t>
            </a:r>
            <a:endParaRPr sz="2100">
              <a:solidFill>
                <a:srgbClr val="666666"/>
              </a:solidFill>
              <a:latin typeface="Helvetica Neue"/>
              <a:ea typeface="Helvetica Neue"/>
              <a:cs typeface="Helvetica Neue"/>
              <a:sym typeface="Helvetica Neue"/>
            </a:endParaRPr>
          </a:p>
        </p:txBody>
      </p:sp>
      <p:pic>
        <p:nvPicPr>
          <p:cNvPr id="46" name="Google Shape;46;p9"/>
          <p:cNvPicPr preferRelativeResize="0"/>
          <p:nvPr/>
        </p:nvPicPr>
        <p:blipFill>
          <a:blip r:embed="rId3">
            <a:alphaModFix/>
          </a:blip>
          <a:stretch>
            <a:fillRect/>
          </a:stretch>
        </p:blipFill>
        <p:spPr>
          <a:xfrm>
            <a:off x="2572875" y="2711900"/>
            <a:ext cx="4131775" cy="2330749"/>
          </a:xfrm>
          <a:prstGeom prst="rect">
            <a:avLst/>
          </a:prstGeom>
          <a:noFill/>
          <a:ln>
            <a:noFill/>
          </a:ln>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1400"/>
              <a:buFont typeface="Arial"/>
              <a:buNone/>
            </a:pPr>
            <a:r>
              <a:rPr lang="en" sz="3200">
                <a:latin typeface="Helvetica Neue"/>
                <a:ea typeface="Helvetica Neue"/>
                <a:cs typeface="Helvetica Neue"/>
                <a:sym typeface="Helvetica Neue"/>
              </a:rPr>
              <a:t>Calculo Tiempo Estimado de la Tarea</a:t>
            </a:r>
            <a:endParaRPr sz="3200" i="0" u="none" strike="noStrike" cap="none">
              <a:solidFill>
                <a:schemeClr val="lt1"/>
              </a:solidFill>
              <a:latin typeface="Helvetica Neue"/>
              <a:ea typeface="Helvetica Neue"/>
              <a:cs typeface="Helvetica Neue"/>
              <a:sym typeface="Helvetica Neue"/>
            </a:endParaRPr>
          </a:p>
        </p:txBody>
      </p:sp>
      <p:sp>
        <p:nvSpPr>
          <p:cNvPr id="52" name="Google Shape;52;p10"/>
          <p:cNvSpPr txBox="1"/>
          <p:nvPr/>
        </p:nvSpPr>
        <p:spPr>
          <a:xfrm>
            <a:off x="310600" y="1460400"/>
            <a:ext cx="3388200" cy="100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800">
                <a:solidFill>
                  <a:srgbClr val="666666"/>
                </a:solidFill>
                <a:latin typeface="Helvetica Neue"/>
                <a:ea typeface="Helvetica Neue"/>
                <a:cs typeface="Helvetica Neue"/>
                <a:sym typeface="Helvetica Neue"/>
              </a:rPr>
              <a:t>Formula:</a:t>
            </a:r>
            <a:endParaRPr sz="2800">
              <a:solidFill>
                <a:srgbClr val="666666"/>
              </a:solidFill>
              <a:latin typeface="Helvetica Neue"/>
              <a:ea typeface="Helvetica Neue"/>
              <a:cs typeface="Helvetica Neue"/>
              <a:sym typeface="Helvetica Neue"/>
            </a:endParaRPr>
          </a:p>
          <a:p>
            <a:pPr marL="0" lvl="0" indent="457200" algn="l" rtl="0">
              <a:spcBef>
                <a:spcPts val="0"/>
              </a:spcBef>
              <a:spcAft>
                <a:spcPts val="0"/>
              </a:spcAft>
              <a:buClr>
                <a:schemeClr val="dk1"/>
              </a:buClr>
              <a:buSzPts val="1100"/>
              <a:buFont typeface="Arial"/>
              <a:buNone/>
            </a:pPr>
            <a:r>
              <a:rPr lang="en" sz="1650">
                <a:solidFill>
                  <a:srgbClr val="202122"/>
                </a:solidFill>
                <a:highlight>
                  <a:srgbClr val="FFFFFF"/>
                </a:highlight>
              </a:rPr>
              <a:t>te = (o + 4m + p) ÷ 6</a:t>
            </a:r>
            <a:endParaRPr sz="1650" b="1">
              <a:solidFill>
                <a:srgbClr val="202122"/>
              </a:solidFill>
              <a:highlight>
                <a:srgbClr val="FFFFFF"/>
              </a:highlight>
            </a:endParaRPr>
          </a:p>
          <a:p>
            <a:pPr marL="0" lvl="0" indent="457200" algn="l" rtl="0">
              <a:spcBef>
                <a:spcPts val="0"/>
              </a:spcBef>
              <a:spcAft>
                <a:spcPts val="0"/>
              </a:spcAft>
              <a:buClr>
                <a:schemeClr val="dk1"/>
              </a:buClr>
              <a:buSzPts val="1100"/>
              <a:buFont typeface="Arial"/>
              <a:buNone/>
            </a:pPr>
            <a:r>
              <a:rPr lang="en" sz="1650">
                <a:solidFill>
                  <a:srgbClr val="202122"/>
                </a:solidFill>
                <a:highlight>
                  <a:srgbClr val="FFFFFF"/>
                </a:highlight>
              </a:rPr>
              <a:t>σte = (p − o) ÷ 6</a:t>
            </a:r>
            <a:endParaRPr sz="1650" b="1">
              <a:solidFill>
                <a:srgbClr val="202122"/>
              </a:solidFill>
              <a:highlight>
                <a:srgbClr val="FFFFFF"/>
              </a:highlight>
            </a:endParaRPr>
          </a:p>
        </p:txBody>
      </p:sp>
      <p:pic>
        <p:nvPicPr>
          <p:cNvPr id="53" name="Google Shape;53;p10"/>
          <p:cNvPicPr preferRelativeResize="0"/>
          <p:nvPr/>
        </p:nvPicPr>
        <p:blipFill>
          <a:blip r:embed="rId3">
            <a:alphaModFix/>
          </a:blip>
          <a:stretch>
            <a:fillRect/>
          </a:stretch>
        </p:blipFill>
        <p:spPr>
          <a:xfrm>
            <a:off x="228600" y="2864300"/>
            <a:ext cx="3095625" cy="1552575"/>
          </a:xfrm>
          <a:prstGeom prst="rect">
            <a:avLst/>
          </a:prstGeom>
          <a:noFill/>
          <a:ln>
            <a:noFill/>
          </a:ln>
        </p:spPr>
      </p:pic>
      <p:pic>
        <p:nvPicPr>
          <p:cNvPr id="54" name="Google Shape;54;p10"/>
          <p:cNvPicPr preferRelativeResize="0"/>
          <p:nvPr/>
        </p:nvPicPr>
        <p:blipFill>
          <a:blip r:embed="rId4">
            <a:alphaModFix/>
          </a:blip>
          <a:stretch>
            <a:fillRect/>
          </a:stretch>
        </p:blipFill>
        <p:spPr>
          <a:xfrm>
            <a:off x="3554375" y="1740200"/>
            <a:ext cx="5177352" cy="2432076"/>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1"/>
          <p:cNvPicPr preferRelativeResize="0"/>
          <p:nvPr/>
        </p:nvPicPr>
        <p:blipFill>
          <a:blip r:embed="rId3">
            <a:alphaModFix/>
          </a:blip>
          <a:stretch>
            <a:fillRect/>
          </a:stretch>
        </p:blipFill>
        <p:spPr>
          <a:xfrm>
            <a:off x="6769525" y="4243673"/>
            <a:ext cx="1669350" cy="691575"/>
          </a:xfrm>
          <a:prstGeom prst="rect">
            <a:avLst/>
          </a:prstGeom>
          <a:noFill/>
          <a:ln>
            <a:noFill/>
          </a:ln>
        </p:spPr>
      </p:pic>
      <p:grpSp>
        <p:nvGrpSpPr>
          <p:cNvPr id="60" name="Google Shape;60;p11"/>
          <p:cNvGrpSpPr/>
          <p:nvPr/>
        </p:nvGrpSpPr>
        <p:grpSpPr>
          <a:xfrm>
            <a:off x="5374725" y="4321449"/>
            <a:ext cx="1201925" cy="616526"/>
            <a:chOff x="5374725" y="4321449"/>
            <a:chExt cx="1201925" cy="616526"/>
          </a:xfrm>
        </p:grpSpPr>
        <p:pic>
          <p:nvPicPr>
            <p:cNvPr id="61" name="Google Shape;61;p11"/>
            <p:cNvPicPr preferRelativeResize="0"/>
            <p:nvPr/>
          </p:nvPicPr>
          <p:blipFill>
            <a:blip r:embed="rId4">
              <a:alphaModFix/>
            </a:blip>
            <a:stretch>
              <a:fillRect/>
            </a:stretch>
          </p:blipFill>
          <p:spPr>
            <a:xfrm>
              <a:off x="5374725" y="4321449"/>
              <a:ext cx="1198800" cy="616526"/>
            </a:xfrm>
            <a:prstGeom prst="rect">
              <a:avLst/>
            </a:prstGeom>
            <a:noFill/>
            <a:ln>
              <a:noFill/>
            </a:ln>
          </p:spPr>
        </p:pic>
        <p:sp>
          <p:nvSpPr>
            <p:cNvPr id="62" name="Google Shape;62;p11"/>
            <p:cNvSpPr txBox="1"/>
            <p:nvPr/>
          </p:nvSpPr>
          <p:spPr>
            <a:xfrm>
              <a:off x="5943350" y="4321450"/>
              <a:ext cx="633300" cy="566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17</a:t>
              </a:r>
              <a:endParaRPr/>
            </a:p>
          </p:txBody>
        </p:sp>
      </p:grpSp>
      <p:sp>
        <p:nvSpPr>
          <p:cNvPr id="63" name="Google Shape;63;p1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1400"/>
              <a:buFont typeface="Arial"/>
              <a:buNone/>
            </a:pPr>
            <a:r>
              <a:rPr lang="en" sz="3200">
                <a:latin typeface="Helvetica Neue"/>
                <a:ea typeface="Helvetica Neue"/>
                <a:cs typeface="Helvetica Neue"/>
                <a:sym typeface="Helvetica Neue"/>
              </a:rPr>
              <a:t>Grafico Camino Crítico</a:t>
            </a:r>
            <a:endParaRPr sz="3200" i="0" u="none" strike="noStrike" cap="none">
              <a:solidFill>
                <a:schemeClr val="lt1"/>
              </a:solidFill>
              <a:latin typeface="Helvetica Neue"/>
              <a:ea typeface="Helvetica Neue"/>
              <a:cs typeface="Helvetica Neue"/>
              <a:sym typeface="Helvetica Neue"/>
            </a:endParaRPr>
          </a:p>
        </p:txBody>
      </p:sp>
      <p:sp>
        <p:nvSpPr>
          <p:cNvPr id="64" name="Google Shape;64;p11"/>
          <p:cNvSpPr txBox="1"/>
          <p:nvPr/>
        </p:nvSpPr>
        <p:spPr>
          <a:xfrm>
            <a:off x="6659000" y="1940300"/>
            <a:ext cx="6613200" cy="77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 name="Google Shape;65;p11"/>
          <p:cNvGrpSpPr/>
          <p:nvPr/>
        </p:nvGrpSpPr>
        <p:grpSpPr>
          <a:xfrm>
            <a:off x="187100" y="2786275"/>
            <a:ext cx="633300" cy="611100"/>
            <a:chOff x="644300" y="1871875"/>
            <a:chExt cx="633300" cy="611100"/>
          </a:xfrm>
        </p:grpSpPr>
        <p:sp>
          <p:nvSpPr>
            <p:cNvPr id="66" name="Google Shape;66;p11"/>
            <p:cNvSpPr/>
            <p:nvPr/>
          </p:nvSpPr>
          <p:spPr>
            <a:xfrm>
              <a:off x="644300" y="1871875"/>
              <a:ext cx="633300" cy="611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67" name="Google Shape;67;p11"/>
            <p:cNvSpPr/>
            <p:nvPr/>
          </p:nvSpPr>
          <p:spPr>
            <a:xfrm>
              <a:off x="966500" y="1877425"/>
              <a:ext cx="311100" cy="6000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t>0</a:t>
              </a:r>
              <a:endParaRPr sz="900"/>
            </a:p>
          </p:txBody>
        </p:sp>
        <p:sp>
          <p:nvSpPr>
            <p:cNvPr id="68" name="Google Shape;68;p11"/>
            <p:cNvSpPr/>
            <p:nvPr/>
          </p:nvSpPr>
          <p:spPr>
            <a:xfrm>
              <a:off x="966500" y="2166275"/>
              <a:ext cx="311100" cy="3111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t>0</a:t>
              </a:r>
              <a:endParaRPr sz="900"/>
            </a:p>
          </p:txBody>
        </p:sp>
      </p:grpSp>
      <p:grpSp>
        <p:nvGrpSpPr>
          <p:cNvPr id="69" name="Google Shape;69;p11"/>
          <p:cNvGrpSpPr/>
          <p:nvPr/>
        </p:nvGrpSpPr>
        <p:grpSpPr>
          <a:xfrm>
            <a:off x="1863500" y="1567075"/>
            <a:ext cx="633300" cy="611100"/>
            <a:chOff x="644300" y="1871875"/>
            <a:chExt cx="633300" cy="611100"/>
          </a:xfrm>
        </p:grpSpPr>
        <p:sp>
          <p:nvSpPr>
            <p:cNvPr id="70" name="Google Shape;70;p11"/>
            <p:cNvSpPr/>
            <p:nvPr/>
          </p:nvSpPr>
          <p:spPr>
            <a:xfrm>
              <a:off x="644300" y="1871875"/>
              <a:ext cx="633300" cy="611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71" name="Google Shape;71;p11"/>
            <p:cNvSpPr/>
            <p:nvPr/>
          </p:nvSpPr>
          <p:spPr>
            <a:xfrm>
              <a:off x="966500" y="1877425"/>
              <a:ext cx="311100" cy="6000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t>5</a:t>
              </a:r>
              <a:endParaRPr sz="900"/>
            </a:p>
          </p:txBody>
        </p:sp>
        <p:sp>
          <p:nvSpPr>
            <p:cNvPr id="72" name="Google Shape;72;p11"/>
            <p:cNvSpPr/>
            <p:nvPr/>
          </p:nvSpPr>
          <p:spPr>
            <a:xfrm>
              <a:off x="966500" y="2166275"/>
              <a:ext cx="311100" cy="3111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t>5</a:t>
              </a:r>
              <a:endParaRPr sz="900"/>
            </a:p>
          </p:txBody>
        </p:sp>
      </p:grpSp>
      <p:grpSp>
        <p:nvGrpSpPr>
          <p:cNvPr id="73" name="Google Shape;73;p11"/>
          <p:cNvGrpSpPr/>
          <p:nvPr/>
        </p:nvGrpSpPr>
        <p:grpSpPr>
          <a:xfrm>
            <a:off x="1863500" y="2786275"/>
            <a:ext cx="633300" cy="611100"/>
            <a:chOff x="644300" y="1871875"/>
            <a:chExt cx="633300" cy="611100"/>
          </a:xfrm>
        </p:grpSpPr>
        <p:sp>
          <p:nvSpPr>
            <p:cNvPr id="74" name="Google Shape;74;p11"/>
            <p:cNvSpPr/>
            <p:nvPr/>
          </p:nvSpPr>
          <p:spPr>
            <a:xfrm>
              <a:off x="644300" y="1871875"/>
              <a:ext cx="633300" cy="611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75" name="Google Shape;75;p11"/>
            <p:cNvSpPr/>
            <p:nvPr/>
          </p:nvSpPr>
          <p:spPr>
            <a:xfrm>
              <a:off x="966500" y="1877425"/>
              <a:ext cx="311100" cy="6000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t>5</a:t>
              </a:r>
              <a:endParaRPr sz="900"/>
            </a:p>
          </p:txBody>
        </p:sp>
        <p:sp>
          <p:nvSpPr>
            <p:cNvPr id="76" name="Google Shape;76;p11"/>
            <p:cNvSpPr/>
            <p:nvPr/>
          </p:nvSpPr>
          <p:spPr>
            <a:xfrm>
              <a:off x="966500" y="2166275"/>
              <a:ext cx="311100" cy="3111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t>5</a:t>
              </a:r>
              <a:endParaRPr sz="900"/>
            </a:p>
          </p:txBody>
        </p:sp>
      </p:grpSp>
      <p:grpSp>
        <p:nvGrpSpPr>
          <p:cNvPr id="77" name="Google Shape;77;p11"/>
          <p:cNvGrpSpPr/>
          <p:nvPr/>
        </p:nvGrpSpPr>
        <p:grpSpPr>
          <a:xfrm>
            <a:off x="3235100" y="2786275"/>
            <a:ext cx="633300" cy="611100"/>
            <a:chOff x="644300" y="1871875"/>
            <a:chExt cx="633300" cy="611100"/>
          </a:xfrm>
        </p:grpSpPr>
        <p:sp>
          <p:nvSpPr>
            <p:cNvPr id="78" name="Google Shape;78;p11"/>
            <p:cNvSpPr/>
            <p:nvPr/>
          </p:nvSpPr>
          <p:spPr>
            <a:xfrm>
              <a:off x="644300" y="1871875"/>
              <a:ext cx="633300" cy="611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79" name="Google Shape;79;p11"/>
            <p:cNvSpPr/>
            <p:nvPr/>
          </p:nvSpPr>
          <p:spPr>
            <a:xfrm>
              <a:off x="966500" y="1877425"/>
              <a:ext cx="311100" cy="6000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t>8</a:t>
              </a:r>
              <a:endParaRPr sz="900"/>
            </a:p>
          </p:txBody>
        </p:sp>
        <p:sp>
          <p:nvSpPr>
            <p:cNvPr id="80" name="Google Shape;80;p11"/>
            <p:cNvSpPr/>
            <p:nvPr/>
          </p:nvSpPr>
          <p:spPr>
            <a:xfrm>
              <a:off x="966500" y="2166275"/>
              <a:ext cx="311100" cy="3111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t>8</a:t>
              </a:r>
              <a:endParaRPr sz="900"/>
            </a:p>
          </p:txBody>
        </p:sp>
      </p:grpSp>
      <p:grpSp>
        <p:nvGrpSpPr>
          <p:cNvPr id="81" name="Google Shape;81;p11"/>
          <p:cNvGrpSpPr/>
          <p:nvPr/>
        </p:nvGrpSpPr>
        <p:grpSpPr>
          <a:xfrm>
            <a:off x="3692300" y="1567075"/>
            <a:ext cx="633300" cy="611100"/>
            <a:chOff x="644300" y="1871875"/>
            <a:chExt cx="633300" cy="611100"/>
          </a:xfrm>
        </p:grpSpPr>
        <p:sp>
          <p:nvSpPr>
            <p:cNvPr id="82" name="Google Shape;82;p11"/>
            <p:cNvSpPr/>
            <p:nvPr/>
          </p:nvSpPr>
          <p:spPr>
            <a:xfrm>
              <a:off x="644300" y="1871875"/>
              <a:ext cx="633300" cy="611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83" name="Google Shape;83;p11"/>
            <p:cNvSpPr/>
            <p:nvPr/>
          </p:nvSpPr>
          <p:spPr>
            <a:xfrm>
              <a:off x="966500" y="1877425"/>
              <a:ext cx="311100" cy="6000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t>9</a:t>
              </a:r>
              <a:endParaRPr sz="900"/>
            </a:p>
          </p:txBody>
        </p:sp>
        <p:sp>
          <p:nvSpPr>
            <p:cNvPr id="84" name="Google Shape;84;p11"/>
            <p:cNvSpPr/>
            <p:nvPr/>
          </p:nvSpPr>
          <p:spPr>
            <a:xfrm>
              <a:off x="966500" y="2166275"/>
              <a:ext cx="311100" cy="3111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t>9</a:t>
              </a:r>
              <a:endParaRPr sz="900"/>
            </a:p>
          </p:txBody>
        </p:sp>
      </p:grpSp>
      <p:grpSp>
        <p:nvGrpSpPr>
          <p:cNvPr id="85" name="Google Shape;85;p11"/>
          <p:cNvGrpSpPr/>
          <p:nvPr/>
        </p:nvGrpSpPr>
        <p:grpSpPr>
          <a:xfrm>
            <a:off x="4454300" y="2786275"/>
            <a:ext cx="633300" cy="611100"/>
            <a:chOff x="644300" y="1871875"/>
            <a:chExt cx="633300" cy="611100"/>
          </a:xfrm>
        </p:grpSpPr>
        <p:sp>
          <p:nvSpPr>
            <p:cNvPr id="86" name="Google Shape;86;p11"/>
            <p:cNvSpPr/>
            <p:nvPr/>
          </p:nvSpPr>
          <p:spPr>
            <a:xfrm>
              <a:off x="644300" y="1871875"/>
              <a:ext cx="633300" cy="611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87" name="Google Shape;87;p11"/>
            <p:cNvSpPr/>
            <p:nvPr/>
          </p:nvSpPr>
          <p:spPr>
            <a:xfrm>
              <a:off x="966500" y="1877425"/>
              <a:ext cx="311100" cy="6000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t>10</a:t>
              </a:r>
              <a:endParaRPr sz="900"/>
            </a:p>
          </p:txBody>
        </p:sp>
        <p:sp>
          <p:nvSpPr>
            <p:cNvPr id="88" name="Google Shape;88;p11"/>
            <p:cNvSpPr/>
            <p:nvPr/>
          </p:nvSpPr>
          <p:spPr>
            <a:xfrm>
              <a:off x="966500" y="2166275"/>
              <a:ext cx="311100" cy="3111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10</a:t>
              </a:r>
              <a:endParaRPr sz="900"/>
            </a:p>
          </p:txBody>
        </p:sp>
      </p:grpSp>
      <p:grpSp>
        <p:nvGrpSpPr>
          <p:cNvPr id="89" name="Google Shape;89;p11"/>
          <p:cNvGrpSpPr/>
          <p:nvPr/>
        </p:nvGrpSpPr>
        <p:grpSpPr>
          <a:xfrm>
            <a:off x="7578500" y="2786275"/>
            <a:ext cx="633300" cy="611100"/>
            <a:chOff x="644300" y="1871875"/>
            <a:chExt cx="633300" cy="611100"/>
          </a:xfrm>
        </p:grpSpPr>
        <p:sp>
          <p:nvSpPr>
            <p:cNvPr id="90" name="Google Shape;90;p11"/>
            <p:cNvSpPr/>
            <p:nvPr/>
          </p:nvSpPr>
          <p:spPr>
            <a:xfrm>
              <a:off x="644300" y="1871875"/>
              <a:ext cx="633300" cy="611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sp>
          <p:nvSpPr>
            <p:cNvPr id="91" name="Google Shape;91;p11"/>
            <p:cNvSpPr/>
            <p:nvPr/>
          </p:nvSpPr>
          <p:spPr>
            <a:xfrm>
              <a:off x="966500" y="1877425"/>
              <a:ext cx="311100" cy="6000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t>17</a:t>
              </a:r>
              <a:endParaRPr sz="900"/>
            </a:p>
          </p:txBody>
        </p:sp>
        <p:sp>
          <p:nvSpPr>
            <p:cNvPr id="92" name="Google Shape;92;p11"/>
            <p:cNvSpPr/>
            <p:nvPr/>
          </p:nvSpPr>
          <p:spPr>
            <a:xfrm>
              <a:off x="966500" y="2166275"/>
              <a:ext cx="311100" cy="3111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17</a:t>
              </a:r>
              <a:endParaRPr sz="900"/>
            </a:p>
          </p:txBody>
        </p:sp>
      </p:grpSp>
      <p:cxnSp>
        <p:nvCxnSpPr>
          <p:cNvPr id="93" name="Google Shape;93;p11"/>
          <p:cNvCxnSpPr>
            <a:stCxn id="68" idx="0"/>
            <a:endCxn id="74" idx="1"/>
          </p:cNvCxnSpPr>
          <p:nvPr/>
        </p:nvCxnSpPr>
        <p:spPr>
          <a:xfrm>
            <a:off x="664850" y="3080675"/>
            <a:ext cx="1198800" cy="11100"/>
          </a:xfrm>
          <a:prstGeom prst="straightConnector1">
            <a:avLst/>
          </a:prstGeom>
          <a:noFill/>
          <a:ln w="9525" cap="flat" cmpd="sng">
            <a:solidFill>
              <a:srgbClr val="FF0000"/>
            </a:solidFill>
            <a:prstDash val="solid"/>
            <a:round/>
            <a:headEnd type="none" w="med" len="med"/>
            <a:tailEnd type="triangle" w="med" len="med"/>
          </a:ln>
        </p:spPr>
      </p:cxnSp>
      <p:cxnSp>
        <p:nvCxnSpPr>
          <p:cNvPr id="94" name="Google Shape;94;p11"/>
          <p:cNvCxnSpPr>
            <a:stCxn id="67" idx="3"/>
            <a:endCxn id="70" idx="1"/>
          </p:cNvCxnSpPr>
          <p:nvPr/>
        </p:nvCxnSpPr>
        <p:spPr>
          <a:xfrm rot="10800000" flipH="1">
            <a:off x="820400" y="1872625"/>
            <a:ext cx="1043100" cy="1219200"/>
          </a:xfrm>
          <a:prstGeom prst="straightConnector1">
            <a:avLst/>
          </a:prstGeom>
          <a:noFill/>
          <a:ln w="9525" cap="flat" cmpd="sng">
            <a:solidFill>
              <a:schemeClr val="dk2"/>
            </a:solidFill>
            <a:prstDash val="solid"/>
            <a:round/>
            <a:headEnd type="none" w="med" len="med"/>
            <a:tailEnd type="triangle" w="med" len="med"/>
          </a:ln>
        </p:spPr>
      </p:cxnSp>
      <p:cxnSp>
        <p:nvCxnSpPr>
          <p:cNvPr id="95" name="Google Shape;95;p11"/>
          <p:cNvCxnSpPr>
            <a:stCxn id="72" idx="0"/>
            <a:endCxn id="82" idx="1"/>
          </p:cNvCxnSpPr>
          <p:nvPr/>
        </p:nvCxnSpPr>
        <p:spPr>
          <a:xfrm>
            <a:off x="2341250" y="1861475"/>
            <a:ext cx="1351200" cy="11100"/>
          </a:xfrm>
          <a:prstGeom prst="straightConnector1">
            <a:avLst/>
          </a:prstGeom>
          <a:noFill/>
          <a:ln w="9525" cap="flat" cmpd="sng">
            <a:solidFill>
              <a:srgbClr val="FF0000"/>
            </a:solidFill>
            <a:prstDash val="solid"/>
            <a:round/>
            <a:headEnd type="none" w="med" len="med"/>
            <a:tailEnd type="triangle" w="med" len="med"/>
          </a:ln>
        </p:spPr>
      </p:cxnSp>
      <p:cxnSp>
        <p:nvCxnSpPr>
          <p:cNvPr id="96" name="Google Shape;96;p11"/>
          <p:cNvCxnSpPr>
            <a:stCxn id="76" idx="0"/>
            <a:endCxn id="78" idx="1"/>
          </p:cNvCxnSpPr>
          <p:nvPr/>
        </p:nvCxnSpPr>
        <p:spPr>
          <a:xfrm>
            <a:off x="2341250" y="3080675"/>
            <a:ext cx="894000" cy="11100"/>
          </a:xfrm>
          <a:prstGeom prst="straightConnector1">
            <a:avLst/>
          </a:prstGeom>
          <a:noFill/>
          <a:ln w="9525" cap="flat" cmpd="sng">
            <a:solidFill>
              <a:srgbClr val="FF0000"/>
            </a:solidFill>
            <a:prstDash val="solid"/>
            <a:round/>
            <a:headEnd type="none" w="med" len="med"/>
            <a:tailEnd type="triangle" w="med" len="med"/>
          </a:ln>
        </p:spPr>
      </p:cxnSp>
      <p:cxnSp>
        <p:nvCxnSpPr>
          <p:cNvPr id="97" name="Google Shape;97;p11"/>
          <p:cNvCxnSpPr>
            <a:stCxn id="80" idx="0"/>
            <a:endCxn id="86" idx="1"/>
          </p:cNvCxnSpPr>
          <p:nvPr/>
        </p:nvCxnSpPr>
        <p:spPr>
          <a:xfrm>
            <a:off x="3712850" y="3080675"/>
            <a:ext cx="741600" cy="11100"/>
          </a:xfrm>
          <a:prstGeom prst="straightConnector1">
            <a:avLst/>
          </a:prstGeom>
          <a:noFill/>
          <a:ln w="9525" cap="flat" cmpd="sng">
            <a:solidFill>
              <a:srgbClr val="FF0000"/>
            </a:solidFill>
            <a:prstDash val="solid"/>
            <a:round/>
            <a:headEnd type="none" w="med" len="med"/>
            <a:tailEnd type="triangle" w="med" len="med"/>
          </a:ln>
        </p:spPr>
      </p:cxnSp>
      <p:sp>
        <p:nvSpPr>
          <p:cNvPr id="98" name="Google Shape;98;p11"/>
          <p:cNvSpPr/>
          <p:nvPr/>
        </p:nvSpPr>
        <p:spPr>
          <a:xfrm>
            <a:off x="4343650" y="1855225"/>
            <a:ext cx="3577125" cy="933150"/>
          </a:xfrm>
          <a:custGeom>
            <a:avLst/>
            <a:gdLst/>
            <a:ahLst/>
            <a:cxnLst/>
            <a:rect l="l" t="t" r="r" b="b"/>
            <a:pathLst>
              <a:path w="143085" h="37326" extrusionOk="0">
                <a:moveTo>
                  <a:pt x="0" y="0"/>
                </a:moveTo>
                <a:cubicBezTo>
                  <a:pt x="14294" y="1333"/>
                  <a:pt x="61915" y="1777"/>
                  <a:pt x="85762" y="7998"/>
                </a:cubicBezTo>
                <a:cubicBezTo>
                  <a:pt x="109610" y="14219"/>
                  <a:pt x="133531" y="32438"/>
                  <a:pt x="143085" y="37326"/>
                </a:cubicBezTo>
              </a:path>
            </a:pathLst>
          </a:custGeom>
          <a:noFill/>
          <a:ln w="9525" cap="flat" cmpd="sng">
            <a:solidFill>
              <a:srgbClr val="FF0000"/>
            </a:solidFill>
            <a:prstDash val="solid"/>
            <a:round/>
            <a:headEnd type="none" w="med" len="med"/>
            <a:tailEnd type="triangle" w="med" len="med"/>
          </a:ln>
        </p:spPr>
      </p:sp>
      <p:sp>
        <p:nvSpPr>
          <p:cNvPr id="99" name="Google Shape;99;p11"/>
          <p:cNvSpPr/>
          <p:nvPr/>
        </p:nvSpPr>
        <p:spPr>
          <a:xfrm>
            <a:off x="2199600" y="3399375"/>
            <a:ext cx="5399000" cy="1110900"/>
          </a:xfrm>
          <a:custGeom>
            <a:avLst/>
            <a:gdLst/>
            <a:ahLst/>
            <a:cxnLst/>
            <a:rect l="l" t="t" r="r" b="b"/>
            <a:pathLst>
              <a:path w="215960" h="44436" extrusionOk="0">
                <a:moveTo>
                  <a:pt x="0" y="0"/>
                </a:moveTo>
                <a:cubicBezTo>
                  <a:pt x="18737" y="7406"/>
                  <a:pt x="76431" y="44436"/>
                  <a:pt x="112424" y="44436"/>
                </a:cubicBezTo>
                <a:cubicBezTo>
                  <a:pt x="148417" y="44436"/>
                  <a:pt x="198704" y="7406"/>
                  <a:pt x="215960" y="0"/>
                </a:cubicBezTo>
              </a:path>
            </a:pathLst>
          </a:custGeom>
          <a:noFill/>
          <a:ln w="9525" cap="flat" cmpd="sng">
            <a:solidFill>
              <a:schemeClr val="dk2"/>
            </a:solidFill>
            <a:prstDash val="solid"/>
            <a:round/>
            <a:headEnd type="none" w="med" len="med"/>
            <a:tailEnd type="triangle" w="med" len="med"/>
          </a:ln>
        </p:spPr>
      </p:sp>
      <p:cxnSp>
        <p:nvCxnSpPr>
          <p:cNvPr id="100" name="Google Shape;100;p11"/>
          <p:cNvCxnSpPr>
            <a:stCxn id="88" idx="0"/>
            <a:endCxn id="101" idx="1"/>
          </p:cNvCxnSpPr>
          <p:nvPr/>
        </p:nvCxnSpPr>
        <p:spPr>
          <a:xfrm>
            <a:off x="4932050" y="3080675"/>
            <a:ext cx="970200" cy="11100"/>
          </a:xfrm>
          <a:prstGeom prst="straightConnector1">
            <a:avLst/>
          </a:prstGeom>
          <a:noFill/>
          <a:ln w="9525" cap="flat" cmpd="sng">
            <a:solidFill>
              <a:srgbClr val="FF0000"/>
            </a:solidFill>
            <a:prstDash val="solid"/>
            <a:round/>
            <a:headEnd type="none" w="med" len="med"/>
            <a:tailEnd type="triangle" w="med" len="med"/>
          </a:ln>
        </p:spPr>
      </p:cxnSp>
      <p:sp>
        <p:nvSpPr>
          <p:cNvPr id="102" name="Google Shape;102;p11"/>
          <p:cNvSpPr txBox="1"/>
          <p:nvPr/>
        </p:nvSpPr>
        <p:spPr>
          <a:xfrm>
            <a:off x="1315725" y="2231350"/>
            <a:ext cx="5490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A(3)</a:t>
            </a:r>
            <a:endParaRPr/>
          </a:p>
        </p:txBody>
      </p:sp>
      <p:sp>
        <p:nvSpPr>
          <p:cNvPr id="103" name="Google Shape;103;p11"/>
          <p:cNvSpPr txBox="1"/>
          <p:nvPr/>
        </p:nvSpPr>
        <p:spPr>
          <a:xfrm>
            <a:off x="1010925" y="2993350"/>
            <a:ext cx="5490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B(5)</a:t>
            </a:r>
            <a:endParaRPr/>
          </a:p>
        </p:txBody>
      </p:sp>
      <p:sp>
        <p:nvSpPr>
          <p:cNvPr id="104" name="Google Shape;104;p11"/>
          <p:cNvSpPr txBox="1"/>
          <p:nvPr/>
        </p:nvSpPr>
        <p:spPr>
          <a:xfrm>
            <a:off x="2611125" y="2993350"/>
            <a:ext cx="5490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C(3)</a:t>
            </a:r>
            <a:endParaRPr/>
          </a:p>
        </p:txBody>
      </p:sp>
      <p:sp>
        <p:nvSpPr>
          <p:cNvPr id="105" name="Google Shape;105;p11"/>
          <p:cNvSpPr txBox="1"/>
          <p:nvPr/>
        </p:nvSpPr>
        <p:spPr>
          <a:xfrm>
            <a:off x="2153925" y="3450550"/>
            <a:ext cx="5490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I(5)</a:t>
            </a:r>
            <a:endParaRPr/>
          </a:p>
        </p:txBody>
      </p:sp>
      <p:grpSp>
        <p:nvGrpSpPr>
          <p:cNvPr id="106" name="Google Shape;106;p11"/>
          <p:cNvGrpSpPr/>
          <p:nvPr/>
        </p:nvGrpSpPr>
        <p:grpSpPr>
          <a:xfrm>
            <a:off x="5902100" y="2786275"/>
            <a:ext cx="633300" cy="611100"/>
            <a:chOff x="644300" y="1871875"/>
            <a:chExt cx="633300" cy="611100"/>
          </a:xfrm>
        </p:grpSpPr>
        <p:sp>
          <p:nvSpPr>
            <p:cNvPr id="101" name="Google Shape;101;p11"/>
            <p:cNvSpPr/>
            <p:nvPr/>
          </p:nvSpPr>
          <p:spPr>
            <a:xfrm>
              <a:off x="644300" y="1871875"/>
              <a:ext cx="633300" cy="611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107" name="Google Shape;107;p11"/>
            <p:cNvSpPr/>
            <p:nvPr/>
          </p:nvSpPr>
          <p:spPr>
            <a:xfrm>
              <a:off x="966500" y="1877425"/>
              <a:ext cx="311100" cy="6000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t>14</a:t>
              </a:r>
              <a:endParaRPr sz="900"/>
            </a:p>
          </p:txBody>
        </p:sp>
        <p:sp>
          <p:nvSpPr>
            <p:cNvPr id="108" name="Google Shape;108;p11"/>
            <p:cNvSpPr/>
            <p:nvPr/>
          </p:nvSpPr>
          <p:spPr>
            <a:xfrm>
              <a:off x="966500" y="2166275"/>
              <a:ext cx="311100" cy="3111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14</a:t>
              </a:r>
              <a:endParaRPr sz="900"/>
            </a:p>
          </p:txBody>
        </p:sp>
      </p:grpSp>
      <p:sp>
        <p:nvSpPr>
          <p:cNvPr id="109" name="Google Shape;109;p11"/>
          <p:cNvSpPr txBox="1"/>
          <p:nvPr/>
        </p:nvSpPr>
        <p:spPr>
          <a:xfrm>
            <a:off x="3830325" y="2993350"/>
            <a:ext cx="5490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F(2)</a:t>
            </a:r>
            <a:endParaRPr/>
          </a:p>
        </p:txBody>
      </p:sp>
      <p:sp>
        <p:nvSpPr>
          <p:cNvPr id="110" name="Google Shape;110;p11"/>
          <p:cNvSpPr txBox="1"/>
          <p:nvPr/>
        </p:nvSpPr>
        <p:spPr>
          <a:xfrm>
            <a:off x="5125725" y="2993350"/>
            <a:ext cx="5490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G(4)</a:t>
            </a:r>
            <a:endParaRPr/>
          </a:p>
        </p:txBody>
      </p:sp>
      <p:sp>
        <p:nvSpPr>
          <p:cNvPr id="111" name="Google Shape;111;p11"/>
          <p:cNvSpPr txBox="1"/>
          <p:nvPr/>
        </p:nvSpPr>
        <p:spPr>
          <a:xfrm>
            <a:off x="6573525" y="2993350"/>
            <a:ext cx="5490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J(3)</a:t>
            </a:r>
            <a:endParaRPr/>
          </a:p>
        </p:txBody>
      </p:sp>
      <p:sp>
        <p:nvSpPr>
          <p:cNvPr id="112" name="Google Shape;112;p11"/>
          <p:cNvSpPr txBox="1"/>
          <p:nvPr/>
        </p:nvSpPr>
        <p:spPr>
          <a:xfrm>
            <a:off x="2611125" y="1774150"/>
            <a:ext cx="5490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D(4)</a:t>
            </a:r>
            <a:endParaRPr/>
          </a:p>
        </p:txBody>
      </p:sp>
      <p:sp>
        <p:nvSpPr>
          <p:cNvPr id="113" name="Google Shape;113;p11"/>
          <p:cNvSpPr txBox="1"/>
          <p:nvPr/>
        </p:nvSpPr>
        <p:spPr>
          <a:xfrm>
            <a:off x="4439925" y="1774150"/>
            <a:ext cx="5490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E(8)</a:t>
            </a:r>
            <a:endParaRPr/>
          </a:p>
        </p:txBody>
      </p:sp>
      <p:sp>
        <p:nvSpPr>
          <p:cNvPr id="114" name="Google Shape;114;p11"/>
          <p:cNvSpPr/>
          <p:nvPr/>
        </p:nvSpPr>
        <p:spPr>
          <a:xfrm>
            <a:off x="4788000" y="3388275"/>
            <a:ext cx="1455300" cy="333275"/>
          </a:xfrm>
          <a:custGeom>
            <a:avLst/>
            <a:gdLst/>
            <a:ahLst/>
            <a:cxnLst/>
            <a:rect l="l" t="t" r="r" b="b"/>
            <a:pathLst>
              <a:path w="58212" h="13331" extrusionOk="0">
                <a:moveTo>
                  <a:pt x="0" y="0"/>
                </a:moveTo>
                <a:cubicBezTo>
                  <a:pt x="4962" y="2222"/>
                  <a:pt x="20071" y="13331"/>
                  <a:pt x="29773" y="13331"/>
                </a:cubicBezTo>
                <a:cubicBezTo>
                  <a:pt x="39475" y="13331"/>
                  <a:pt x="53472" y="2222"/>
                  <a:pt x="58212" y="0"/>
                </a:cubicBezTo>
              </a:path>
            </a:pathLst>
          </a:custGeom>
          <a:noFill/>
          <a:ln w="9525" cap="flat" cmpd="sng">
            <a:solidFill>
              <a:schemeClr val="dk2"/>
            </a:solidFill>
            <a:prstDash val="solid"/>
            <a:round/>
            <a:headEnd type="none" w="med" len="med"/>
            <a:tailEnd type="triangle" w="med" len="med"/>
          </a:ln>
        </p:spPr>
      </p:sp>
      <p:sp>
        <p:nvSpPr>
          <p:cNvPr id="115" name="Google Shape;115;p11"/>
          <p:cNvSpPr/>
          <p:nvPr/>
        </p:nvSpPr>
        <p:spPr>
          <a:xfrm>
            <a:off x="4776900" y="2521750"/>
            <a:ext cx="2821700" cy="266625"/>
          </a:xfrm>
          <a:custGeom>
            <a:avLst/>
            <a:gdLst/>
            <a:ahLst/>
            <a:cxnLst/>
            <a:rect l="l" t="t" r="r" b="b"/>
            <a:pathLst>
              <a:path w="112868" h="10665" extrusionOk="0">
                <a:moveTo>
                  <a:pt x="0" y="10665"/>
                </a:moveTo>
                <a:cubicBezTo>
                  <a:pt x="9998" y="8888"/>
                  <a:pt x="41178" y="0"/>
                  <a:pt x="59989" y="0"/>
                </a:cubicBezTo>
                <a:cubicBezTo>
                  <a:pt x="78800" y="0"/>
                  <a:pt x="104055" y="8888"/>
                  <a:pt x="112868" y="10665"/>
                </a:cubicBezTo>
              </a:path>
            </a:pathLst>
          </a:custGeom>
          <a:noFill/>
          <a:ln w="9525" cap="flat" cmpd="sng">
            <a:solidFill>
              <a:schemeClr val="dk2"/>
            </a:solidFill>
            <a:prstDash val="solid"/>
            <a:round/>
            <a:headEnd type="none" w="med" len="med"/>
            <a:tailEnd type="triangle" w="med" len="med"/>
          </a:ln>
        </p:spPr>
      </p:sp>
      <p:sp>
        <p:nvSpPr>
          <p:cNvPr id="116" name="Google Shape;116;p11"/>
          <p:cNvSpPr txBox="1"/>
          <p:nvPr/>
        </p:nvSpPr>
        <p:spPr>
          <a:xfrm>
            <a:off x="5125725" y="2307550"/>
            <a:ext cx="5490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H(2)</a:t>
            </a:r>
            <a:endParaRPr/>
          </a:p>
        </p:txBody>
      </p:sp>
      <p:sp>
        <p:nvSpPr>
          <p:cNvPr id="117" name="Google Shape;117;p11"/>
          <p:cNvSpPr txBox="1"/>
          <p:nvPr/>
        </p:nvSpPr>
        <p:spPr>
          <a:xfrm>
            <a:off x="5125725" y="3602950"/>
            <a:ext cx="6333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K(3)</a:t>
            </a:r>
            <a:endParaRPr/>
          </a:p>
        </p:txBody>
      </p:sp>
      <p:cxnSp>
        <p:nvCxnSpPr>
          <p:cNvPr id="118" name="Google Shape;118;p11"/>
          <p:cNvCxnSpPr>
            <a:stCxn id="76" idx="1"/>
            <a:endCxn id="70" idx="2"/>
          </p:cNvCxnSpPr>
          <p:nvPr/>
        </p:nvCxnSpPr>
        <p:spPr>
          <a:xfrm rot="10800000">
            <a:off x="2180300" y="2178125"/>
            <a:ext cx="5400" cy="1058100"/>
          </a:xfrm>
          <a:prstGeom prst="straightConnector1">
            <a:avLst/>
          </a:prstGeom>
          <a:noFill/>
          <a:ln w="9525" cap="flat" cmpd="sng">
            <a:solidFill>
              <a:srgbClr val="FF0000"/>
            </a:solidFill>
            <a:prstDash val="dash"/>
            <a:round/>
            <a:headEnd type="none" w="med" len="med"/>
            <a:tailEnd type="triangle" w="med" len="med"/>
          </a:ln>
        </p:spPr>
      </p:cxnSp>
      <p:sp>
        <p:nvSpPr>
          <p:cNvPr id="119" name="Google Shape;119;p11"/>
          <p:cNvSpPr txBox="1"/>
          <p:nvPr/>
        </p:nvSpPr>
        <p:spPr>
          <a:xfrm>
            <a:off x="2131700" y="2231350"/>
            <a:ext cx="4413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cxnSp>
        <p:nvCxnSpPr>
          <p:cNvPr id="120" name="Google Shape;120;p11"/>
          <p:cNvCxnSpPr>
            <a:stCxn id="108" idx="0"/>
            <a:endCxn id="90" idx="1"/>
          </p:cNvCxnSpPr>
          <p:nvPr/>
        </p:nvCxnSpPr>
        <p:spPr>
          <a:xfrm>
            <a:off x="6379850" y="3080675"/>
            <a:ext cx="1198800" cy="11100"/>
          </a:xfrm>
          <a:prstGeom prst="straightConnector1">
            <a:avLst/>
          </a:prstGeom>
          <a:noFill/>
          <a:ln w="9525" cap="flat" cmpd="sng">
            <a:solidFill>
              <a:srgbClr val="FF0000"/>
            </a:solidFill>
            <a:prstDash val="solid"/>
            <a:round/>
            <a:headEnd type="none" w="med" len="med"/>
            <a:tailEnd type="triangle" w="med" len="med"/>
          </a:ln>
        </p:spPr>
      </p:cxnSp>
      <p:pic>
        <p:nvPicPr>
          <p:cNvPr id="121" name="Google Shape;121;p11"/>
          <p:cNvPicPr preferRelativeResize="0"/>
          <p:nvPr/>
        </p:nvPicPr>
        <p:blipFill>
          <a:blip r:embed="rId5">
            <a:alphaModFix/>
          </a:blip>
          <a:stretch>
            <a:fillRect/>
          </a:stretch>
        </p:blipFill>
        <p:spPr>
          <a:xfrm>
            <a:off x="2388450" y="4311075"/>
            <a:ext cx="549000" cy="549000"/>
          </a:xfrm>
          <a:prstGeom prst="rect">
            <a:avLst/>
          </a:prstGeom>
          <a:noFill/>
          <a:ln>
            <a:noFill/>
          </a:ln>
        </p:spPr>
      </p:pic>
      <p:sp>
        <p:nvSpPr>
          <p:cNvPr id="122" name="Google Shape;122;p11"/>
          <p:cNvSpPr txBox="1"/>
          <p:nvPr/>
        </p:nvSpPr>
        <p:spPr>
          <a:xfrm>
            <a:off x="222175" y="4400925"/>
            <a:ext cx="3277200" cy="33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Son igualmente críticos?</a:t>
            </a:r>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1400"/>
              <a:buFont typeface="Arial"/>
              <a:buNone/>
            </a:pPr>
            <a:r>
              <a:rPr lang="en" sz="3200">
                <a:latin typeface="Helvetica Neue"/>
                <a:ea typeface="Helvetica Neue"/>
                <a:cs typeface="Helvetica Neue"/>
                <a:sym typeface="Helvetica Neue"/>
              </a:rPr>
              <a:t>Analizamos la rama 1</a:t>
            </a:r>
            <a:endParaRPr sz="3200" i="0" u="none" strike="noStrike" cap="none">
              <a:solidFill>
                <a:schemeClr val="lt1"/>
              </a:solidFill>
              <a:latin typeface="Helvetica Neue"/>
              <a:ea typeface="Helvetica Neue"/>
              <a:cs typeface="Helvetica Neue"/>
              <a:sym typeface="Helvetica Neue"/>
            </a:endParaRPr>
          </a:p>
        </p:txBody>
      </p:sp>
      <p:sp>
        <p:nvSpPr>
          <p:cNvPr id="128" name="Google Shape;128;p12"/>
          <p:cNvSpPr txBox="1"/>
          <p:nvPr/>
        </p:nvSpPr>
        <p:spPr>
          <a:xfrm>
            <a:off x="6659000" y="1940300"/>
            <a:ext cx="6613200" cy="77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9" name="Google Shape;129;p12"/>
          <p:cNvPicPr preferRelativeResize="0"/>
          <p:nvPr/>
        </p:nvPicPr>
        <p:blipFill>
          <a:blip r:embed="rId3">
            <a:alphaModFix/>
          </a:blip>
          <a:stretch>
            <a:fillRect/>
          </a:stretch>
        </p:blipFill>
        <p:spPr>
          <a:xfrm>
            <a:off x="116925" y="4321449"/>
            <a:ext cx="1198800" cy="616526"/>
          </a:xfrm>
          <a:prstGeom prst="rect">
            <a:avLst/>
          </a:prstGeom>
          <a:noFill/>
          <a:ln>
            <a:noFill/>
          </a:ln>
        </p:spPr>
      </p:pic>
      <p:pic>
        <p:nvPicPr>
          <p:cNvPr id="130" name="Google Shape;130;p12"/>
          <p:cNvPicPr preferRelativeResize="0"/>
          <p:nvPr/>
        </p:nvPicPr>
        <p:blipFill>
          <a:blip r:embed="rId4">
            <a:alphaModFix/>
          </a:blip>
          <a:stretch>
            <a:fillRect/>
          </a:stretch>
        </p:blipFill>
        <p:spPr>
          <a:xfrm>
            <a:off x="1511725" y="4243673"/>
            <a:ext cx="1669350" cy="691575"/>
          </a:xfrm>
          <a:prstGeom prst="rect">
            <a:avLst/>
          </a:prstGeom>
          <a:noFill/>
          <a:ln>
            <a:noFill/>
          </a:ln>
        </p:spPr>
      </p:pic>
      <p:grpSp>
        <p:nvGrpSpPr>
          <p:cNvPr id="131" name="Google Shape;131;p12"/>
          <p:cNvGrpSpPr/>
          <p:nvPr/>
        </p:nvGrpSpPr>
        <p:grpSpPr>
          <a:xfrm>
            <a:off x="187100" y="2786275"/>
            <a:ext cx="633300" cy="611100"/>
            <a:chOff x="644300" y="1871875"/>
            <a:chExt cx="633300" cy="611100"/>
          </a:xfrm>
        </p:grpSpPr>
        <p:sp>
          <p:nvSpPr>
            <p:cNvPr id="132" name="Google Shape;132;p12"/>
            <p:cNvSpPr/>
            <p:nvPr/>
          </p:nvSpPr>
          <p:spPr>
            <a:xfrm>
              <a:off x="644300" y="1871875"/>
              <a:ext cx="633300" cy="611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133" name="Google Shape;133;p12"/>
            <p:cNvSpPr/>
            <p:nvPr/>
          </p:nvSpPr>
          <p:spPr>
            <a:xfrm>
              <a:off x="966500" y="1877425"/>
              <a:ext cx="311100" cy="6000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t>0</a:t>
              </a:r>
              <a:endParaRPr sz="900"/>
            </a:p>
          </p:txBody>
        </p:sp>
        <p:sp>
          <p:nvSpPr>
            <p:cNvPr id="134" name="Google Shape;134;p12"/>
            <p:cNvSpPr/>
            <p:nvPr/>
          </p:nvSpPr>
          <p:spPr>
            <a:xfrm>
              <a:off x="966500" y="2166275"/>
              <a:ext cx="311100" cy="3111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t>0</a:t>
              </a:r>
              <a:endParaRPr sz="900"/>
            </a:p>
          </p:txBody>
        </p:sp>
      </p:grpSp>
      <p:grpSp>
        <p:nvGrpSpPr>
          <p:cNvPr id="135" name="Google Shape;135;p12"/>
          <p:cNvGrpSpPr/>
          <p:nvPr/>
        </p:nvGrpSpPr>
        <p:grpSpPr>
          <a:xfrm>
            <a:off x="1863500" y="1567075"/>
            <a:ext cx="633300" cy="611100"/>
            <a:chOff x="644300" y="1871875"/>
            <a:chExt cx="633300" cy="611100"/>
          </a:xfrm>
        </p:grpSpPr>
        <p:sp>
          <p:nvSpPr>
            <p:cNvPr id="136" name="Google Shape;136;p12"/>
            <p:cNvSpPr/>
            <p:nvPr/>
          </p:nvSpPr>
          <p:spPr>
            <a:xfrm>
              <a:off x="644300" y="1871875"/>
              <a:ext cx="633300" cy="611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137" name="Google Shape;137;p12"/>
            <p:cNvSpPr/>
            <p:nvPr/>
          </p:nvSpPr>
          <p:spPr>
            <a:xfrm>
              <a:off x="966500" y="1877425"/>
              <a:ext cx="311100" cy="6000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t>5</a:t>
              </a:r>
              <a:endParaRPr sz="900"/>
            </a:p>
          </p:txBody>
        </p:sp>
        <p:sp>
          <p:nvSpPr>
            <p:cNvPr id="138" name="Google Shape;138;p12"/>
            <p:cNvSpPr/>
            <p:nvPr/>
          </p:nvSpPr>
          <p:spPr>
            <a:xfrm>
              <a:off x="966500" y="2166275"/>
              <a:ext cx="311100" cy="3111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t>5</a:t>
              </a:r>
              <a:endParaRPr sz="900"/>
            </a:p>
          </p:txBody>
        </p:sp>
      </p:grpSp>
      <p:grpSp>
        <p:nvGrpSpPr>
          <p:cNvPr id="139" name="Google Shape;139;p12"/>
          <p:cNvGrpSpPr/>
          <p:nvPr/>
        </p:nvGrpSpPr>
        <p:grpSpPr>
          <a:xfrm>
            <a:off x="1863500" y="2786275"/>
            <a:ext cx="633300" cy="611100"/>
            <a:chOff x="644300" y="1871875"/>
            <a:chExt cx="633300" cy="611100"/>
          </a:xfrm>
        </p:grpSpPr>
        <p:sp>
          <p:nvSpPr>
            <p:cNvPr id="140" name="Google Shape;140;p12"/>
            <p:cNvSpPr/>
            <p:nvPr/>
          </p:nvSpPr>
          <p:spPr>
            <a:xfrm>
              <a:off x="644300" y="1871875"/>
              <a:ext cx="633300" cy="611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141" name="Google Shape;141;p12"/>
            <p:cNvSpPr/>
            <p:nvPr/>
          </p:nvSpPr>
          <p:spPr>
            <a:xfrm>
              <a:off x="966500" y="1877425"/>
              <a:ext cx="311100" cy="6000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t>5</a:t>
              </a:r>
              <a:endParaRPr sz="900"/>
            </a:p>
          </p:txBody>
        </p:sp>
        <p:sp>
          <p:nvSpPr>
            <p:cNvPr id="142" name="Google Shape;142;p12"/>
            <p:cNvSpPr/>
            <p:nvPr/>
          </p:nvSpPr>
          <p:spPr>
            <a:xfrm>
              <a:off x="966500" y="2166275"/>
              <a:ext cx="311100" cy="3111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t>5</a:t>
              </a:r>
              <a:endParaRPr sz="900"/>
            </a:p>
          </p:txBody>
        </p:sp>
      </p:grpSp>
      <p:grpSp>
        <p:nvGrpSpPr>
          <p:cNvPr id="143" name="Google Shape;143;p12"/>
          <p:cNvGrpSpPr/>
          <p:nvPr/>
        </p:nvGrpSpPr>
        <p:grpSpPr>
          <a:xfrm>
            <a:off x="3692300" y="1567075"/>
            <a:ext cx="633300" cy="611100"/>
            <a:chOff x="644300" y="1871875"/>
            <a:chExt cx="633300" cy="611100"/>
          </a:xfrm>
        </p:grpSpPr>
        <p:sp>
          <p:nvSpPr>
            <p:cNvPr id="144" name="Google Shape;144;p12"/>
            <p:cNvSpPr/>
            <p:nvPr/>
          </p:nvSpPr>
          <p:spPr>
            <a:xfrm>
              <a:off x="644300" y="1871875"/>
              <a:ext cx="633300" cy="611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145" name="Google Shape;145;p12"/>
            <p:cNvSpPr/>
            <p:nvPr/>
          </p:nvSpPr>
          <p:spPr>
            <a:xfrm>
              <a:off x="966500" y="1877425"/>
              <a:ext cx="311100" cy="6000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t>9</a:t>
              </a:r>
              <a:endParaRPr sz="900"/>
            </a:p>
          </p:txBody>
        </p:sp>
        <p:sp>
          <p:nvSpPr>
            <p:cNvPr id="146" name="Google Shape;146;p12"/>
            <p:cNvSpPr/>
            <p:nvPr/>
          </p:nvSpPr>
          <p:spPr>
            <a:xfrm>
              <a:off x="966500" y="2166275"/>
              <a:ext cx="311100" cy="3111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t>9</a:t>
              </a:r>
              <a:endParaRPr sz="900"/>
            </a:p>
          </p:txBody>
        </p:sp>
      </p:grpSp>
      <p:grpSp>
        <p:nvGrpSpPr>
          <p:cNvPr id="147" name="Google Shape;147;p12"/>
          <p:cNvGrpSpPr/>
          <p:nvPr/>
        </p:nvGrpSpPr>
        <p:grpSpPr>
          <a:xfrm>
            <a:off x="7578500" y="2786275"/>
            <a:ext cx="633300" cy="611100"/>
            <a:chOff x="644300" y="1871875"/>
            <a:chExt cx="633300" cy="611100"/>
          </a:xfrm>
        </p:grpSpPr>
        <p:sp>
          <p:nvSpPr>
            <p:cNvPr id="148" name="Google Shape;148;p12"/>
            <p:cNvSpPr/>
            <p:nvPr/>
          </p:nvSpPr>
          <p:spPr>
            <a:xfrm>
              <a:off x="644300" y="1871875"/>
              <a:ext cx="633300" cy="611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sp>
          <p:nvSpPr>
            <p:cNvPr id="149" name="Google Shape;149;p12"/>
            <p:cNvSpPr/>
            <p:nvPr/>
          </p:nvSpPr>
          <p:spPr>
            <a:xfrm>
              <a:off x="966500" y="1877425"/>
              <a:ext cx="311100" cy="6000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t>17</a:t>
              </a:r>
              <a:endParaRPr sz="900"/>
            </a:p>
          </p:txBody>
        </p:sp>
        <p:sp>
          <p:nvSpPr>
            <p:cNvPr id="150" name="Google Shape;150;p12"/>
            <p:cNvSpPr/>
            <p:nvPr/>
          </p:nvSpPr>
          <p:spPr>
            <a:xfrm>
              <a:off x="966500" y="2166275"/>
              <a:ext cx="311100" cy="3111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17</a:t>
              </a:r>
              <a:endParaRPr sz="900"/>
            </a:p>
          </p:txBody>
        </p:sp>
      </p:grpSp>
      <p:cxnSp>
        <p:nvCxnSpPr>
          <p:cNvPr id="151" name="Google Shape;151;p12"/>
          <p:cNvCxnSpPr>
            <a:stCxn id="134" idx="0"/>
            <a:endCxn id="140" idx="1"/>
          </p:cNvCxnSpPr>
          <p:nvPr/>
        </p:nvCxnSpPr>
        <p:spPr>
          <a:xfrm>
            <a:off x="664850" y="3080675"/>
            <a:ext cx="1198800" cy="11100"/>
          </a:xfrm>
          <a:prstGeom prst="straightConnector1">
            <a:avLst/>
          </a:prstGeom>
          <a:noFill/>
          <a:ln w="9525" cap="flat" cmpd="sng">
            <a:solidFill>
              <a:srgbClr val="FF0000"/>
            </a:solidFill>
            <a:prstDash val="solid"/>
            <a:round/>
            <a:headEnd type="none" w="med" len="med"/>
            <a:tailEnd type="triangle" w="med" len="med"/>
          </a:ln>
        </p:spPr>
      </p:cxnSp>
      <p:cxnSp>
        <p:nvCxnSpPr>
          <p:cNvPr id="152" name="Google Shape;152;p12"/>
          <p:cNvCxnSpPr>
            <a:stCxn id="138" idx="0"/>
            <a:endCxn id="144" idx="1"/>
          </p:cNvCxnSpPr>
          <p:nvPr/>
        </p:nvCxnSpPr>
        <p:spPr>
          <a:xfrm>
            <a:off x="2341250" y="1861475"/>
            <a:ext cx="1351200" cy="11100"/>
          </a:xfrm>
          <a:prstGeom prst="straightConnector1">
            <a:avLst/>
          </a:prstGeom>
          <a:noFill/>
          <a:ln w="9525" cap="flat" cmpd="sng">
            <a:solidFill>
              <a:srgbClr val="FF0000"/>
            </a:solidFill>
            <a:prstDash val="solid"/>
            <a:round/>
            <a:headEnd type="none" w="med" len="med"/>
            <a:tailEnd type="triangle" w="med" len="med"/>
          </a:ln>
        </p:spPr>
      </p:cxnSp>
      <p:sp>
        <p:nvSpPr>
          <p:cNvPr id="153" name="Google Shape;153;p12"/>
          <p:cNvSpPr/>
          <p:nvPr/>
        </p:nvSpPr>
        <p:spPr>
          <a:xfrm>
            <a:off x="4343650" y="1855225"/>
            <a:ext cx="3577125" cy="933150"/>
          </a:xfrm>
          <a:custGeom>
            <a:avLst/>
            <a:gdLst/>
            <a:ahLst/>
            <a:cxnLst/>
            <a:rect l="l" t="t" r="r" b="b"/>
            <a:pathLst>
              <a:path w="143085" h="37326" extrusionOk="0">
                <a:moveTo>
                  <a:pt x="0" y="0"/>
                </a:moveTo>
                <a:cubicBezTo>
                  <a:pt x="14294" y="1333"/>
                  <a:pt x="61915" y="1777"/>
                  <a:pt x="85762" y="7998"/>
                </a:cubicBezTo>
                <a:cubicBezTo>
                  <a:pt x="109610" y="14219"/>
                  <a:pt x="133531" y="32438"/>
                  <a:pt x="143085" y="37326"/>
                </a:cubicBezTo>
              </a:path>
            </a:pathLst>
          </a:custGeom>
          <a:noFill/>
          <a:ln w="9525" cap="flat" cmpd="sng">
            <a:solidFill>
              <a:srgbClr val="FF0000"/>
            </a:solidFill>
            <a:prstDash val="solid"/>
            <a:round/>
            <a:headEnd type="none" w="med" len="med"/>
            <a:tailEnd type="triangle" w="med" len="med"/>
          </a:ln>
        </p:spPr>
      </p:sp>
      <p:sp>
        <p:nvSpPr>
          <p:cNvPr id="154" name="Google Shape;154;p12"/>
          <p:cNvSpPr txBox="1"/>
          <p:nvPr/>
        </p:nvSpPr>
        <p:spPr>
          <a:xfrm>
            <a:off x="1010925" y="2993350"/>
            <a:ext cx="6864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B(5) </a:t>
            </a:r>
            <a:endParaRPr/>
          </a:p>
          <a:p>
            <a:pPr marL="0" lvl="0" indent="0" algn="l" rtl="0">
              <a:spcBef>
                <a:spcPts val="0"/>
              </a:spcBef>
              <a:spcAft>
                <a:spcPts val="0"/>
              </a:spcAft>
              <a:buNone/>
            </a:pPr>
            <a:r>
              <a:rPr lang="en">
                <a:solidFill>
                  <a:srgbClr val="666666"/>
                </a:solidFill>
                <a:latin typeface="Helvetica Neue"/>
                <a:ea typeface="Helvetica Neue"/>
                <a:cs typeface="Helvetica Neue"/>
                <a:sym typeface="Helvetica Neue"/>
              </a:rPr>
              <a:t>σ =</a:t>
            </a:r>
            <a:r>
              <a:rPr lang="en"/>
              <a:t> 1</a:t>
            </a:r>
            <a:endParaRPr/>
          </a:p>
        </p:txBody>
      </p:sp>
      <p:sp>
        <p:nvSpPr>
          <p:cNvPr id="155" name="Google Shape;155;p12"/>
          <p:cNvSpPr txBox="1"/>
          <p:nvPr/>
        </p:nvSpPr>
        <p:spPr>
          <a:xfrm>
            <a:off x="2611125" y="1774150"/>
            <a:ext cx="9330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D(4)</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rgbClr val="666666"/>
                </a:solidFill>
                <a:latin typeface="Helvetica Neue"/>
                <a:ea typeface="Helvetica Neue"/>
                <a:cs typeface="Helvetica Neue"/>
                <a:sym typeface="Helvetica Neue"/>
              </a:rPr>
              <a:t>σ =</a:t>
            </a:r>
            <a:r>
              <a:rPr lang="en">
                <a:solidFill>
                  <a:schemeClr val="dk1"/>
                </a:solidFill>
              </a:rPr>
              <a:t> 2/3</a:t>
            </a:r>
            <a:endParaRPr/>
          </a:p>
        </p:txBody>
      </p:sp>
      <p:sp>
        <p:nvSpPr>
          <p:cNvPr id="156" name="Google Shape;156;p12"/>
          <p:cNvSpPr txBox="1"/>
          <p:nvPr/>
        </p:nvSpPr>
        <p:spPr>
          <a:xfrm>
            <a:off x="4439925" y="1774150"/>
            <a:ext cx="7368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E(8)</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rgbClr val="666666"/>
                </a:solidFill>
                <a:latin typeface="Helvetica Neue"/>
                <a:ea typeface="Helvetica Neue"/>
                <a:cs typeface="Helvetica Neue"/>
                <a:sym typeface="Helvetica Neue"/>
              </a:rPr>
              <a:t>σ =</a:t>
            </a:r>
            <a:r>
              <a:rPr lang="en">
                <a:solidFill>
                  <a:schemeClr val="dk1"/>
                </a:solidFill>
              </a:rPr>
              <a:t> 2</a:t>
            </a:r>
            <a:endParaRPr/>
          </a:p>
        </p:txBody>
      </p:sp>
      <p:cxnSp>
        <p:nvCxnSpPr>
          <p:cNvPr id="157" name="Google Shape;157;p12"/>
          <p:cNvCxnSpPr>
            <a:stCxn id="142" idx="1"/>
            <a:endCxn id="136" idx="2"/>
          </p:cNvCxnSpPr>
          <p:nvPr/>
        </p:nvCxnSpPr>
        <p:spPr>
          <a:xfrm rot="10800000">
            <a:off x="2180300" y="2178125"/>
            <a:ext cx="5400" cy="1058100"/>
          </a:xfrm>
          <a:prstGeom prst="straightConnector1">
            <a:avLst/>
          </a:prstGeom>
          <a:noFill/>
          <a:ln w="9525" cap="flat" cmpd="sng">
            <a:solidFill>
              <a:srgbClr val="FF0000"/>
            </a:solidFill>
            <a:prstDash val="dash"/>
            <a:round/>
            <a:headEnd type="none" w="med" len="med"/>
            <a:tailEnd type="triangle" w="med" len="med"/>
          </a:ln>
        </p:spPr>
      </p:cxnSp>
      <p:sp>
        <p:nvSpPr>
          <p:cNvPr id="158" name="Google Shape;158;p12"/>
          <p:cNvSpPr txBox="1"/>
          <p:nvPr/>
        </p:nvSpPr>
        <p:spPr>
          <a:xfrm>
            <a:off x="2131700" y="2231350"/>
            <a:ext cx="4413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sp>
        <p:nvSpPr>
          <p:cNvPr id="159" name="Google Shape;159;p12"/>
          <p:cNvSpPr/>
          <p:nvPr/>
        </p:nvSpPr>
        <p:spPr>
          <a:xfrm>
            <a:off x="3954825" y="4454750"/>
            <a:ext cx="933000" cy="311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0" name="Google Shape;160;p12"/>
          <p:cNvPicPr preferRelativeResize="0"/>
          <p:nvPr/>
        </p:nvPicPr>
        <p:blipFill>
          <a:blip r:embed="rId4">
            <a:alphaModFix/>
          </a:blip>
          <a:stretch>
            <a:fillRect/>
          </a:stretch>
        </p:blipFill>
        <p:spPr>
          <a:xfrm>
            <a:off x="6769525" y="4243673"/>
            <a:ext cx="1669350" cy="691575"/>
          </a:xfrm>
          <a:prstGeom prst="rect">
            <a:avLst/>
          </a:prstGeom>
          <a:noFill/>
          <a:ln>
            <a:noFill/>
          </a:ln>
        </p:spPr>
      </p:pic>
      <p:grpSp>
        <p:nvGrpSpPr>
          <p:cNvPr id="161" name="Google Shape;161;p12"/>
          <p:cNvGrpSpPr/>
          <p:nvPr/>
        </p:nvGrpSpPr>
        <p:grpSpPr>
          <a:xfrm>
            <a:off x="5374725" y="4321449"/>
            <a:ext cx="1201925" cy="616526"/>
            <a:chOff x="5374725" y="4321449"/>
            <a:chExt cx="1201925" cy="616526"/>
          </a:xfrm>
        </p:grpSpPr>
        <p:pic>
          <p:nvPicPr>
            <p:cNvPr id="162" name="Google Shape;162;p12"/>
            <p:cNvPicPr preferRelativeResize="0"/>
            <p:nvPr/>
          </p:nvPicPr>
          <p:blipFill>
            <a:blip r:embed="rId3">
              <a:alphaModFix/>
            </a:blip>
            <a:stretch>
              <a:fillRect/>
            </a:stretch>
          </p:blipFill>
          <p:spPr>
            <a:xfrm>
              <a:off x="5374725" y="4321449"/>
              <a:ext cx="1198800" cy="616526"/>
            </a:xfrm>
            <a:prstGeom prst="rect">
              <a:avLst/>
            </a:prstGeom>
            <a:noFill/>
            <a:ln>
              <a:noFill/>
            </a:ln>
          </p:spPr>
        </p:pic>
        <p:sp>
          <p:nvSpPr>
            <p:cNvPr id="163" name="Google Shape;163;p12"/>
            <p:cNvSpPr txBox="1"/>
            <p:nvPr/>
          </p:nvSpPr>
          <p:spPr>
            <a:xfrm>
              <a:off x="5943350" y="4321450"/>
              <a:ext cx="633300" cy="566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17</a:t>
              </a:r>
              <a:endParaRPr/>
            </a:p>
          </p:txBody>
        </p:sp>
      </p:grpSp>
      <p:sp>
        <p:nvSpPr>
          <p:cNvPr id="164" name="Google Shape;164;p12"/>
          <p:cNvSpPr txBox="1"/>
          <p:nvPr/>
        </p:nvSpPr>
        <p:spPr>
          <a:xfrm>
            <a:off x="7387525" y="4232550"/>
            <a:ext cx="1099800" cy="69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7/3 = 2.33</a:t>
            </a:r>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1400"/>
              <a:buFont typeface="Arial"/>
              <a:buNone/>
            </a:pPr>
            <a:r>
              <a:rPr lang="en" sz="3200">
                <a:latin typeface="Helvetica Neue"/>
                <a:ea typeface="Helvetica Neue"/>
                <a:cs typeface="Helvetica Neue"/>
                <a:sym typeface="Helvetica Neue"/>
              </a:rPr>
              <a:t>Analizamos la rama 2</a:t>
            </a:r>
            <a:endParaRPr sz="3200" i="0" u="none" strike="noStrike" cap="none">
              <a:solidFill>
                <a:schemeClr val="lt1"/>
              </a:solidFill>
              <a:latin typeface="Helvetica Neue"/>
              <a:ea typeface="Helvetica Neue"/>
              <a:cs typeface="Helvetica Neue"/>
              <a:sym typeface="Helvetica Neue"/>
            </a:endParaRPr>
          </a:p>
        </p:txBody>
      </p:sp>
      <p:pic>
        <p:nvPicPr>
          <p:cNvPr id="170" name="Google Shape;170;p13"/>
          <p:cNvPicPr preferRelativeResize="0"/>
          <p:nvPr/>
        </p:nvPicPr>
        <p:blipFill>
          <a:blip r:embed="rId3">
            <a:alphaModFix/>
          </a:blip>
          <a:stretch>
            <a:fillRect/>
          </a:stretch>
        </p:blipFill>
        <p:spPr>
          <a:xfrm>
            <a:off x="116925" y="4321449"/>
            <a:ext cx="1198800" cy="616526"/>
          </a:xfrm>
          <a:prstGeom prst="rect">
            <a:avLst/>
          </a:prstGeom>
          <a:noFill/>
          <a:ln>
            <a:noFill/>
          </a:ln>
        </p:spPr>
      </p:pic>
      <p:pic>
        <p:nvPicPr>
          <p:cNvPr id="171" name="Google Shape;171;p13"/>
          <p:cNvPicPr preferRelativeResize="0"/>
          <p:nvPr/>
        </p:nvPicPr>
        <p:blipFill>
          <a:blip r:embed="rId4">
            <a:alphaModFix/>
          </a:blip>
          <a:stretch>
            <a:fillRect/>
          </a:stretch>
        </p:blipFill>
        <p:spPr>
          <a:xfrm>
            <a:off x="1511725" y="4243673"/>
            <a:ext cx="1669350" cy="691575"/>
          </a:xfrm>
          <a:prstGeom prst="rect">
            <a:avLst/>
          </a:prstGeom>
          <a:noFill/>
          <a:ln>
            <a:noFill/>
          </a:ln>
        </p:spPr>
      </p:pic>
      <p:sp>
        <p:nvSpPr>
          <p:cNvPr id="172" name="Google Shape;172;p13"/>
          <p:cNvSpPr/>
          <p:nvPr/>
        </p:nvSpPr>
        <p:spPr>
          <a:xfrm>
            <a:off x="3954825" y="4454750"/>
            <a:ext cx="933000" cy="311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3" name="Google Shape;173;p13"/>
          <p:cNvPicPr preferRelativeResize="0"/>
          <p:nvPr/>
        </p:nvPicPr>
        <p:blipFill>
          <a:blip r:embed="rId4">
            <a:alphaModFix/>
          </a:blip>
          <a:stretch>
            <a:fillRect/>
          </a:stretch>
        </p:blipFill>
        <p:spPr>
          <a:xfrm>
            <a:off x="6769525" y="4243673"/>
            <a:ext cx="1669350" cy="691575"/>
          </a:xfrm>
          <a:prstGeom prst="rect">
            <a:avLst/>
          </a:prstGeom>
          <a:noFill/>
          <a:ln>
            <a:noFill/>
          </a:ln>
        </p:spPr>
      </p:pic>
      <p:grpSp>
        <p:nvGrpSpPr>
          <p:cNvPr id="174" name="Google Shape;174;p13"/>
          <p:cNvGrpSpPr/>
          <p:nvPr/>
        </p:nvGrpSpPr>
        <p:grpSpPr>
          <a:xfrm>
            <a:off x="5374725" y="4321449"/>
            <a:ext cx="1201925" cy="616526"/>
            <a:chOff x="5374725" y="4321449"/>
            <a:chExt cx="1201925" cy="616526"/>
          </a:xfrm>
        </p:grpSpPr>
        <p:pic>
          <p:nvPicPr>
            <p:cNvPr id="175" name="Google Shape;175;p13"/>
            <p:cNvPicPr preferRelativeResize="0"/>
            <p:nvPr/>
          </p:nvPicPr>
          <p:blipFill>
            <a:blip r:embed="rId3">
              <a:alphaModFix/>
            </a:blip>
            <a:stretch>
              <a:fillRect/>
            </a:stretch>
          </p:blipFill>
          <p:spPr>
            <a:xfrm>
              <a:off x="5374725" y="4321449"/>
              <a:ext cx="1198800" cy="616526"/>
            </a:xfrm>
            <a:prstGeom prst="rect">
              <a:avLst/>
            </a:prstGeom>
            <a:noFill/>
            <a:ln>
              <a:noFill/>
            </a:ln>
          </p:spPr>
        </p:pic>
        <p:sp>
          <p:nvSpPr>
            <p:cNvPr id="176" name="Google Shape;176;p13"/>
            <p:cNvSpPr txBox="1"/>
            <p:nvPr/>
          </p:nvSpPr>
          <p:spPr>
            <a:xfrm>
              <a:off x="5943350" y="4321450"/>
              <a:ext cx="633300" cy="566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17</a:t>
              </a:r>
              <a:endParaRPr/>
            </a:p>
          </p:txBody>
        </p:sp>
      </p:grpSp>
      <p:sp>
        <p:nvSpPr>
          <p:cNvPr id="177" name="Google Shape;177;p13"/>
          <p:cNvSpPr txBox="1"/>
          <p:nvPr/>
        </p:nvSpPr>
        <p:spPr>
          <a:xfrm>
            <a:off x="7387525" y="4232550"/>
            <a:ext cx="1099800" cy="69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1.58</a:t>
            </a:r>
            <a:endParaRPr/>
          </a:p>
        </p:txBody>
      </p:sp>
      <p:grpSp>
        <p:nvGrpSpPr>
          <p:cNvPr id="178" name="Google Shape;178;p13"/>
          <p:cNvGrpSpPr/>
          <p:nvPr/>
        </p:nvGrpSpPr>
        <p:grpSpPr>
          <a:xfrm>
            <a:off x="187100" y="2786275"/>
            <a:ext cx="633300" cy="611100"/>
            <a:chOff x="644300" y="1871875"/>
            <a:chExt cx="633300" cy="611100"/>
          </a:xfrm>
        </p:grpSpPr>
        <p:sp>
          <p:nvSpPr>
            <p:cNvPr id="179" name="Google Shape;179;p13"/>
            <p:cNvSpPr/>
            <p:nvPr/>
          </p:nvSpPr>
          <p:spPr>
            <a:xfrm>
              <a:off x="644300" y="1871875"/>
              <a:ext cx="633300" cy="611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180" name="Google Shape;180;p13"/>
            <p:cNvSpPr/>
            <p:nvPr/>
          </p:nvSpPr>
          <p:spPr>
            <a:xfrm>
              <a:off x="966500" y="1877425"/>
              <a:ext cx="311100" cy="6000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t>0</a:t>
              </a:r>
              <a:endParaRPr sz="900"/>
            </a:p>
          </p:txBody>
        </p:sp>
        <p:sp>
          <p:nvSpPr>
            <p:cNvPr id="181" name="Google Shape;181;p13"/>
            <p:cNvSpPr/>
            <p:nvPr/>
          </p:nvSpPr>
          <p:spPr>
            <a:xfrm>
              <a:off x="966500" y="2166275"/>
              <a:ext cx="311100" cy="3111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t>0</a:t>
              </a:r>
              <a:endParaRPr sz="900"/>
            </a:p>
          </p:txBody>
        </p:sp>
      </p:grpSp>
      <p:grpSp>
        <p:nvGrpSpPr>
          <p:cNvPr id="182" name="Google Shape;182;p13"/>
          <p:cNvGrpSpPr/>
          <p:nvPr/>
        </p:nvGrpSpPr>
        <p:grpSpPr>
          <a:xfrm>
            <a:off x="1863500" y="2786275"/>
            <a:ext cx="633300" cy="611100"/>
            <a:chOff x="644300" y="1871875"/>
            <a:chExt cx="633300" cy="611100"/>
          </a:xfrm>
        </p:grpSpPr>
        <p:sp>
          <p:nvSpPr>
            <p:cNvPr id="183" name="Google Shape;183;p13"/>
            <p:cNvSpPr/>
            <p:nvPr/>
          </p:nvSpPr>
          <p:spPr>
            <a:xfrm>
              <a:off x="644300" y="1871875"/>
              <a:ext cx="633300" cy="611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184" name="Google Shape;184;p13"/>
            <p:cNvSpPr/>
            <p:nvPr/>
          </p:nvSpPr>
          <p:spPr>
            <a:xfrm>
              <a:off x="966500" y="1877425"/>
              <a:ext cx="311100" cy="6000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t>5</a:t>
              </a:r>
              <a:endParaRPr sz="900"/>
            </a:p>
          </p:txBody>
        </p:sp>
        <p:sp>
          <p:nvSpPr>
            <p:cNvPr id="185" name="Google Shape;185;p13"/>
            <p:cNvSpPr/>
            <p:nvPr/>
          </p:nvSpPr>
          <p:spPr>
            <a:xfrm>
              <a:off x="966500" y="2166275"/>
              <a:ext cx="311100" cy="3111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t>5</a:t>
              </a:r>
              <a:endParaRPr sz="900"/>
            </a:p>
          </p:txBody>
        </p:sp>
      </p:grpSp>
      <p:grpSp>
        <p:nvGrpSpPr>
          <p:cNvPr id="186" name="Google Shape;186;p13"/>
          <p:cNvGrpSpPr/>
          <p:nvPr/>
        </p:nvGrpSpPr>
        <p:grpSpPr>
          <a:xfrm>
            <a:off x="3235100" y="2786275"/>
            <a:ext cx="633300" cy="611100"/>
            <a:chOff x="644300" y="1871875"/>
            <a:chExt cx="633300" cy="611100"/>
          </a:xfrm>
        </p:grpSpPr>
        <p:sp>
          <p:nvSpPr>
            <p:cNvPr id="187" name="Google Shape;187;p13"/>
            <p:cNvSpPr/>
            <p:nvPr/>
          </p:nvSpPr>
          <p:spPr>
            <a:xfrm>
              <a:off x="644300" y="1871875"/>
              <a:ext cx="633300" cy="611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188" name="Google Shape;188;p13"/>
            <p:cNvSpPr/>
            <p:nvPr/>
          </p:nvSpPr>
          <p:spPr>
            <a:xfrm>
              <a:off x="966500" y="1877425"/>
              <a:ext cx="311100" cy="6000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t>8</a:t>
              </a:r>
              <a:endParaRPr sz="900"/>
            </a:p>
          </p:txBody>
        </p:sp>
        <p:sp>
          <p:nvSpPr>
            <p:cNvPr id="189" name="Google Shape;189;p13"/>
            <p:cNvSpPr/>
            <p:nvPr/>
          </p:nvSpPr>
          <p:spPr>
            <a:xfrm>
              <a:off x="966500" y="2166275"/>
              <a:ext cx="311100" cy="3111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t>8</a:t>
              </a:r>
              <a:endParaRPr sz="900"/>
            </a:p>
          </p:txBody>
        </p:sp>
      </p:grpSp>
      <p:grpSp>
        <p:nvGrpSpPr>
          <p:cNvPr id="190" name="Google Shape;190;p13"/>
          <p:cNvGrpSpPr/>
          <p:nvPr/>
        </p:nvGrpSpPr>
        <p:grpSpPr>
          <a:xfrm>
            <a:off x="4530500" y="2786275"/>
            <a:ext cx="633300" cy="611100"/>
            <a:chOff x="644300" y="1871875"/>
            <a:chExt cx="633300" cy="611100"/>
          </a:xfrm>
        </p:grpSpPr>
        <p:sp>
          <p:nvSpPr>
            <p:cNvPr id="191" name="Google Shape;191;p13"/>
            <p:cNvSpPr/>
            <p:nvPr/>
          </p:nvSpPr>
          <p:spPr>
            <a:xfrm>
              <a:off x="644300" y="1871875"/>
              <a:ext cx="633300" cy="611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192" name="Google Shape;192;p13"/>
            <p:cNvSpPr/>
            <p:nvPr/>
          </p:nvSpPr>
          <p:spPr>
            <a:xfrm>
              <a:off x="966500" y="1877425"/>
              <a:ext cx="311100" cy="6000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t>10</a:t>
              </a:r>
              <a:endParaRPr sz="900"/>
            </a:p>
          </p:txBody>
        </p:sp>
        <p:sp>
          <p:nvSpPr>
            <p:cNvPr id="193" name="Google Shape;193;p13"/>
            <p:cNvSpPr/>
            <p:nvPr/>
          </p:nvSpPr>
          <p:spPr>
            <a:xfrm>
              <a:off x="966500" y="2166275"/>
              <a:ext cx="311100" cy="3111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10</a:t>
              </a:r>
              <a:endParaRPr sz="900"/>
            </a:p>
          </p:txBody>
        </p:sp>
      </p:grpSp>
      <p:grpSp>
        <p:nvGrpSpPr>
          <p:cNvPr id="194" name="Google Shape;194;p13"/>
          <p:cNvGrpSpPr/>
          <p:nvPr/>
        </p:nvGrpSpPr>
        <p:grpSpPr>
          <a:xfrm>
            <a:off x="7578500" y="2786275"/>
            <a:ext cx="633300" cy="611100"/>
            <a:chOff x="644300" y="1871875"/>
            <a:chExt cx="633300" cy="611100"/>
          </a:xfrm>
        </p:grpSpPr>
        <p:sp>
          <p:nvSpPr>
            <p:cNvPr id="195" name="Google Shape;195;p13"/>
            <p:cNvSpPr/>
            <p:nvPr/>
          </p:nvSpPr>
          <p:spPr>
            <a:xfrm>
              <a:off x="644300" y="1871875"/>
              <a:ext cx="633300" cy="611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sp>
          <p:nvSpPr>
            <p:cNvPr id="196" name="Google Shape;196;p13"/>
            <p:cNvSpPr/>
            <p:nvPr/>
          </p:nvSpPr>
          <p:spPr>
            <a:xfrm>
              <a:off x="966500" y="1877425"/>
              <a:ext cx="311100" cy="6000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t>17</a:t>
              </a:r>
              <a:endParaRPr sz="900"/>
            </a:p>
          </p:txBody>
        </p:sp>
        <p:sp>
          <p:nvSpPr>
            <p:cNvPr id="197" name="Google Shape;197;p13"/>
            <p:cNvSpPr/>
            <p:nvPr/>
          </p:nvSpPr>
          <p:spPr>
            <a:xfrm>
              <a:off x="966500" y="2166275"/>
              <a:ext cx="311100" cy="3111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17</a:t>
              </a:r>
              <a:endParaRPr sz="900"/>
            </a:p>
          </p:txBody>
        </p:sp>
      </p:grpSp>
      <p:cxnSp>
        <p:nvCxnSpPr>
          <p:cNvPr id="198" name="Google Shape;198;p13"/>
          <p:cNvCxnSpPr>
            <a:stCxn id="181" idx="0"/>
            <a:endCxn id="183" idx="1"/>
          </p:cNvCxnSpPr>
          <p:nvPr/>
        </p:nvCxnSpPr>
        <p:spPr>
          <a:xfrm>
            <a:off x="664850" y="3080675"/>
            <a:ext cx="1198800" cy="11100"/>
          </a:xfrm>
          <a:prstGeom prst="straightConnector1">
            <a:avLst/>
          </a:prstGeom>
          <a:noFill/>
          <a:ln w="9525" cap="flat" cmpd="sng">
            <a:solidFill>
              <a:srgbClr val="FF0000"/>
            </a:solidFill>
            <a:prstDash val="solid"/>
            <a:round/>
            <a:headEnd type="none" w="med" len="med"/>
            <a:tailEnd type="triangle" w="med" len="med"/>
          </a:ln>
        </p:spPr>
      </p:cxnSp>
      <p:cxnSp>
        <p:nvCxnSpPr>
          <p:cNvPr id="199" name="Google Shape;199;p13"/>
          <p:cNvCxnSpPr>
            <a:stCxn id="185" idx="0"/>
            <a:endCxn id="187" idx="1"/>
          </p:cNvCxnSpPr>
          <p:nvPr/>
        </p:nvCxnSpPr>
        <p:spPr>
          <a:xfrm>
            <a:off x="2341250" y="3080675"/>
            <a:ext cx="894000" cy="11100"/>
          </a:xfrm>
          <a:prstGeom prst="straightConnector1">
            <a:avLst/>
          </a:prstGeom>
          <a:noFill/>
          <a:ln w="9525" cap="flat" cmpd="sng">
            <a:solidFill>
              <a:srgbClr val="FF0000"/>
            </a:solidFill>
            <a:prstDash val="solid"/>
            <a:round/>
            <a:headEnd type="none" w="med" len="med"/>
            <a:tailEnd type="triangle" w="med" len="med"/>
          </a:ln>
        </p:spPr>
      </p:cxnSp>
      <p:cxnSp>
        <p:nvCxnSpPr>
          <p:cNvPr id="200" name="Google Shape;200;p13"/>
          <p:cNvCxnSpPr>
            <a:stCxn id="189" idx="0"/>
            <a:endCxn id="191" idx="1"/>
          </p:cNvCxnSpPr>
          <p:nvPr/>
        </p:nvCxnSpPr>
        <p:spPr>
          <a:xfrm>
            <a:off x="3712850" y="3080675"/>
            <a:ext cx="817800" cy="11100"/>
          </a:xfrm>
          <a:prstGeom prst="straightConnector1">
            <a:avLst/>
          </a:prstGeom>
          <a:noFill/>
          <a:ln w="9525" cap="flat" cmpd="sng">
            <a:solidFill>
              <a:srgbClr val="FF0000"/>
            </a:solidFill>
            <a:prstDash val="solid"/>
            <a:round/>
            <a:headEnd type="none" w="med" len="med"/>
            <a:tailEnd type="triangle" w="med" len="med"/>
          </a:ln>
        </p:spPr>
      </p:cxnSp>
      <p:cxnSp>
        <p:nvCxnSpPr>
          <p:cNvPr id="201" name="Google Shape;201;p13"/>
          <p:cNvCxnSpPr>
            <a:stCxn id="193" idx="0"/>
            <a:endCxn id="202" idx="1"/>
          </p:cNvCxnSpPr>
          <p:nvPr/>
        </p:nvCxnSpPr>
        <p:spPr>
          <a:xfrm>
            <a:off x="5008250" y="3080675"/>
            <a:ext cx="894000" cy="11100"/>
          </a:xfrm>
          <a:prstGeom prst="straightConnector1">
            <a:avLst/>
          </a:prstGeom>
          <a:noFill/>
          <a:ln w="9525" cap="flat" cmpd="sng">
            <a:solidFill>
              <a:srgbClr val="FF0000"/>
            </a:solidFill>
            <a:prstDash val="solid"/>
            <a:round/>
            <a:headEnd type="none" w="med" len="med"/>
            <a:tailEnd type="triangle" w="med" len="med"/>
          </a:ln>
        </p:spPr>
      </p:cxnSp>
      <p:sp>
        <p:nvSpPr>
          <p:cNvPr id="203" name="Google Shape;203;p13"/>
          <p:cNvSpPr txBox="1"/>
          <p:nvPr/>
        </p:nvSpPr>
        <p:spPr>
          <a:xfrm>
            <a:off x="1010925" y="2993350"/>
            <a:ext cx="6333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B(5)</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rgbClr val="666666"/>
                </a:solidFill>
                <a:latin typeface="Helvetica Neue"/>
                <a:ea typeface="Helvetica Neue"/>
                <a:cs typeface="Helvetica Neue"/>
                <a:sym typeface="Helvetica Neue"/>
              </a:rPr>
              <a:t>σ =</a:t>
            </a:r>
            <a:r>
              <a:rPr lang="en">
                <a:solidFill>
                  <a:schemeClr val="dk1"/>
                </a:solidFill>
              </a:rPr>
              <a:t> 1</a:t>
            </a:r>
            <a:endParaRPr/>
          </a:p>
        </p:txBody>
      </p:sp>
      <p:sp>
        <p:nvSpPr>
          <p:cNvPr id="204" name="Google Shape;204;p13"/>
          <p:cNvSpPr txBox="1"/>
          <p:nvPr/>
        </p:nvSpPr>
        <p:spPr>
          <a:xfrm>
            <a:off x="2534925" y="2993350"/>
            <a:ext cx="7416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C(3)</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rgbClr val="666666"/>
                </a:solidFill>
                <a:latin typeface="Helvetica Neue"/>
                <a:ea typeface="Helvetica Neue"/>
                <a:cs typeface="Helvetica Neue"/>
                <a:sym typeface="Helvetica Neue"/>
              </a:rPr>
              <a:t>σ =</a:t>
            </a:r>
            <a:r>
              <a:rPr lang="en">
                <a:solidFill>
                  <a:schemeClr val="dk1"/>
                </a:solidFill>
              </a:rPr>
              <a:t> 1/3</a:t>
            </a:r>
            <a:endParaRPr/>
          </a:p>
        </p:txBody>
      </p:sp>
      <p:grpSp>
        <p:nvGrpSpPr>
          <p:cNvPr id="205" name="Google Shape;205;p13"/>
          <p:cNvGrpSpPr/>
          <p:nvPr/>
        </p:nvGrpSpPr>
        <p:grpSpPr>
          <a:xfrm>
            <a:off x="5902100" y="2786275"/>
            <a:ext cx="633300" cy="611100"/>
            <a:chOff x="644300" y="1871875"/>
            <a:chExt cx="633300" cy="611100"/>
          </a:xfrm>
        </p:grpSpPr>
        <p:sp>
          <p:nvSpPr>
            <p:cNvPr id="202" name="Google Shape;202;p13"/>
            <p:cNvSpPr/>
            <p:nvPr/>
          </p:nvSpPr>
          <p:spPr>
            <a:xfrm>
              <a:off x="644300" y="1871875"/>
              <a:ext cx="633300" cy="611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206" name="Google Shape;206;p13"/>
            <p:cNvSpPr/>
            <p:nvPr/>
          </p:nvSpPr>
          <p:spPr>
            <a:xfrm>
              <a:off x="966500" y="1877425"/>
              <a:ext cx="311100" cy="6000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t>14</a:t>
              </a:r>
              <a:endParaRPr sz="900"/>
            </a:p>
          </p:txBody>
        </p:sp>
        <p:sp>
          <p:nvSpPr>
            <p:cNvPr id="207" name="Google Shape;207;p13"/>
            <p:cNvSpPr/>
            <p:nvPr/>
          </p:nvSpPr>
          <p:spPr>
            <a:xfrm>
              <a:off x="966500" y="2166275"/>
              <a:ext cx="311100" cy="3111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14</a:t>
              </a:r>
              <a:endParaRPr sz="900"/>
            </a:p>
          </p:txBody>
        </p:sp>
      </p:grpSp>
      <p:sp>
        <p:nvSpPr>
          <p:cNvPr id="208" name="Google Shape;208;p13"/>
          <p:cNvSpPr txBox="1"/>
          <p:nvPr/>
        </p:nvSpPr>
        <p:spPr>
          <a:xfrm>
            <a:off x="3830325" y="2993350"/>
            <a:ext cx="7662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F(2)</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rgbClr val="666666"/>
                </a:solidFill>
                <a:latin typeface="Helvetica Neue"/>
                <a:ea typeface="Helvetica Neue"/>
                <a:cs typeface="Helvetica Neue"/>
                <a:sym typeface="Helvetica Neue"/>
              </a:rPr>
              <a:t>σ =</a:t>
            </a:r>
            <a:r>
              <a:rPr lang="en">
                <a:solidFill>
                  <a:schemeClr val="dk1"/>
                </a:solidFill>
              </a:rPr>
              <a:t> 2/3</a:t>
            </a:r>
            <a:endParaRPr/>
          </a:p>
        </p:txBody>
      </p:sp>
      <p:sp>
        <p:nvSpPr>
          <p:cNvPr id="209" name="Google Shape;209;p13"/>
          <p:cNvSpPr txBox="1"/>
          <p:nvPr/>
        </p:nvSpPr>
        <p:spPr>
          <a:xfrm>
            <a:off x="5125725" y="2993350"/>
            <a:ext cx="8178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G(4)</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rgbClr val="666666"/>
                </a:solidFill>
                <a:latin typeface="Helvetica Neue"/>
                <a:ea typeface="Helvetica Neue"/>
                <a:cs typeface="Helvetica Neue"/>
                <a:sym typeface="Helvetica Neue"/>
              </a:rPr>
              <a:t>σ =</a:t>
            </a:r>
            <a:r>
              <a:rPr lang="en">
                <a:solidFill>
                  <a:schemeClr val="dk1"/>
                </a:solidFill>
              </a:rPr>
              <a:t> 5/6</a:t>
            </a:r>
            <a:endParaRPr/>
          </a:p>
        </p:txBody>
      </p:sp>
      <p:sp>
        <p:nvSpPr>
          <p:cNvPr id="210" name="Google Shape;210;p13"/>
          <p:cNvSpPr txBox="1"/>
          <p:nvPr/>
        </p:nvSpPr>
        <p:spPr>
          <a:xfrm>
            <a:off x="6573525" y="2993350"/>
            <a:ext cx="7662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J(3)</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rgbClr val="666666"/>
                </a:solidFill>
                <a:latin typeface="Helvetica Neue"/>
                <a:ea typeface="Helvetica Neue"/>
                <a:cs typeface="Helvetica Neue"/>
                <a:sym typeface="Helvetica Neue"/>
              </a:rPr>
              <a:t>σ =</a:t>
            </a:r>
            <a:r>
              <a:rPr lang="en">
                <a:solidFill>
                  <a:schemeClr val="dk1"/>
                </a:solidFill>
              </a:rPr>
              <a:t> 1/2</a:t>
            </a:r>
            <a:endParaRPr/>
          </a:p>
        </p:txBody>
      </p:sp>
      <p:cxnSp>
        <p:nvCxnSpPr>
          <p:cNvPr id="211" name="Google Shape;211;p13"/>
          <p:cNvCxnSpPr>
            <a:stCxn id="207" idx="0"/>
            <a:endCxn id="195" idx="1"/>
          </p:cNvCxnSpPr>
          <p:nvPr/>
        </p:nvCxnSpPr>
        <p:spPr>
          <a:xfrm>
            <a:off x="6379850" y="3080675"/>
            <a:ext cx="1198800" cy="111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1400"/>
              <a:buFont typeface="Arial"/>
              <a:buNone/>
            </a:pPr>
            <a:r>
              <a:rPr lang="en" sz="3200">
                <a:latin typeface="Helvetica Neue"/>
                <a:ea typeface="Helvetica Neue"/>
                <a:cs typeface="Helvetica Neue"/>
                <a:sym typeface="Helvetica Neue"/>
              </a:rPr>
              <a:t>Grafico Camino Crítico</a:t>
            </a:r>
            <a:endParaRPr sz="3200" i="0" u="none" strike="noStrike" cap="none">
              <a:solidFill>
                <a:schemeClr val="lt1"/>
              </a:solidFill>
              <a:latin typeface="Helvetica Neue"/>
              <a:ea typeface="Helvetica Neue"/>
              <a:cs typeface="Helvetica Neue"/>
              <a:sym typeface="Helvetica Neue"/>
            </a:endParaRPr>
          </a:p>
        </p:txBody>
      </p:sp>
      <p:sp>
        <p:nvSpPr>
          <p:cNvPr id="217" name="Google Shape;217;p14"/>
          <p:cNvSpPr txBox="1"/>
          <p:nvPr/>
        </p:nvSpPr>
        <p:spPr>
          <a:xfrm>
            <a:off x="6659000" y="1940300"/>
            <a:ext cx="6613200" cy="77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8" name="Google Shape;218;p14"/>
          <p:cNvGrpSpPr/>
          <p:nvPr/>
        </p:nvGrpSpPr>
        <p:grpSpPr>
          <a:xfrm>
            <a:off x="187100" y="2786275"/>
            <a:ext cx="633300" cy="611100"/>
            <a:chOff x="644300" y="1871875"/>
            <a:chExt cx="633300" cy="611100"/>
          </a:xfrm>
        </p:grpSpPr>
        <p:sp>
          <p:nvSpPr>
            <p:cNvPr id="219" name="Google Shape;219;p14"/>
            <p:cNvSpPr/>
            <p:nvPr/>
          </p:nvSpPr>
          <p:spPr>
            <a:xfrm>
              <a:off x="644300" y="1871875"/>
              <a:ext cx="633300" cy="611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220" name="Google Shape;220;p14"/>
            <p:cNvSpPr/>
            <p:nvPr/>
          </p:nvSpPr>
          <p:spPr>
            <a:xfrm>
              <a:off x="966500" y="1877425"/>
              <a:ext cx="311100" cy="6000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t>0</a:t>
              </a:r>
              <a:endParaRPr sz="900"/>
            </a:p>
          </p:txBody>
        </p:sp>
        <p:sp>
          <p:nvSpPr>
            <p:cNvPr id="221" name="Google Shape;221;p14"/>
            <p:cNvSpPr/>
            <p:nvPr/>
          </p:nvSpPr>
          <p:spPr>
            <a:xfrm>
              <a:off x="966500" y="2166275"/>
              <a:ext cx="311100" cy="3111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t>0</a:t>
              </a:r>
              <a:endParaRPr sz="900"/>
            </a:p>
          </p:txBody>
        </p:sp>
      </p:grpSp>
      <p:grpSp>
        <p:nvGrpSpPr>
          <p:cNvPr id="222" name="Google Shape;222;p14"/>
          <p:cNvGrpSpPr/>
          <p:nvPr/>
        </p:nvGrpSpPr>
        <p:grpSpPr>
          <a:xfrm>
            <a:off x="1863500" y="1567075"/>
            <a:ext cx="633300" cy="611100"/>
            <a:chOff x="644300" y="1871875"/>
            <a:chExt cx="633300" cy="611100"/>
          </a:xfrm>
        </p:grpSpPr>
        <p:sp>
          <p:nvSpPr>
            <p:cNvPr id="223" name="Google Shape;223;p14"/>
            <p:cNvSpPr/>
            <p:nvPr/>
          </p:nvSpPr>
          <p:spPr>
            <a:xfrm>
              <a:off x="644300" y="1871875"/>
              <a:ext cx="633300" cy="611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224" name="Google Shape;224;p14"/>
            <p:cNvSpPr/>
            <p:nvPr/>
          </p:nvSpPr>
          <p:spPr>
            <a:xfrm>
              <a:off x="966500" y="1877425"/>
              <a:ext cx="311100" cy="6000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t>5</a:t>
              </a:r>
              <a:endParaRPr sz="900"/>
            </a:p>
          </p:txBody>
        </p:sp>
        <p:sp>
          <p:nvSpPr>
            <p:cNvPr id="225" name="Google Shape;225;p14"/>
            <p:cNvSpPr/>
            <p:nvPr/>
          </p:nvSpPr>
          <p:spPr>
            <a:xfrm>
              <a:off x="966500" y="2166275"/>
              <a:ext cx="311100" cy="3111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t>5</a:t>
              </a:r>
              <a:endParaRPr sz="900"/>
            </a:p>
          </p:txBody>
        </p:sp>
      </p:grpSp>
      <p:grpSp>
        <p:nvGrpSpPr>
          <p:cNvPr id="226" name="Google Shape;226;p14"/>
          <p:cNvGrpSpPr/>
          <p:nvPr/>
        </p:nvGrpSpPr>
        <p:grpSpPr>
          <a:xfrm>
            <a:off x="1863500" y="2786275"/>
            <a:ext cx="633300" cy="611100"/>
            <a:chOff x="644300" y="1871875"/>
            <a:chExt cx="633300" cy="611100"/>
          </a:xfrm>
        </p:grpSpPr>
        <p:sp>
          <p:nvSpPr>
            <p:cNvPr id="227" name="Google Shape;227;p14"/>
            <p:cNvSpPr/>
            <p:nvPr/>
          </p:nvSpPr>
          <p:spPr>
            <a:xfrm>
              <a:off x="644300" y="1871875"/>
              <a:ext cx="633300" cy="611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228" name="Google Shape;228;p14"/>
            <p:cNvSpPr/>
            <p:nvPr/>
          </p:nvSpPr>
          <p:spPr>
            <a:xfrm>
              <a:off x="966500" y="1877425"/>
              <a:ext cx="311100" cy="6000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t>5</a:t>
              </a:r>
              <a:endParaRPr sz="900"/>
            </a:p>
          </p:txBody>
        </p:sp>
        <p:sp>
          <p:nvSpPr>
            <p:cNvPr id="229" name="Google Shape;229;p14"/>
            <p:cNvSpPr/>
            <p:nvPr/>
          </p:nvSpPr>
          <p:spPr>
            <a:xfrm>
              <a:off x="966500" y="2166275"/>
              <a:ext cx="311100" cy="3111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t>5</a:t>
              </a:r>
              <a:endParaRPr sz="900"/>
            </a:p>
          </p:txBody>
        </p:sp>
      </p:grpSp>
      <p:grpSp>
        <p:nvGrpSpPr>
          <p:cNvPr id="230" name="Google Shape;230;p14"/>
          <p:cNvGrpSpPr/>
          <p:nvPr/>
        </p:nvGrpSpPr>
        <p:grpSpPr>
          <a:xfrm>
            <a:off x="3235100" y="2786275"/>
            <a:ext cx="633300" cy="611100"/>
            <a:chOff x="644300" y="1871875"/>
            <a:chExt cx="633300" cy="611100"/>
          </a:xfrm>
        </p:grpSpPr>
        <p:sp>
          <p:nvSpPr>
            <p:cNvPr id="231" name="Google Shape;231;p14"/>
            <p:cNvSpPr/>
            <p:nvPr/>
          </p:nvSpPr>
          <p:spPr>
            <a:xfrm>
              <a:off x="644300" y="1871875"/>
              <a:ext cx="633300" cy="611100"/>
            </a:xfrm>
            <a:prstGeom prst="rect">
              <a:avLst/>
            </a:prstGeom>
            <a:solidFill>
              <a:srgbClr val="FFFFFF"/>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232" name="Google Shape;232;p14"/>
            <p:cNvSpPr/>
            <p:nvPr/>
          </p:nvSpPr>
          <p:spPr>
            <a:xfrm>
              <a:off x="966500" y="1877425"/>
              <a:ext cx="311100" cy="600000"/>
            </a:xfrm>
            <a:prstGeom prst="rect">
              <a:avLst/>
            </a:prstGeom>
            <a:solidFill>
              <a:srgbClr val="EFEFEF"/>
            </a:solidFill>
            <a:ln w="9525" cap="flat" cmpd="sng">
              <a:solidFill>
                <a:schemeClr val="dk2"/>
              </a:solidFill>
              <a:prstDash val="solid"/>
              <a:round/>
              <a:headEnd type="none" w="med" len="med"/>
              <a:tailEnd type="none" w="med" len="med"/>
            </a:ln>
          </p:spPr>
          <p:txBody>
            <a:bodyPr spcFirstLastPara="1" wrap="square" lIns="91425" tIns="91425" rIns="91425" bIns="91425" anchor="t" anchorCtr="0">
              <a:noAutofit/>
            </a:bodyPr>
            <a:lstStyle/>
            <a:p>
              <a:pPr marL="0" lvl="0" indent="0" algn="ctr" rtl="0">
                <a:spcBef>
                  <a:spcPts val="0"/>
                </a:spcBef>
                <a:spcAft>
                  <a:spcPts val="0"/>
                </a:spcAft>
                <a:buNone/>
              </a:pPr>
              <a:r>
                <a:rPr lang="en" sz="900"/>
                <a:t>8</a:t>
              </a:r>
              <a:endParaRPr sz="900"/>
            </a:p>
          </p:txBody>
        </p:sp>
        <p:sp>
          <p:nvSpPr>
            <p:cNvPr id="233" name="Google Shape;233;p14"/>
            <p:cNvSpPr/>
            <p:nvPr/>
          </p:nvSpPr>
          <p:spPr>
            <a:xfrm>
              <a:off x="966500" y="2166275"/>
              <a:ext cx="311100" cy="311100"/>
            </a:xfrm>
            <a:prstGeom prst="rect">
              <a:avLst/>
            </a:prstGeom>
            <a:solidFill>
              <a:srgbClr val="EFEFEF"/>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r>
                <a:rPr lang="en" sz="900"/>
                <a:t>8</a:t>
              </a:r>
              <a:endParaRPr sz="900"/>
            </a:p>
          </p:txBody>
        </p:sp>
      </p:grpSp>
      <p:grpSp>
        <p:nvGrpSpPr>
          <p:cNvPr id="234" name="Google Shape;234;p14"/>
          <p:cNvGrpSpPr/>
          <p:nvPr/>
        </p:nvGrpSpPr>
        <p:grpSpPr>
          <a:xfrm>
            <a:off x="3692300" y="1567075"/>
            <a:ext cx="633300" cy="611100"/>
            <a:chOff x="644300" y="1871875"/>
            <a:chExt cx="633300" cy="611100"/>
          </a:xfrm>
        </p:grpSpPr>
        <p:sp>
          <p:nvSpPr>
            <p:cNvPr id="235" name="Google Shape;235;p14"/>
            <p:cNvSpPr/>
            <p:nvPr/>
          </p:nvSpPr>
          <p:spPr>
            <a:xfrm>
              <a:off x="644300" y="1871875"/>
              <a:ext cx="633300" cy="611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236" name="Google Shape;236;p14"/>
            <p:cNvSpPr/>
            <p:nvPr/>
          </p:nvSpPr>
          <p:spPr>
            <a:xfrm>
              <a:off x="966500" y="1877425"/>
              <a:ext cx="311100" cy="6000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t>9</a:t>
              </a:r>
              <a:endParaRPr sz="900"/>
            </a:p>
          </p:txBody>
        </p:sp>
        <p:sp>
          <p:nvSpPr>
            <p:cNvPr id="237" name="Google Shape;237;p14"/>
            <p:cNvSpPr/>
            <p:nvPr/>
          </p:nvSpPr>
          <p:spPr>
            <a:xfrm>
              <a:off x="966500" y="2166275"/>
              <a:ext cx="311100" cy="3111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t>9</a:t>
              </a:r>
              <a:endParaRPr sz="900"/>
            </a:p>
          </p:txBody>
        </p:sp>
      </p:grpSp>
      <p:grpSp>
        <p:nvGrpSpPr>
          <p:cNvPr id="238" name="Google Shape;238;p14"/>
          <p:cNvGrpSpPr/>
          <p:nvPr/>
        </p:nvGrpSpPr>
        <p:grpSpPr>
          <a:xfrm>
            <a:off x="4454300" y="2786275"/>
            <a:ext cx="633300" cy="611100"/>
            <a:chOff x="644300" y="1871875"/>
            <a:chExt cx="633300" cy="611100"/>
          </a:xfrm>
        </p:grpSpPr>
        <p:sp>
          <p:nvSpPr>
            <p:cNvPr id="239" name="Google Shape;239;p14"/>
            <p:cNvSpPr/>
            <p:nvPr/>
          </p:nvSpPr>
          <p:spPr>
            <a:xfrm>
              <a:off x="644300" y="1871875"/>
              <a:ext cx="633300" cy="611100"/>
            </a:xfrm>
            <a:prstGeom prst="rect">
              <a:avLst/>
            </a:prstGeom>
            <a:solidFill>
              <a:srgbClr val="FFFFFF"/>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240" name="Google Shape;240;p14"/>
            <p:cNvSpPr/>
            <p:nvPr/>
          </p:nvSpPr>
          <p:spPr>
            <a:xfrm>
              <a:off x="966500" y="1877425"/>
              <a:ext cx="311100" cy="600000"/>
            </a:xfrm>
            <a:prstGeom prst="rect">
              <a:avLst/>
            </a:prstGeom>
            <a:solidFill>
              <a:srgbClr val="EFEFEF"/>
            </a:solidFill>
            <a:ln w="9525" cap="flat" cmpd="sng">
              <a:solidFill>
                <a:schemeClr val="dk2"/>
              </a:solidFill>
              <a:prstDash val="solid"/>
              <a:round/>
              <a:headEnd type="none" w="med" len="med"/>
              <a:tailEnd type="none" w="med" len="med"/>
            </a:ln>
          </p:spPr>
          <p:txBody>
            <a:bodyPr spcFirstLastPara="1" wrap="square" lIns="91425" tIns="91425" rIns="91425" bIns="91425" anchor="t" anchorCtr="0">
              <a:noAutofit/>
            </a:bodyPr>
            <a:lstStyle/>
            <a:p>
              <a:pPr marL="0" lvl="0" indent="0" algn="ctr" rtl="0">
                <a:spcBef>
                  <a:spcPts val="0"/>
                </a:spcBef>
                <a:spcAft>
                  <a:spcPts val="0"/>
                </a:spcAft>
                <a:buNone/>
              </a:pPr>
              <a:r>
                <a:rPr lang="en" sz="900"/>
                <a:t>10</a:t>
              </a:r>
              <a:endParaRPr sz="900"/>
            </a:p>
          </p:txBody>
        </p:sp>
        <p:sp>
          <p:nvSpPr>
            <p:cNvPr id="241" name="Google Shape;241;p14"/>
            <p:cNvSpPr/>
            <p:nvPr/>
          </p:nvSpPr>
          <p:spPr>
            <a:xfrm>
              <a:off x="966500" y="2166275"/>
              <a:ext cx="311100" cy="311100"/>
            </a:xfrm>
            <a:prstGeom prst="rect">
              <a:avLst/>
            </a:prstGeom>
            <a:solidFill>
              <a:srgbClr val="EFEFEF"/>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l" rtl="0">
                <a:spcBef>
                  <a:spcPts val="0"/>
                </a:spcBef>
                <a:spcAft>
                  <a:spcPts val="0"/>
                </a:spcAft>
                <a:buNone/>
              </a:pPr>
              <a:r>
                <a:rPr lang="en" sz="900"/>
                <a:t>10</a:t>
              </a:r>
              <a:endParaRPr sz="900"/>
            </a:p>
          </p:txBody>
        </p:sp>
      </p:grpSp>
      <p:grpSp>
        <p:nvGrpSpPr>
          <p:cNvPr id="242" name="Google Shape;242;p14"/>
          <p:cNvGrpSpPr/>
          <p:nvPr/>
        </p:nvGrpSpPr>
        <p:grpSpPr>
          <a:xfrm>
            <a:off x="7578500" y="2786275"/>
            <a:ext cx="633300" cy="611100"/>
            <a:chOff x="644300" y="1871875"/>
            <a:chExt cx="633300" cy="611100"/>
          </a:xfrm>
        </p:grpSpPr>
        <p:sp>
          <p:nvSpPr>
            <p:cNvPr id="243" name="Google Shape;243;p14"/>
            <p:cNvSpPr/>
            <p:nvPr/>
          </p:nvSpPr>
          <p:spPr>
            <a:xfrm>
              <a:off x="644300" y="1871875"/>
              <a:ext cx="633300" cy="611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sp>
          <p:nvSpPr>
            <p:cNvPr id="244" name="Google Shape;244;p14"/>
            <p:cNvSpPr/>
            <p:nvPr/>
          </p:nvSpPr>
          <p:spPr>
            <a:xfrm>
              <a:off x="966500" y="1877425"/>
              <a:ext cx="311100" cy="6000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t>17</a:t>
              </a:r>
              <a:endParaRPr sz="900"/>
            </a:p>
          </p:txBody>
        </p:sp>
        <p:sp>
          <p:nvSpPr>
            <p:cNvPr id="245" name="Google Shape;245;p14"/>
            <p:cNvSpPr/>
            <p:nvPr/>
          </p:nvSpPr>
          <p:spPr>
            <a:xfrm>
              <a:off x="966500" y="2166275"/>
              <a:ext cx="311100" cy="3111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17</a:t>
              </a:r>
              <a:endParaRPr sz="900"/>
            </a:p>
          </p:txBody>
        </p:sp>
      </p:grpSp>
      <p:cxnSp>
        <p:nvCxnSpPr>
          <p:cNvPr id="246" name="Google Shape;246;p14"/>
          <p:cNvCxnSpPr>
            <a:stCxn id="221" idx="0"/>
            <a:endCxn id="227" idx="1"/>
          </p:cNvCxnSpPr>
          <p:nvPr/>
        </p:nvCxnSpPr>
        <p:spPr>
          <a:xfrm>
            <a:off x="664850" y="3080675"/>
            <a:ext cx="1198800" cy="11100"/>
          </a:xfrm>
          <a:prstGeom prst="straightConnector1">
            <a:avLst/>
          </a:prstGeom>
          <a:noFill/>
          <a:ln w="9525" cap="flat" cmpd="sng">
            <a:solidFill>
              <a:srgbClr val="FF0000"/>
            </a:solidFill>
            <a:prstDash val="solid"/>
            <a:round/>
            <a:headEnd type="none" w="med" len="med"/>
            <a:tailEnd type="triangle" w="med" len="med"/>
          </a:ln>
        </p:spPr>
      </p:cxnSp>
      <p:cxnSp>
        <p:nvCxnSpPr>
          <p:cNvPr id="247" name="Google Shape;247;p14"/>
          <p:cNvCxnSpPr>
            <a:stCxn id="220" idx="3"/>
            <a:endCxn id="223" idx="1"/>
          </p:cNvCxnSpPr>
          <p:nvPr/>
        </p:nvCxnSpPr>
        <p:spPr>
          <a:xfrm rot="10800000" flipH="1">
            <a:off x="820400" y="1872625"/>
            <a:ext cx="1043100" cy="1219200"/>
          </a:xfrm>
          <a:prstGeom prst="straightConnector1">
            <a:avLst/>
          </a:prstGeom>
          <a:noFill/>
          <a:ln w="9525" cap="flat" cmpd="sng">
            <a:solidFill>
              <a:schemeClr val="dk2"/>
            </a:solidFill>
            <a:prstDash val="solid"/>
            <a:round/>
            <a:headEnd type="none" w="med" len="med"/>
            <a:tailEnd type="triangle" w="med" len="med"/>
          </a:ln>
        </p:spPr>
      </p:cxnSp>
      <p:cxnSp>
        <p:nvCxnSpPr>
          <p:cNvPr id="248" name="Google Shape;248;p14"/>
          <p:cNvCxnSpPr>
            <a:stCxn id="225" idx="0"/>
            <a:endCxn id="235" idx="1"/>
          </p:cNvCxnSpPr>
          <p:nvPr/>
        </p:nvCxnSpPr>
        <p:spPr>
          <a:xfrm>
            <a:off x="2341250" y="1861475"/>
            <a:ext cx="1351200" cy="11100"/>
          </a:xfrm>
          <a:prstGeom prst="straightConnector1">
            <a:avLst/>
          </a:prstGeom>
          <a:noFill/>
          <a:ln w="9525" cap="flat" cmpd="sng">
            <a:solidFill>
              <a:srgbClr val="FF0000"/>
            </a:solidFill>
            <a:prstDash val="solid"/>
            <a:round/>
            <a:headEnd type="none" w="med" len="med"/>
            <a:tailEnd type="triangle" w="med" len="med"/>
          </a:ln>
        </p:spPr>
      </p:cxnSp>
      <p:cxnSp>
        <p:nvCxnSpPr>
          <p:cNvPr id="249" name="Google Shape;249;p14"/>
          <p:cNvCxnSpPr>
            <a:stCxn id="229" idx="0"/>
            <a:endCxn id="231" idx="1"/>
          </p:cNvCxnSpPr>
          <p:nvPr/>
        </p:nvCxnSpPr>
        <p:spPr>
          <a:xfrm>
            <a:off x="2341250" y="3080675"/>
            <a:ext cx="894000" cy="11100"/>
          </a:xfrm>
          <a:prstGeom prst="straightConnector1">
            <a:avLst/>
          </a:prstGeom>
          <a:noFill/>
          <a:ln w="9525" cap="flat" cmpd="sng">
            <a:solidFill>
              <a:schemeClr val="dk2"/>
            </a:solidFill>
            <a:prstDash val="solid"/>
            <a:round/>
            <a:headEnd type="none" w="med" len="med"/>
            <a:tailEnd type="triangle" w="med" len="med"/>
          </a:ln>
        </p:spPr>
      </p:cxnSp>
      <p:cxnSp>
        <p:nvCxnSpPr>
          <p:cNvPr id="250" name="Google Shape;250;p14"/>
          <p:cNvCxnSpPr>
            <a:stCxn id="233" idx="0"/>
            <a:endCxn id="239" idx="1"/>
          </p:cNvCxnSpPr>
          <p:nvPr/>
        </p:nvCxnSpPr>
        <p:spPr>
          <a:xfrm>
            <a:off x="3712850" y="3080675"/>
            <a:ext cx="741600" cy="11100"/>
          </a:xfrm>
          <a:prstGeom prst="straightConnector1">
            <a:avLst/>
          </a:prstGeom>
          <a:noFill/>
          <a:ln w="9525" cap="flat" cmpd="sng">
            <a:solidFill>
              <a:schemeClr val="dk2"/>
            </a:solidFill>
            <a:prstDash val="solid"/>
            <a:round/>
            <a:headEnd type="none" w="med" len="med"/>
            <a:tailEnd type="triangle" w="med" len="med"/>
          </a:ln>
        </p:spPr>
      </p:cxnSp>
      <p:sp>
        <p:nvSpPr>
          <p:cNvPr id="251" name="Google Shape;251;p14"/>
          <p:cNvSpPr/>
          <p:nvPr/>
        </p:nvSpPr>
        <p:spPr>
          <a:xfrm>
            <a:off x="4343650" y="1855225"/>
            <a:ext cx="3577125" cy="933150"/>
          </a:xfrm>
          <a:custGeom>
            <a:avLst/>
            <a:gdLst/>
            <a:ahLst/>
            <a:cxnLst/>
            <a:rect l="l" t="t" r="r" b="b"/>
            <a:pathLst>
              <a:path w="143085" h="37326" extrusionOk="0">
                <a:moveTo>
                  <a:pt x="0" y="0"/>
                </a:moveTo>
                <a:cubicBezTo>
                  <a:pt x="14294" y="1333"/>
                  <a:pt x="61915" y="1777"/>
                  <a:pt x="85762" y="7998"/>
                </a:cubicBezTo>
                <a:cubicBezTo>
                  <a:pt x="109610" y="14219"/>
                  <a:pt x="133531" y="32438"/>
                  <a:pt x="143085" y="37326"/>
                </a:cubicBezTo>
              </a:path>
            </a:pathLst>
          </a:custGeom>
          <a:noFill/>
          <a:ln w="9525" cap="flat" cmpd="sng">
            <a:solidFill>
              <a:srgbClr val="FF0000"/>
            </a:solidFill>
            <a:prstDash val="solid"/>
            <a:round/>
            <a:headEnd type="none" w="med" len="med"/>
            <a:tailEnd type="triangle" w="med" len="med"/>
          </a:ln>
        </p:spPr>
      </p:sp>
      <p:sp>
        <p:nvSpPr>
          <p:cNvPr id="252" name="Google Shape;252;p14"/>
          <p:cNvSpPr/>
          <p:nvPr/>
        </p:nvSpPr>
        <p:spPr>
          <a:xfrm>
            <a:off x="2199600" y="3399375"/>
            <a:ext cx="5399000" cy="1110900"/>
          </a:xfrm>
          <a:custGeom>
            <a:avLst/>
            <a:gdLst/>
            <a:ahLst/>
            <a:cxnLst/>
            <a:rect l="l" t="t" r="r" b="b"/>
            <a:pathLst>
              <a:path w="215960" h="44436" extrusionOk="0">
                <a:moveTo>
                  <a:pt x="0" y="0"/>
                </a:moveTo>
                <a:cubicBezTo>
                  <a:pt x="18737" y="7406"/>
                  <a:pt x="76431" y="44436"/>
                  <a:pt x="112424" y="44436"/>
                </a:cubicBezTo>
                <a:cubicBezTo>
                  <a:pt x="148417" y="44436"/>
                  <a:pt x="198704" y="7406"/>
                  <a:pt x="215960" y="0"/>
                </a:cubicBezTo>
              </a:path>
            </a:pathLst>
          </a:custGeom>
          <a:noFill/>
          <a:ln w="9525" cap="flat" cmpd="sng">
            <a:solidFill>
              <a:schemeClr val="dk2"/>
            </a:solidFill>
            <a:prstDash val="solid"/>
            <a:round/>
            <a:headEnd type="none" w="med" len="med"/>
            <a:tailEnd type="triangle" w="med" len="med"/>
          </a:ln>
        </p:spPr>
      </p:sp>
      <p:cxnSp>
        <p:nvCxnSpPr>
          <p:cNvPr id="253" name="Google Shape;253;p14"/>
          <p:cNvCxnSpPr>
            <a:stCxn id="241" idx="0"/>
            <a:endCxn id="254" idx="1"/>
          </p:cNvCxnSpPr>
          <p:nvPr/>
        </p:nvCxnSpPr>
        <p:spPr>
          <a:xfrm>
            <a:off x="4932050" y="3080675"/>
            <a:ext cx="970200" cy="11100"/>
          </a:xfrm>
          <a:prstGeom prst="straightConnector1">
            <a:avLst/>
          </a:prstGeom>
          <a:noFill/>
          <a:ln w="9525" cap="flat" cmpd="sng">
            <a:solidFill>
              <a:schemeClr val="dk2"/>
            </a:solidFill>
            <a:prstDash val="solid"/>
            <a:round/>
            <a:headEnd type="none" w="med" len="med"/>
            <a:tailEnd type="triangle" w="med" len="med"/>
          </a:ln>
        </p:spPr>
      </p:cxnSp>
      <p:sp>
        <p:nvSpPr>
          <p:cNvPr id="255" name="Google Shape;255;p14"/>
          <p:cNvSpPr txBox="1"/>
          <p:nvPr/>
        </p:nvSpPr>
        <p:spPr>
          <a:xfrm>
            <a:off x="1315725" y="2231350"/>
            <a:ext cx="5490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A(3)</a:t>
            </a:r>
            <a:endParaRPr/>
          </a:p>
        </p:txBody>
      </p:sp>
      <p:sp>
        <p:nvSpPr>
          <p:cNvPr id="256" name="Google Shape;256;p14"/>
          <p:cNvSpPr txBox="1"/>
          <p:nvPr/>
        </p:nvSpPr>
        <p:spPr>
          <a:xfrm>
            <a:off x="1010925" y="2993350"/>
            <a:ext cx="5490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B(5)</a:t>
            </a:r>
            <a:endParaRPr/>
          </a:p>
        </p:txBody>
      </p:sp>
      <p:sp>
        <p:nvSpPr>
          <p:cNvPr id="257" name="Google Shape;257;p14"/>
          <p:cNvSpPr txBox="1"/>
          <p:nvPr/>
        </p:nvSpPr>
        <p:spPr>
          <a:xfrm>
            <a:off x="2611125" y="2993350"/>
            <a:ext cx="5490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C(3)</a:t>
            </a:r>
            <a:endParaRPr/>
          </a:p>
        </p:txBody>
      </p:sp>
      <p:sp>
        <p:nvSpPr>
          <p:cNvPr id="258" name="Google Shape;258;p14"/>
          <p:cNvSpPr txBox="1"/>
          <p:nvPr/>
        </p:nvSpPr>
        <p:spPr>
          <a:xfrm>
            <a:off x="2153925" y="3450550"/>
            <a:ext cx="5490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I(5)</a:t>
            </a:r>
            <a:endParaRPr/>
          </a:p>
        </p:txBody>
      </p:sp>
      <p:grpSp>
        <p:nvGrpSpPr>
          <p:cNvPr id="259" name="Google Shape;259;p14"/>
          <p:cNvGrpSpPr/>
          <p:nvPr/>
        </p:nvGrpSpPr>
        <p:grpSpPr>
          <a:xfrm>
            <a:off x="5902100" y="2786275"/>
            <a:ext cx="633300" cy="611100"/>
            <a:chOff x="644300" y="1871875"/>
            <a:chExt cx="633300" cy="611100"/>
          </a:xfrm>
        </p:grpSpPr>
        <p:sp>
          <p:nvSpPr>
            <p:cNvPr id="254" name="Google Shape;254;p14"/>
            <p:cNvSpPr/>
            <p:nvPr/>
          </p:nvSpPr>
          <p:spPr>
            <a:xfrm>
              <a:off x="644300" y="1871875"/>
              <a:ext cx="633300" cy="611100"/>
            </a:xfrm>
            <a:prstGeom prst="rect">
              <a:avLst/>
            </a:prstGeom>
            <a:solidFill>
              <a:srgbClr val="FFFFFF"/>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260" name="Google Shape;260;p14"/>
            <p:cNvSpPr/>
            <p:nvPr/>
          </p:nvSpPr>
          <p:spPr>
            <a:xfrm>
              <a:off x="966500" y="1877425"/>
              <a:ext cx="311100" cy="600000"/>
            </a:xfrm>
            <a:prstGeom prst="rect">
              <a:avLst/>
            </a:prstGeom>
            <a:solidFill>
              <a:srgbClr val="EFEFEF"/>
            </a:solidFill>
            <a:ln w="9525" cap="flat" cmpd="sng">
              <a:solidFill>
                <a:schemeClr val="dk2"/>
              </a:solidFill>
              <a:prstDash val="solid"/>
              <a:round/>
              <a:headEnd type="none" w="med" len="med"/>
              <a:tailEnd type="none" w="med" len="med"/>
            </a:ln>
          </p:spPr>
          <p:txBody>
            <a:bodyPr spcFirstLastPara="1" wrap="square" lIns="91425" tIns="91425" rIns="91425" bIns="91425" anchor="t" anchorCtr="0">
              <a:noAutofit/>
            </a:bodyPr>
            <a:lstStyle/>
            <a:p>
              <a:pPr marL="0" lvl="0" indent="0" algn="ctr" rtl="0">
                <a:spcBef>
                  <a:spcPts val="0"/>
                </a:spcBef>
                <a:spcAft>
                  <a:spcPts val="0"/>
                </a:spcAft>
                <a:buNone/>
              </a:pPr>
              <a:r>
                <a:rPr lang="en" sz="900"/>
                <a:t>14</a:t>
              </a:r>
              <a:endParaRPr sz="900"/>
            </a:p>
          </p:txBody>
        </p:sp>
        <p:sp>
          <p:nvSpPr>
            <p:cNvPr id="261" name="Google Shape;261;p14"/>
            <p:cNvSpPr/>
            <p:nvPr/>
          </p:nvSpPr>
          <p:spPr>
            <a:xfrm>
              <a:off x="966500" y="2166275"/>
              <a:ext cx="311100" cy="311100"/>
            </a:xfrm>
            <a:prstGeom prst="rect">
              <a:avLst/>
            </a:prstGeom>
            <a:solidFill>
              <a:srgbClr val="EFEFEF"/>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l" rtl="0">
                <a:spcBef>
                  <a:spcPts val="0"/>
                </a:spcBef>
                <a:spcAft>
                  <a:spcPts val="0"/>
                </a:spcAft>
                <a:buNone/>
              </a:pPr>
              <a:r>
                <a:rPr lang="en" sz="900"/>
                <a:t>14</a:t>
              </a:r>
              <a:endParaRPr sz="900"/>
            </a:p>
          </p:txBody>
        </p:sp>
      </p:grpSp>
      <p:sp>
        <p:nvSpPr>
          <p:cNvPr id="262" name="Google Shape;262;p14"/>
          <p:cNvSpPr txBox="1"/>
          <p:nvPr/>
        </p:nvSpPr>
        <p:spPr>
          <a:xfrm>
            <a:off x="3830325" y="2993350"/>
            <a:ext cx="5490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F(2)</a:t>
            </a:r>
            <a:endParaRPr/>
          </a:p>
        </p:txBody>
      </p:sp>
      <p:sp>
        <p:nvSpPr>
          <p:cNvPr id="263" name="Google Shape;263;p14"/>
          <p:cNvSpPr txBox="1"/>
          <p:nvPr/>
        </p:nvSpPr>
        <p:spPr>
          <a:xfrm>
            <a:off x="5125725" y="2993350"/>
            <a:ext cx="5490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G(4)</a:t>
            </a:r>
            <a:endParaRPr/>
          </a:p>
        </p:txBody>
      </p:sp>
      <p:sp>
        <p:nvSpPr>
          <p:cNvPr id="264" name="Google Shape;264;p14"/>
          <p:cNvSpPr txBox="1"/>
          <p:nvPr/>
        </p:nvSpPr>
        <p:spPr>
          <a:xfrm>
            <a:off x="6573525" y="2993350"/>
            <a:ext cx="5490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J(3)</a:t>
            </a:r>
            <a:endParaRPr/>
          </a:p>
        </p:txBody>
      </p:sp>
      <p:sp>
        <p:nvSpPr>
          <p:cNvPr id="265" name="Google Shape;265;p14"/>
          <p:cNvSpPr txBox="1"/>
          <p:nvPr/>
        </p:nvSpPr>
        <p:spPr>
          <a:xfrm>
            <a:off x="2611125" y="1774150"/>
            <a:ext cx="5490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D(4)</a:t>
            </a:r>
            <a:endParaRPr/>
          </a:p>
        </p:txBody>
      </p:sp>
      <p:sp>
        <p:nvSpPr>
          <p:cNvPr id="266" name="Google Shape;266;p14"/>
          <p:cNvSpPr txBox="1"/>
          <p:nvPr/>
        </p:nvSpPr>
        <p:spPr>
          <a:xfrm>
            <a:off x="4439925" y="1774150"/>
            <a:ext cx="5490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E(8)</a:t>
            </a:r>
            <a:endParaRPr/>
          </a:p>
        </p:txBody>
      </p:sp>
      <p:sp>
        <p:nvSpPr>
          <p:cNvPr id="267" name="Google Shape;267;p14"/>
          <p:cNvSpPr/>
          <p:nvPr/>
        </p:nvSpPr>
        <p:spPr>
          <a:xfrm>
            <a:off x="4788000" y="3388275"/>
            <a:ext cx="1455300" cy="333275"/>
          </a:xfrm>
          <a:custGeom>
            <a:avLst/>
            <a:gdLst/>
            <a:ahLst/>
            <a:cxnLst/>
            <a:rect l="l" t="t" r="r" b="b"/>
            <a:pathLst>
              <a:path w="58212" h="13331" extrusionOk="0">
                <a:moveTo>
                  <a:pt x="0" y="0"/>
                </a:moveTo>
                <a:cubicBezTo>
                  <a:pt x="4962" y="2222"/>
                  <a:pt x="20071" y="13331"/>
                  <a:pt x="29773" y="13331"/>
                </a:cubicBezTo>
                <a:cubicBezTo>
                  <a:pt x="39475" y="13331"/>
                  <a:pt x="53472" y="2222"/>
                  <a:pt x="58212" y="0"/>
                </a:cubicBezTo>
              </a:path>
            </a:pathLst>
          </a:custGeom>
          <a:noFill/>
          <a:ln w="9525" cap="flat" cmpd="sng">
            <a:solidFill>
              <a:schemeClr val="dk2"/>
            </a:solidFill>
            <a:prstDash val="solid"/>
            <a:round/>
            <a:headEnd type="none" w="med" len="med"/>
            <a:tailEnd type="triangle" w="med" len="med"/>
          </a:ln>
        </p:spPr>
      </p:sp>
      <p:sp>
        <p:nvSpPr>
          <p:cNvPr id="268" name="Google Shape;268;p14"/>
          <p:cNvSpPr/>
          <p:nvPr/>
        </p:nvSpPr>
        <p:spPr>
          <a:xfrm>
            <a:off x="4776900" y="2521750"/>
            <a:ext cx="2821700" cy="266625"/>
          </a:xfrm>
          <a:custGeom>
            <a:avLst/>
            <a:gdLst/>
            <a:ahLst/>
            <a:cxnLst/>
            <a:rect l="l" t="t" r="r" b="b"/>
            <a:pathLst>
              <a:path w="112868" h="10665" extrusionOk="0">
                <a:moveTo>
                  <a:pt x="0" y="10665"/>
                </a:moveTo>
                <a:cubicBezTo>
                  <a:pt x="9998" y="8888"/>
                  <a:pt x="41178" y="0"/>
                  <a:pt x="59989" y="0"/>
                </a:cubicBezTo>
                <a:cubicBezTo>
                  <a:pt x="78800" y="0"/>
                  <a:pt x="104055" y="8888"/>
                  <a:pt x="112868" y="10665"/>
                </a:cubicBezTo>
              </a:path>
            </a:pathLst>
          </a:custGeom>
          <a:noFill/>
          <a:ln w="9525" cap="flat" cmpd="sng">
            <a:solidFill>
              <a:schemeClr val="dk2"/>
            </a:solidFill>
            <a:prstDash val="solid"/>
            <a:round/>
            <a:headEnd type="none" w="med" len="med"/>
            <a:tailEnd type="triangle" w="med" len="med"/>
          </a:ln>
        </p:spPr>
      </p:sp>
      <p:sp>
        <p:nvSpPr>
          <p:cNvPr id="269" name="Google Shape;269;p14"/>
          <p:cNvSpPr txBox="1"/>
          <p:nvPr/>
        </p:nvSpPr>
        <p:spPr>
          <a:xfrm>
            <a:off x="5125725" y="2307550"/>
            <a:ext cx="5490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H(2)</a:t>
            </a:r>
            <a:endParaRPr/>
          </a:p>
        </p:txBody>
      </p:sp>
      <p:sp>
        <p:nvSpPr>
          <p:cNvPr id="270" name="Google Shape;270;p14"/>
          <p:cNvSpPr txBox="1"/>
          <p:nvPr/>
        </p:nvSpPr>
        <p:spPr>
          <a:xfrm>
            <a:off x="5125725" y="3602950"/>
            <a:ext cx="6333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K(3)</a:t>
            </a:r>
            <a:endParaRPr/>
          </a:p>
        </p:txBody>
      </p:sp>
      <p:cxnSp>
        <p:nvCxnSpPr>
          <p:cNvPr id="271" name="Google Shape;271;p14"/>
          <p:cNvCxnSpPr>
            <a:stCxn id="229" idx="1"/>
            <a:endCxn id="223" idx="2"/>
          </p:cNvCxnSpPr>
          <p:nvPr/>
        </p:nvCxnSpPr>
        <p:spPr>
          <a:xfrm rot="10800000">
            <a:off x="2180300" y="2178125"/>
            <a:ext cx="5400" cy="1058100"/>
          </a:xfrm>
          <a:prstGeom prst="straightConnector1">
            <a:avLst/>
          </a:prstGeom>
          <a:noFill/>
          <a:ln w="9525" cap="flat" cmpd="sng">
            <a:solidFill>
              <a:srgbClr val="FF0000"/>
            </a:solidFill>
            <a:prstDash val="dash"/>
            <a:round/>
            <a:headEnd type="none" w="med" len="med"/>
            <a:tailEnd type="triangle" w="med" len="med"/>
          </a:ln>
        </p:spPr>
      </p:cxnSp>
      <p:sp>
        <p:nvSpPr>
          <p:cNvPr id="272" name="Google Shape;272;p14"/>
          <p:cNvSpPr txBox="1"/>
          <p:nvPr/>
        </p:nvSpPr>
        <p:spPr>
          <a:xfrm>
            <a:off x="2131700" y="2231350"/>
            <a:ext cx="4413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(0)</a:t>
            </a:r>
            <a:endParaRPr/>
          </a:p>
        </p:txBody>
      </p:sp>
      <p:cxnSp>
        <p:nvCxnSpPr>
          <p:cNvPr id="273" name="Google Shape;273;p14"/>
          <p:cNvCxnSpPr>
            <a:stCxn id="261" idx="0"/>
            <a:endCxn id="243" idx="1"/>
          </p:cNvCxnSpPr>
          <p:nvPr/>
        </p:nvCxnSpPr>
        <p:spPr>
          <a:xfrm>
            <a:off x="6379850" y="3080675"/>
            <a:ext cx="1198800" cy="11100"/>
          </a:xfrm>
          <a:prstGeom prst="straightConnector1">
            <a:avLst/>
          </a:prstGeom>
          <a:noFill/>
          <a:ln w="9525" cap="flat" cmpd="sng">
            <a:solidFill>
              <a:schemeClr val="dk2"/>
            </a:solidFill>
            <a:prstDash val="solid"/>
            <a:round/>
            <a:headEnd type="none" w="med" len="med"/>
            <a:tailEnd type="triangle" w="med" len="med"/>
          </a:ln>
        </p:spPr>
      </p:cxnSp>
      <p:sp>
        <p:nvSpPr>
          <p:cNvPr id="274" name="Google Shape;274;p14"/>
          <p:cNvSpPr txBox="1"/>
          <p:nvPr/>
        </p:nvSpPr>
        <p:spPr>
          <a:xfrm>
            <a:off x="3498775" y="4705725"/>
            <a:ext cx="3777000" cy="33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Mayor dispersión equivale a más riesgo</a:t>
            </a:r>
            <a:endParaRPr/>
          </a:p>
        </p:txBody>
      </p:sp>
      <p:pic>
        <p:nvPicPr>
          <p:cNvPr id="275" name="Google Shape;275;p14"/>
          <p:cNvPicPr preferRelativeResize="0"/>
          <p:nvPr/>
        </p:nvPicPr>
        <p:blipFill>
          <a:blip r:embed="rId3">
            <a:alphaModFix/>
          </a:blip>
          <a:stretch>
            <a:fillRect/>
          </a:stretch>
        </p:blipFill>
        <p:spPr>
          <a:xfrm>
            <a:off x="7035575" y="3918900"/>
            <a:ext cx="1198800" cy="1198800"/>
          </a:xfrm>
          <a:prstGeom prst="rect">
            <a:avLst/>
          </a:prstGeom>
          <a:noFill/>
          <a:ln>
            <a:noFill/>
          </a:ln>
        </p:spPr>
      </p:pic>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1400"/>
              <a:buFont typeface="Arial"/>
              <a:buNone/>
            </a:pPr>
            <a:r>
              <a:rPr lang="en" sz="3200">
                <a:latin typeface="Helvetica Neue"/>
                <a:ea typeface="Helvetica Neue"/>
                <a:cs typeface="Helvetica Neue"/>
                <a:sym typeface="Helvetica Neue"/>
              </a:rPr>
              <a:t>Probabilidad P(TE&lt;=22)</a:t>
            </a:r>
            <a:endParaRPr sz="3200" i="0" u="none" strike="noStrike" cap="none">
              <a:solidFill>
                <a:schemeClr val="lt1"/>
              </a:solidFill>
              <a:latin typeface="Helvetica Neue"/>
              <a:ea typeface="Helvetica Neue"/>
              <a:cs typeface="Helvetica Neue"/>
              <a:sym typeface="Helvetica Neue"/>
            </a:endParaRPr>
          </a:p>
        </p:txBody>
      </p:sp>
      <p:sp>
        <p:nvSpPr>
          <p:cNvPr id="281" name="Google Shape;281;p15"/>
          <p:cNvSpPr txBox="1"/>
          <p:nvPr/>
        </p:nvSpPr>
        <p:spPr>
          <a:xfrm>
            <a:off x="6659000" y="1940300"/>
            <a:ext cx="6613200" cy="77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2" name="Google Shape;282;p15"/>
          <p:cNvPicPr preferRelativeResize="0"/>
          <p:nvPr/>
        </p:nvPicPr>
        <p:blipFill>
          <a:blip r:embed="rId3">
            <a:alphaModFix/>
          </a:blip>
          <a:stretch>
            <a:fillRect/>
          </a:stretch>
        </p:blipFill>
        <p:spPr>
          <a:xfrm>
            <a:off x="2011616" y="1413781"/>
            <a:ext cx="5120777" cy="3185369"/>
          </a:xfrm>
          <a:prstGeom prst="rect">
            <a:avLst/>
          </a:prstGeom>
          <a:noFill/>
          <a:ln>
            <a:noFill/>
          </a:ln>
        </p:spPr>
      </p:pic>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1400"/>
              <a:buFont typeface="Arial"/>
              <a:buNone/>
            </a:pPr>
            <a:r>
              <a:rPr lang="en" sz="3200">
                <a:latin typeface="Helvetica Neue"/>
                <a:ea typeface="Helvetica Neue"/>
                <a:cs typeface="Helvetica Neue"/>
                <a:sym typeface="Helvetica Neue"/>
              </a:rPr>
              <a:t>Probabilidad P(TE&lt;=22)</a:t>
            </a:r>
            <a:endParaRPr sz="3200" i="0" u="none" strike="noStrike" cap="none">
              <a:solidFill>
                <a:schemeClr val="lt1"/>
              </a:solidFill>
              <a:latin typeface="Helvetica Neue"/>
              <a:ea typeface="Helvetica Neue"/>
              <a:cs typeface="Helvetica Neue"/>
              <a:sym typeface="Helvetica Neue"/>
            </a:endParaRPr>
          </a:p>
        </p:txBody>
      </p:sp>
      <p:sp>
        <p:nvSpPr>
          <p:cNvPr id="288" name="Google Shape;288;p16"/>
          <p:cNvSpPr txBox="1"/>
          <p:nvPr/>
        </p:nvSpPr>
        <p:spPr>
          <a:xfrm>
            <a:off x="6659000" y="1940300"/>
            <a:ext cx="6613200" cy="77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9" name="Google Shape;289;p16"/>
          <p:cNvPicPr preferRelativeResize="0"/>
          <p:nvPr/>
        </p:nvPicPr>
        <p:blipFill>
          <a:blip r:embed="rId3">
            <a:alphaModFix/>
          </a:blip>
          <a:stretch>
            <a:fillRect/>
          </a:stretch>
        </p:blipFill>
        <p:spPr>
          <a:xfrm>
            <a:off x="152400" y="1215778"/>
            <a:ext cx="5603325" cy="3109620"/>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364</Words>
  <Application>Microsoft Office PowerPoint</Application>
  <PresentationFormat>Presentación en pantalla (16:9)</PresentationFormat>
  <Paragraphs>148</Paragraphs>
  <Slides>9</Slides>
  <Notes>9</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Helvetica Neue</vt:lpstr>
      <vt:lpstr>Arial</vt:lpstr>
      <vt:lpstr>biz</vt:lpstr>
      <vt:lpstr>Camino Crítico - PERT Clase 11</vt:lpstr>
      <vt:lpstr>Enunciado</vt:lpstr>
      <vt:lpstr>Calculo Tiempo Estimado de la Tarea</vt:lpstr>
      <vt:lpstr>Grafico Camino Crítico</vt:lpstr>
      <vt:lpstr>Analizamos la rama 1</vt:lpstr>
      <vt:lpstr>Analizamos la rama 2</vt:lpstr>
      <vt:lpstr>Grafico Camino Crítico</vt:lpstr>
      <vt:lpstr>Probabilidad P(TE&lt;=22)</vt:lpstr>
      <vt:lpstr>Probabilidad P(TE&lt;=22)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Camino Crítico - PERT Clase 11</dc:title>
  <cp:lastModifiedBy>Rodrigo Maranzana</cp:lastModifiedBy>
  <cp:revision>1</cp:revision>
  <dcterms:modified xsi:type="dcterms:W3CDTF">2021-04-02T17:58:11Z</dcterms:modified>
</cp:coreProperties>
</file>