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Lst>
  <p:notesMasterIdLst>
    <p:notesMasterId r:id="rId11"/>
  </p:notesMasterIdLst>
  <p:sldIdLst>
    <p:sldId id="256" r:id="rId3"/>
    <p:sldId id="257" r:id="rId4"/>
    <p:sldId id="258" r:id="rId5"/>
    <p:sldId id="259" r:id="rId6"/>
    <p:sldId id="260" r:id="rId7"/>
    <p:sldId id="261" r:id="rId8"/>
    <p:sldId id="262" r:id="rId9"/>
    <p:sldId id="263" r:id="rId10"/>
  </p:sldIdLst>
  <p:sldSz cx="12192000" cy="6858000"/>
  <p:notesSz cx="6858000" cy="9144000"/>
  <p:embeddedFontLst>
    <p:embeddedFont>
      <p:font typeface="Calibri" panose="020F0502020204030204" pitchFamily="34" charset="0"/>
      <p:regular r:id="rId12"/>
      <p:bold r:id="rId13"/>
      <p:italic r:id="rId14"/>
      <p:boldItalic r:id="rId15"/>
    </p:embeddedFont>
    <p:embeddedFont>
      <p:font typeface="Helvetica Neue"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 roundtripDataSignature="AMtx7mjYGLHX+ClJzlta3ppo1qn0gIiTI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Master" Target="slideMasters/slideMaster2.xml"/><Relationship Id="rId16" Type="http://schemas.openxmlformats.org/officeDocument/2006/relationships/font" Target="fonts/font5.fntdata"/><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font" Target="fonts/font4.fntdata"/><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8.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3.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d9cb0d3e6c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gd9cb0d3e6c_0_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Font typeface="Arial"/>
              <a:buNone/>
            </a:pPr>
            <a:endParaRPr sz="1100" b="0" i="0" u="none" strike="noStrike" cap="non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7" name="Google Shape;13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4" name="Google Shape;14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7" name="Google Shape;207;p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208" name="Google Shape;208;p3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7</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2" name="Google Shape;232;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8"/>
        <p:cNvGrpSpPr/>
        <p:nvPr/>
      </p:nvGrpSpPr>
      <p:grpSpPr>
        <a:xfrm>
          <a:off x="0" y="0"/>
          <a:ext cx="0" cy="0"/>
          <a:chOff x="0" y="0"/>
          <a:chExt cx="0" cy="0"/>
        </a:xfrm>
      </p:grpSpPr>
      <p:sp>
        <p:nvSpPr>
          <p:cNvPr id="19" name="Google Shape;19;p17"/>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17"/>
          <p:cNvSpPr/>
          <p:nvPr/>
        </p:nvSpPr>
        <p:spPr>
          <a:xfrm>
            <a:off x="1" y="6334316"/>
            <a:ext cx="12192000" cy="66484"/>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17"/>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7"/>
          <p:cNvSpPr txBox="1">
            <a:spLocks noGrp="1"/>
          </p:cNvSpPr>
          <p:nvPr>
            <p:ph type="subTitle" idx="1"/>
          </p:nvPr>
        </p:nvSpPr>
        <p:spPr>
          <a:xfrm>
            <a:off x="1100051" y="4455621"/>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23" name="Google Shape;23;p17"/>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cxnSp>
        <p:nvCxnSpPr>
          <p:cNvPr id="26" name="Google Shape;26;p17"/>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7"/>
        <p:cNvGrpSpPr/>
        <p:nvPr/>
      </p:nvGrpSpPr>
      <p:grpSpPr>
        <a:xfrm>
          <a:off x="0" y="0"/>
          <a:ext cx="0" cy="0"/>
          <a:chOff x="0" y="0"/>
          <a:chExt cx="0" cy="0"/>
        </a:xfrm>
      </p:grpSpPr>
      <p:sp>
        <p:nvSpPr>
          <p:cNvPr id="88" name="Google Shape;88;p2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26"/>
          <p:cNvSpPr txBox="1">
            <a:spLocks noGrp="1"/>
          </p:cNvSpPr>
          <p:nvPr>
            <p:ph type="body" idx="1"/>
          </p:nvPr>
        </p:nvSpPr>
        <p:spPr>
          <a:xfrm rot="5400000">
            <a:off x="4114800" y="-1171786"/>
            <a:ext cx="4023360" cy="100584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0" name="Google Shape;90;p26"/>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6"/>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3"/>
        <p:cNvGrpSpPr/>
        <p:nvPr/>
      </p:nvGrpSpPr>
      <p:grpSpPr>
        <a:xfrm>
          <a:off x="0" y="0"/>
          <a:ext cx="0" cy="0"/>
          <a:chOff x="0" y="0"/>
          <a:chExt cx="0" cy="0"/>
        </a:xfrm>
      </p:grpSpPr>
      <p:sp>
        <p:nvSpPr>
          <p:cNvPr id="94" name="Google Shape;94;p27"/>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27"/>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27"/>
          <p:cNvSpPr txBox="1">
            <a:spLocks noGrp="1"/>
          </p:cNvSpPr>
          <p:nvPr>
            <p:ph type="title"/>
          </p:nvPr>
        </p:nvSpPr>
        <p:spPr>
          <a:xfrm rot="5400000">
            <a:off x="7159401" y="1977801"/>
            <a:ext cx="5759898" cy="26289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27"/>
          <p:cNvSpPr txBox="1">
            <a:spLocks noGrp="1"/>
          </p:cNvSpPr>
          <p:nvPr>
            <p:ph type="body" idx="1"/>
          </p:nvPr>
        </p:nvSpPr>
        <p:spPr>
          <a:xfrm rot="5400000">
            <a:off x="1825401" y="-574899"/>
            <a:ext cx="5759898" cy="77343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8" name="Google Shape;98;p27"/>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27"/>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4"/>
        <p:cNvGrpSpPr/>
        <p:nvPr/>
      </p:nvGrpSpPr>
      <p:grpSpPr>
        <a:xfrm>
          <a:off x="0" y="0"/>
          <a:ext cx="0" cy="0"/>
          <a:chOff x="0" y="0"/>
          <a:chExt cx="0" cy="0"/>
        </a:xfrm>
      </p:grpSpPr>
      <p:sp>
        <p:nvSpPr>
          <p:cNvPr id="105" name="Google Shape;105;gd9cb0d3e6c_0_74"/>
          <p:cNvSpPr/>
          <p:nvPr/>
        </p:nvSpPr>
        <p:spPr>
          <a:xfrm>
            <a:off x="0" y="0"/>
            <a:ext cx="12192000" cy="1533300"/>
          </a:xfrm>
          <a:prstGeom prst="rect">
            <a:avLst/>
          </a:prstGeom>
          <a:solidFill>
            <a:srgbClr val="2388DB"/>
          </a:solidFill>
          <a:ln>
            <a:noFill/>
          </a:ln>
        </p:spPr>
        <p:txBody>
          <a:bodyPr spcFirstLastPara="1" wrap="square" lIns="121900" tIns="60925" rIns="121900" bIns="609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cxnSp>
        <p:nvCxnSpPr>
          <p:cNvPr id="106" name="Google Shape;106;gd9cb0d3e6c_0_74"/>
          <p:cNvCxnSpPr/>
          <p:nvPr/>
        </p:nvCxnSpPr>
        <p:spPr>
          <a:xfrm>
            <a:off x="0" y="1503833"/>
            <a:ext cx="12192000" cy="0"/>
          </a:xfrm>
          <a:prstGeom prst="straightConnector1">
            <a:avLst/>
          </a:prstGeom>
          <a:noFill/>
          <a:ln w="57150" cap="flat" cmpd="sng">
            <a:solidFill>
              <a:srgbClr val="000000">
                <a:alpha val="14120"/>
              </a:srgbClr>
            </a:solidFill>
            <a:prstDash val="solid"/>
            <a:round/>
            <a:headEnd type="none" w="sm" len="sm"/>
            <a:tailEnd type="none" w="sm" len="sm"/>
          </a:ln>
        </p:spPr>
      </p:cxnSp>
      <p:sp>
        <p:nvSpPr>
          <p:cNvPr id="107" name="Google Shape;107;gd9cb0d3e6c_0_74"/>
          <p:cNvSpPr txBox="1">
            <a:spLocks noGrp="1"/>
          </p:cNvSpPr>
          <p:nvPr>
            <p:ph type="title"/>
          </p:nvPr>
        </p:nvSpPr>
        <p:spPr>
          <a:xfrm>
            <a:off x="609600" y="274637"/>
            <a:ext cx="10972800" cy="1143300"/>
          </a:xfrm>
          <a:prstGeom prst="rect">
            <a:avLst/>
          </a:prstGeom>
          <a:noFill/>
          <a:ln>
            <a:noFill/>
          </a:ln>
        </p:spPr>
        <p:txBody>
          <a:bodyPr spcFirstLastPara="1" wrap="square" lIns="121900" tIns="121900" rIns="121900" bIns="121900" anchor="b" anchorCtr="0">
            <a:noAutofit/>
          </a:bodyPr>
          <a:lstStyle>
            <a:lvl1pPr marR="0" lvl="0" algn="l" rtl="0">
              <a:lnSpc>
                <a:spcPct val="100000"/>
              </a:lnSpc>
              <a:spcBef>
                <a:spcPts val="0"/>
              </a:spcBef>
              <a:spcAft>
                <a:spcPts val="0"/>
              </a:spcAft>
              <a:buClr>
                <a:schemeClr val="lt1"/>
              </a:buClr>
              <a:buSzPts val="1900"/>
              <a:buFont typeface="Arial"/>
              <a:buNone/>
              <a:defRPr sz="4800" b="1" i="0" u="none" strike="noStrike" cap="none">
                <a:solidFill>
                  <a:schemeClr val="lt1"/>
                </a:solidFill>
                <a:latin typeface="Arial"/>
                <a:ea typeface="Arial"/>
                <a:cs typeface="Arial"/>
                <a:sym typeface="Arial"/>
              </a:defRPr>
            </a:lvl1pPr>
            <a:lvl2pPr lvl="1" algn="l" rtl="0">
              <a:lnSpc>
                <a:spcPct val="100000"/>
              </a:lnSpc>
              <a:spcBef>
                <a:spcPts val="0"/>
              </a:spcBef>
              <a:spcAft>
                <a:spcPts val="0"/>
              </a:spcAft>
              <a:buClr>
                <a:schemeClr val="lt1"/>
              </a:buClr>
              <a:buSzPts val="1900"/>
              <a:buFont typeface="Arial"/>
              <a:buNone/>
              <a:defRPr sz="4800" b="1">
                <a:solidFill>
                  <a:schemeClr val="lt1"/>
                </a:solidFill>
              </a:defRPr>
            </a:lvl2pPr>
            <a:lvl3pPr lvl="2" algn="l" rtl="0">
              <a:lnSpc>
                <a:spcPct val="100000"/>
              </a:lnSpc>
              <a:spcBef>
                <a:spcPts val="0"/>
              </a:spcBef>
              <a:spcAft>
                <a:spcPts val="0"/>
              </a:spcAft>
              <a:buClr>
                <a:schemeClr val="lt1"/>
              </a:buClr>
              <a:buSzPts val="1900"/>
              <a:buFont typeface="Arial"/>
              <a:buNone/>
              <a:defRPr sz="4800" b="1">
                <a:solidFill>
                  <a:schemeClr val="lt1"/>
                </a:solidFill>
              </a:defRPr>
            </a:lvl3pPr>
            <a:lvl4pPr lvl="3" algn="l" rtl="0">
              <a:lnSpc>
                <a:spcPct val="100000"/>
              </a:lnSpc>
              <a:spcBef>
                <a:spcPts val="0"/>
              </a:spcBef>
              <a:spcAft>
                <a:spcPts val="0"/>
              </a:spcAft>
              <a:buClr>
                <a:schemeClr val="lt1"/>
              </a:buClr>
              <a:buSzPts val="1900"/>
              <a:buFont typeface="Arial"/>
              <a:buNone/>
              <a:defRPr sz="4800" b="1">
                <a:solidFill>
                  <a:schemeClr val="lt1"/>
                </a:solidFill>
              </a:defRPr>
            </a:lvl4pPr>
            <a:lvl5pPr lvl="4" algn="l" rtl="0">
              <a:lnSpc>
                <a:spcPct val="100000"/>
              </a:lnSpc>
              <a:spcBef>
                <a:spcPts val="0"/>
              </a:spcBef>
              <a:spcAft>
                <a:spcPts val="0"/>
              </a:spcAft>
              <a:buClr>
                <a:schemeClr val="lt1"/>
              </a:buClr>
              <a:buSzPts val="1900"/>
              <a:buFont typeface="Arial"/>
              <a:buNone/>
              <a:defRPr sz="4800" b="1">
                <a:solidFill>
                  <a:schemeClr val="lt1"/>
                </a:solidFill>
              </a:defRPr>
            </a:lvl5pPr>
            <a:lvl6pPr lvl="5" algn="l" rtl="0">
              <a:lnSpc>
                <a:spcPct val="100000"/>
              </a:lnSpc>
              <a:spcBef>
                <a:spcPts val="0"/>
              </a:spcBef>
              <a:spcAft>
                <a:spcPts val="0"/>
              </a:spcAft>
              <a:buClr>
                <a:schemeClr val="lt1"/>
              </a:buClr>
              <a:buSzPts val="1900"/>
              <a:buFont typeface="Arial"/>
              <a:buNone/>
              <a:defRPr sz="4800" b="1">
                <a:solidFill>
                  <a:schemeClr val="lt1"/>
                </a:solidFill>
              </a:defRPr>
            </a:lvl6pPr>
            <a:lvl7pPr lvl="6" algn="l" rtl="0">
              <a:lnSpc>
                <a:spcPct val="100000"/>
              </a:lnSpc>
              <a:spcBef>
                <a:spcPts val="0"/>
              </a:spcBef>
              <a:spcAft>
                <a:spcPts val="0"/>
              </a:spcAft>
              <a:buClr>
                <a:schemeClr val="lt1"/>
              </a:buClr>
              <a:buSzPts val="1900"/>
              <a:buFont typeface="Arial"/>
              <a:buNone/>
              <a:defRPr sz="4800" b="1">
                <a:solidFill>
                  <a:schemeClr val="lt1"/>
                </a:solidFill>
              </a:defRPr>
            </a:lvl7pPr>
            <a:lvl8pPr lvl="7" algn="l" rtl="0">
              <a:lnSpc>
                <a:spcPct val="100000"/>
              </a:lnSpc>
              <a:spcBef>
                <a:spcPts val="0"/>
              </a:spcBef>
              <a:spcAft>
                <a:spcPts val="0"/>
              </a:spcAft>
              <a:buClr>
                <a:schemeClr val="lt1"/>
              </a:buClr>
              <a:buSzPts val="1900"/>
              <a:buFont typeface="Arial"/>
              <a:buNone/>
              <a:defRPr sz="4800" b="1">
                <a:solidFill>
                  <a:schemeClr val="lt1"/>
                </a:solidFill>
              </a:defRPr>
            </a:lvl8pPr>
            <a:lvl9pPr lvl="8" algn="l" rtl="0">
              <a:lnSpc>
                <a:spcPct val="100000"/>
              </a:lnSpc>
              <a:spcBef>
                <a:spcPts val="0"/>
              </a:spcBef>
              <a:spcAft>
                <a:spcPts val="0"/>
              </a:spcAft>
              <a:buClr>
                <a:schemeClr val="lt1"/>
              </a:buClr>
              <a:buSzPts val="1900"/>
              <a:buFont typeface="Arial"/>
              <a:buNone/>
              <a:defRPr sz="4800" b="1">
                <a:solidFill>
                  <a:schemeClr val="lt1"/>
                </a:solidFill>
              </a:defRPr>
            </a:lvl9pPr>
          </a:lstStyle>
          <a:p>
            <a:endParaRPr/>
          </a:p>
        </p:txBody>
      </p:sp>
      <p:sp>
        <p:nvSpPr>
          <p:cNvPr id="108" name="Google Shape;108;gd9cb0d3e6c_0_74"/>
          <p:cNvSpPr txBox="1">
            <a:spLocks noGrp="1"/>
          </p:cNvSpPr>
          <p:nvPr>
            <p:ph type="body" idx="1"/>
          </p:nvPr>
        </p:nvSpPr>
        <p:spPr>
          <a:xfrm>
            <a:off x="609600" y="1600200"/>
            <a:ext cx="10972800" cy="4967700"/>
          </a:xfrm>
          <a:prstGeom prst="rect">
            <a:avLst/>
          </a:prstGeom>
          <a:noFill/>
          <a:ln>
            <a:noFill/>
          </a:ln>
        </p:spPr>
        <p:txBody>
          <a:bodyPr spcFirstLastPara="1" wrap="square" lIns="121900" tIns="121900" rIns="121900" bIns="121900" anchor="t" anchorCtr="0">
            <a:noAutofit/>
          </a:bodyPr>
          <a:lstStyle>
            <a:lvl1pPr marL="457200" marR="0" lvl="0" indent="-228600" algn="l" rtl="0">
              <a:lnSpc>
                <a:spcPct val="100000"/>
              </a:lnSpc>
              <a:spcBef>
                <a:spcPts val="0"/>
              </a:spcBef>
              <a:spcAft>
                <a:spcPts val="0"/>
              </a:spcAft>
              <a:buClr>
                <a:schemeClr val="dk1"/>
              </a:buClr>
              <a:buSzPts val="1900"/>
              <a:buFont typeface="Arial"/>
              <a:buNone/>
              <a:defRPr sz="40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900"/>
              <a:buFont typeface="Arial"/>
              <a:buNone/>
              <a:defRPr sz="3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chemeClr val="dk1"/>
              </a:buClr>
              <a:buSzPts val="1900"/>
              <a:buFont typeface="Arial"/>
              <a:buNone/>
              <a:defRPr sz="3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chemeClr val="dk1"/>
              </a:buClr>
              <a:buSzPts val="1900"/>
              <a:buFont typeface="Arial"/>
              <a:buNone/>
              <a:defRPr sz="24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chemeClr val="dk1"/>
              </a:buClr>
              <a:buSzPts val="1900"/>
              <a:buFont typeface="Arial"/>
              <a:buNone/>
              <a:defRPr sz="24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chemeClr val="dk1"/>
              </a:buClr>
              <a:buSzPts val="1900"/>
              <a:buFont typeface="Arial"/>
              <a:buNone/>
              <a:defRPr sz="24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chemeClr val="dk1"/>
              </a:buClr>
              <a:buSzPts val="1900"/>
              <a:buFont typeface="Arial"/>
              <a:buNone/>
              <a:defRPr sz="24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chemeClr val="dk1"/>
              </a:buClr>
              <a:buSzPts val="1900"/>
              <a:buFont typeface="Arial"/>
              <a:buNone/>
              <a:defRPr sz="24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chemeClr val="dk1"/>
              </a:buClr>
              <a:buSzPts val="1900"/>
              <a:buFont typeface="Arial"/>
              <a:buNone/>
              <a:defRPr sz="2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9"/>
        <p:cNvGrpSpPr/>
        <p:nvPr/>
      </p:nvGrpSpPr>
      <p:grpSpPr>
        <a:xfrm>
          <a:off x="0" y="0"/>
          <a:ext cx="0" cy="0"/>
          <a:chOff x="0" y="0"/>
          <a:chExt cx="0" cy="0"/>
        </a:xfrm>
      </p:grpSpPr>
      <p:sp>
        <p:nvSpPr>
          <p:cNvPr id="110" name="Google Shape;110;gd9cb0d3e6c_0_79"/>
          <p:cNvSpPr/>
          <p:nvPr/>
        </p:nvSpPr>
        <p:spPr>
          <a:xfrm>
            <a:off x="0" y="0"/>
            <a:ext cx="12192000" cy="4691100"/>
          </a:xfrm>
          <a:prstGeom prst="rect">
            <a:avLst/>
          </a:prstGeom>
          <a:solidFill>
            <a:schemeClr val="dk2"/>
          </a:solidFill>
          <a:ln>
            <a:noFill/>
          </a:ln>
        </p:spPr>
        <p:txBody>
          <a:bodyPr spcFirstLastPara="1" wrap="square" lIns="121900" tIns="60925" rIns="121900" bIns="609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cxnSp>
        <p:nvCxnSpPr>
          <p:cNvPr id="111" name="Google Shape;111;gd9cb0d3e6c_0_79"/>
          <p:cNvCxnSpPr/>
          <p:nvPr/>
        </p:nvCxnSpPr>
        <p:spPr>
          <a:xfrm>
            <a:off x="0" y="4662139"/>
            <a:ext cx="12192000" cy="0"/>
          </a:xfrm>
          <a:prstGeom prst="straightConnector1">
            <a:avLst/>
          </a:prstGeom>
          <a:noFill/>
          <a:ln w="57150" cap="flat" cmpd="sng">
            <a:solidFill>
              <a:srgbClr val="000000">
                <a:alpha val="14120"/>
              </a:srgbClr>
            </a:solidFill>
            <a:prstDash val="solid"/>
            <a:round/>
            <a:headEnd type="none" w="sm" len="sm"/>
            <a:tailEnd type="none" w="sm" len="sm"/>
          </a:ln>
        </p:spPr>
      </p:cxnSp>
      <p:sp>
        <p:nvSpPr>
          <p:cNvPr id="112" name="Google Shape;112;gd9cb0d3e6c_0_79"/>
          <p:cNvSpPr txBox="1">
            <a:spLocks noGrp="1"/>
          </p:cNvSpPr>
          <p:nvPr>
            <p:ph type="ctrTitle"/>
          </p:nvPr>
        </p:nvSpPr>
        <p:spPr>
          <a:xfrm>
            <a:off x="914400" y="2490375"/>
            <a:ext cx="10363200" cy="2198400"/>
          </a:xfrm>
          <a:prstGeom prst="rect">
            <a:avLst/>
          </a:prstGeom>
          <a:noFill/>
          <a:ln>
            <a:noFill/>
          </a:ln>
        </p:spPr>
        <p:txBody>
          <a:bodyPr spcFirstLastPara="1" wrap="square" lIns="121900" tIns="121900" rIns="121900" bIns="121900" anchor="b" anchorCtr="0">
            <a:noAutofit/>
          </a:bodyPr>
          <a:lstStyle>
            <a:lvl1pPr marR="0" lvl="0" algn="l" rtl="0">
              <a:lnSpc>
                <a:spcPct val="100000"/>
              </a:lnSpc>
              <a:spcBef>
                <a:spcPts val="0"/>
              </a:spcBef>
              <a:spcAft>
                <a:spcPts val="0"/>
              </a:spcAft>
              <a:buClr>
                <a:schemeClr val="lt1"/>
              </a:buClr>
              <a:buSzPts val="1900"/>
              <a:buFont typeface="Arial"/>
              <a:buNone/>
              <a:defRPr sz="9600" b="1" i="0" u="none" strike="noStrike" cap="none">
                <a:solidFill>
                  <a:schemeClr val="lt1"/>
                </a:solidFill>
                <a:latin typeface="Arial"/>
                <a:ea typeface="Arial"/>
                <a:cs typeface="Arial"/>
                <a:sym typeface="Arial"/>
              </a:defRPr>
            </a:lvl1pPr>
            <a:lvl2pPr lvl="1" algn="l" rtl="0">
              <a:lnSpc>
                <a:spcPct val="100000"/>
              </a:lnSpc>
              <a:spcBef>
                <a:spcPts val="0"/>
              </a:spcBef>
              <a:spcAft>
                <a:spcPts val="0"/>
              </a:spcAft>
              <a:buClr>
                <a:schemeClr val="lt1"/>
              </a:buClr>
              <a:buSzPts val="1900"/>
              <a:buFont typeface="Arial"/>
              <a:buNone/>
              <a:defRPr sz="9600" b="1">
                <a:solidFill>
                  <a:schemeClr val="lt1"/>
                </a:solidFill>
              </a:defRPr>
            </a:lvl2pPr>
            <a:lvl3pPr lvl="2" algn="l" rtl="0">
              <a:lnSpc>
                <a:spcPct val="100000"/>
              </a:lnSpc>
              <a:spcBef>
                <a:spcPts val="0"/>
              </a:spcBef>
              <a:spcAft>
                <a:spcPts val="0"/>
              </a:spcAft>
              <a:buClr>
                <a:schemeClr val="lt1"/>
              </a:buClr>
              <a:buSzPts val="1900"/>
              <a:buFont typeface="Arial"/>
              <a:buNone/>
              <a:defRPr sz="9600" b="1">
                <a:solidFill>
                  <a:schemeClr val="lt1"/>
                </a:solidFill>
              </a:defRPr>
            </a:lvl3pPr>
            <a:lvl4pPr lvl="3" algn="l" rtl="0">
              <a:lnSpc>
                <a:spcPct val="100000"/>
              </a:lnSpc>
              <a:spcBef>
                <a:spcPts val="0"/>
              </a:spcBef>
              <a:spcAft>
                <a:spcPts val="0"/>
              </a:spcAft>
              <a:buClr>
                <a:schemeClr val="lt1"/>
              </a:buClr>
              <a:buSzPts val="1900"/>
              <a:buFont typeface="Arial"/>
              <a:buNone/>
              <a:defRPr sz="9600" b="1">
                <a:solidFill>
                  <a:schemeClr val="lt1"/>
                </a:solidFill>
              </a:defRPr>
            </a:lvl4pPr>
            <a:lvl5pPr lvl="4" algn="l" rtl="0">
              <a:lnSpc>
                <a:spcPct val="100000"/>
              </a:lnSpc>
              <a:spcBef>
                <a:spcPts val="0"/>
              </a:spcBef>
              <a:spcAft>
                <a:spcPts val="0"/>
              </a:spcAft>
              <a:buClr>
                <a:schemeClr val="lt1"/>
              </a:buClr>
              <a:buSzPts val="1900"/>
              <a:buFont typeface="Arial"/>
              <a:buNone/>
              <a:defRPr sz="9600" b="1">
                <a:solidFill>
                  <a:schemeClr val="lt1"/>
                </a:solidFill>
              </a:defRPr>
            </a:lvl5pPr>
            <a:lvl6pPr lvl="5" algn="l" rtl="0">
              <a:lnSpc>
                <a:spcPct val="100000"/>
              </a:lnSpc>
              <a:spcBef>
                <a:spcPts val="0"/>
              </a:spcBef>
              <a:spcAft>
                <a:spcPts val="0"/>
              </a:spcAft>
              <a:buClr>
                <a:schemeClr val="lt1"/>
              </a:buClr>
              <a:buSzPts val="1900"/>
              <a:buFont typeface="Arial"/>
              <a:buNone/>
              <a:defRPr sz="9600" b="1">
                <a:solidFill>
                  <a:schemeClr val="lt1"/>
                </a:solidFill>
              </a:defRPr>
            </a:lvl6pPr>
            <a:lvl7pPr lvl="6" algn="l" rtl="0">
              <a:lnSpc>
                <a:spcPct val="100000"/>
              </a:lnSpc>
              <a:spcBef>
                <a:spcPts val="0"/>
              </a:spcBef>
              <a:spcAft>
                <a:spcPts val="0"/>
              </a:spcAft>
              <a:buClr>
                <a:schemeClr val="lt1"/>
              </a:buClr>
              <a:buSzPts val="1900"/>
              <a:buFont typeface="Arial"/>
              <a:buNone/>
              <a:defRPr sz="9600" b="1">
                <a:solidFill>
                  <a:schemeClr val="lt1"/>
                </a:solidFill>
              </a:defRPr>
            </a:lvl7pPr>
            <a:lvl8pPr lvl="7" algn="l" rtl="0">
              <a:lnSpc>
                <a:spcPct val="100000"/>
              </a:lnSpc>
              <a:spcBef>
                <a:spcPts val="0"/>
              </a:spcBef>
              <a:spcAft>
                <a:spcPts val="0"/>
              </a:spcAft>
              <a:buClr>
                <a:schemeClr val="lt1"/>
              </a:buClr>
              <a:buSzPts val="1900"/>
              <a:buFont typeface="Arial"/>
              <a:buNone/>
              <a:defRPr sz="9600" b="1">
                <a:solidFill>
                  <a:schemeClr val="lt1"/>
                </a:solidFill>
              </a:defRPr>
            </a:lvl8pPr>
            <a:lvl9pPr lvl="8" algn="l" rtl="0">
              <a:lnSpc>
                <a:spcPct val="100000"/>
              </a:lnSpc>
              <a:spcBef>
                <a:spcPts val="0"/>
              </a:spcBef>
              <a:spcAft>
                <a:spcPts val="0"/>
              </a:spcAft>
              <a:buClr>
                <a:schemeClr val="lt1"/>
              </a:buClr>
              <a:buSzPts val="1900"/>
              <a:buFont typeface="Arial"/>
              <a:buNone/>
              <a:defRPr sz="9600" b="1">
                <a:solidFill>
                  <a:schemeClr val="lt1"/>
                </a:solidFill>
              </a:defRPr>
            </a:lvl9pPr>
          </a:lstStyle>
          <a:p>
            <a:endParaRPr/>
          </a:p>
        </p:txBody>
      </p:sp>
      <p:sp>
        <p:nvSpPr>
          <p:cNvPr id="113" name="Google Shape;113;gd9cb0d3e6c_0_79"/>
          <p:cNvSpPr txBox="1">
            <a:spLocks noGrp="1"/>
          </p:cNvSpPr>
          <p:nvPr>
            <p:ph type="subTitle" idx="1"/>
          </p:nvPr>
        </p:nvSpPr>
        <p:spPr>
          <a:xfrm>
            <a:off x="914400" y="4836035"/>
            <a:ext cx="10363200" cy="1032300"/>
          </a:xfrm>
          <a:prstGeom prst="rect">
            <a:avLst/>
          </a:prstGeom>
          <a:noFill/>
          <a:ln>
            <a:noFill/>
          </a:ln>
        </p:spPr>
        <p:txBody>
          <a:bodyPr spcFirstLastPara="1" wrap="square" lIns="121900" tIns="121900" rIns="121900" bIns="121900" anchor="t" anchorCtr="0">
            <a:noAutofit/>
          </a:bodyPr>
          <a:lstStyle>
            <a:lvl1pPr marR="0" lvl="0" algn="l" rtl="0">
              <a:lnSpc>
                <a:spcPct val="100000"/>
              </a:lnSpc>
              <a:spcBef>
                <a:spcPts val="0"/>
              </a:spcBef>
              <a:spcAft>
                <a:spcPts val="0"/>
              </a:spcAft>
              <a:buClr>
                <a:schemeClr val="dk2"/>
              </a:buClr>
              <a:buSzPts val="1900"/>
              <a:buFont typeface="Arial"/>
              <a:buNone/>
              <a:defRPr sz="4000" b="0"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chemeClr val="dk2"/>
              </a:buClr>
              <a:buSzPts val="1900"/>
              <a:buFont typeface="Arial"/>
              <a:buNone/>
              <a:defRPr sz="40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1900"/>
              <a:buFont typeface="Arial"/>
              <a:buNone/>
              <a:defRPr sz="40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1900"/>
              <a:buFont typeface="Arial"/>
              <a:buNone/>
              <a:defRPr sz="40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1900"/>
              <a:buFont typeface="Arial"/>
              <a:buNone/>
              <a:defRPr sz="40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1900"/>
              <a:buFont typeface="Arial"/>
              <a:buNone/>
              <a:defRPr sz="40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1900"/>
              <a:buFont typeface="Arial"/>
              <a:buNone/>
              <a:defRPr sz="40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1900"/>
              <a:buFont typeface="Arial"/>
              <a:buNone/>
              <a:defRPr sz="40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1900"/>
              <a:buFont typeface="Arial"/>
              <a:buNone/>
              <a:defRPr sz="40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14"/>
        <p:cNvGrpSpPr/>
        <p:nvPr/>
      </p:nvGrpSpPr>
      <p:grpSpPr>
        <a:xfrm>
          <a:off x="0" y="0"/>
          <a:ext cx="0" cy="0"/>
          <a:chOff x="0" y="0"/>
          <a:chExt cx="0" cy="0"/>
        </a:xfrm>
      </p:grpSpPr>
      <p:sp>
        <p:nvSpPr>
          <p:cNvPr id="115" name="Google Shape;115;gd9cb0d3e6c_0_84"/>
          <p:cNvSpPr/>
          <p:nvPr/>
        </p:nvSpPr>
        <p:spPr>
          <a:xfrm>
            <a:off x="0" y="0"/>
            <a:ext cx="12192000" cy="1533300"/>
          </a:xfrm>
          <a:prstGeom prst="rect">
            <a:avLst/>
          </a:prstGeom>
          <a:solidFill>
            <a:schemeClr val="dk2"/>
          </a:solidFill>
          <a:ln>
            <a:noFill/>
          </a:ln>
        </p:spPr>
        <p:txBody>
          <a:bodyPr spcFirstLastPara="1" wrap="square" lIns="121900" tIns="60925" rIns="121900" bIns="609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cxnSp>
        <p:nvCxnSpPr>
          <p:cNvPr id="116" name="Google Shape;116;gd9cb0d3e6c_0_84"/>
          <p:cNvCxnSpPr/>
          <p:nvPr/>
        </p:nvCxnSpPr>
        <p:spPr>
          <a:xfrm>
            <a:off x="0" y="1503833"/>
            <a:ext cx="12192000" cy="0"/>
          </a:xfrm>
          <a:prstGeom prst="straightConnector1">
            <a:avLst/>
          </a:prstGeom>
          <a:noFill/>
          <a:ln w="57150" cap="flat" cmpd="sng">
            <a:solidFill>
              <a:srgbClr val="000000">
                <a:alpha val="14120"/>
              </a:srgbClr>
            </a:solidFill>
            <a:prstDash val="solid"/>
            <a:round/>
            <a:headEnd type="none" w="sm" len="sm"/>
            <a:tailEnd type="none" w="sm" len="sm"/>
          </a:ln>
        </p:spPr>
      </p:cxnSp>
      <p:sp>
        <p:nvSpPr>
          <p:cNvPr id="117" name="Google Shape;117;gd9cb0d3e6c_0_84"/>
          <p:cNvSpPr txBox="1">
            <a:spLocks noGrp="1"/>
          </p:cNvSpPr>
          <p:nvPr>
            <p:ph type="title"/>
          </p:nvPr>
        </p:nvSpPr>
        <p:spPr>
          <a:xfrm>
            <a:off x="609600" y="274637"/>
            <a:ext cx="10972800" cy="1143300"/>
          </a:xfrm>
          <a:prstGeom prst="rect">
            <a:avLst/>
          </a:prstGeom>
          <a:noFill/>
          <a:ln>
            <a:noFill/>
          </a:ln>
        </p:spPr>
        <p:txBody>
          <a:bodyPr spcFirstLastPara="1" wrap="square" lIns="121900" tIns="121900" rIns="121900" bIns="121900" anchor="b" anchorCtr="0">
            <a:noAutofit/>
          </a:bodyPr>
          <a:lstStyle>
            <a:lvl1pPr marR="0" lvl="0" algn="l" rtl="0">
              <a:lnSpc>
                <a:spcPct val="100000"/>
              </a:lnSpc>
              <a:spcBef>
                <a:spcPts val="0"/>
              </a:spcBef>
              <a:spcAft>
                <a:spcPts val="0"/>
              </a:spcAft>
              <a:buClr>
                <a:schemeClr val="lt1"/>
              </a:buClr>
              <a:buSzPts val="1900"/>
              <a:buFont typeface="Arial"/>
              <a:buNone/>
              <a:defRPr sz="4800" b="1" i="0" u="none" strike="noStrike" cap="none">
                <a:solidFill>
                  <a:schemeClr val="lt1"/>
                </a:solidFill>
                <a:latin typeface="Arial"/>
                <a:ea typeface="Arial"/>
                <a:cs typeface="Arial"/>
                <a:sym typeface="Arial"/>
              </a:defRPr>
            </a:lvl1pPr>
            <a:lvl2pPr lvl="1" algn="l" rtl="0">
              <a:lnSpc>
                <a:spcPct val="100000"/>
              </a:lnSpc>
              <a:spcBef>
                <a:spcPts val="0"/>
              </a:spcBef>
              <a:spcAft>
                <a:spcPts val="0"/>
              </a:spcAft>
              <a:buClr>
                <a:schemeClr val="lt1"/>
              </a:buClr>
              <a:buSzPts val="1900"/>
              <a:buFont typeface="Arial"/>
              <a:buNone/>
              <a:defRPr sz="4800" b="1">
                <a:solidFill>
                  <a:schemeClr val="lt1"/>
                </a:solidFill>
              </a:defRPr>
            </a:lvl2pPr>
            <a:lvl3pPr lvl="2" algn="l" rtl="0">
              <a:lnSpc>
                <a:spcPct val="100000"/>
              </a:lnSpc>
              <a:spcBef>
                <a:spcPts val="0"/>
              </a:spcBef>
              <a:spcAft>
                <a:spcPts val="0"/>
              </a:spcAft>
              <a:buClr>
                <a:schemeClr val="lt1"/>
              </a:buClr>
              <a:buSzPts val="1900"/>
              <a:buFont typeface="Arial"/>
              <a:buNone/>
              <a:defRPr sz="4800" b="1">
                <a:solidFill>
                  <a:schemeClr val="lt1"/>
                </a:solidFill>
              </a:defRPr>
            </a:lvl3pPr>
            <a:lvl4pPr lvl="3" algn="l" rtl="0">
              <a:lnSpc>
                <a:spcPct val="100000"/>
              </a:lnSpc>
              <a:spcBef>
                <a:spcPts val="0"/>
              </a:spcBef>
              <a:spcAft>
                <a:spcPts val="0"/>
              </a:spcAft>
              <a:buClr>
                <a:schemeClr val="lt1"/>
              </a:buClr>
              <a:buSzPts val="1900"/>
              <a:buFont typeface="Arial"/>
              <a:buNone/>
              <a:defRPr sz="4800" b="1">
                <a:solidFill>
                  <a:schemeClr val="lt1"/>
                </a:solidFill>
              </a:defRPr>
            </a:lvl4pPr>
            <a:lvl5pPr lvl="4" algn="l" rtl="0">
              <a:lnSpc>
                <a:spcPct val="100000"/>
              </a:lnSpc>
              <a:spcBef>
                <a:spcPts val="0"/>
              </a:spcBef>
              <a:spcAft>
                <a:spcPts val="0"/>
              </a:spcAft>
              <a:buClr>
                <a:schemeClr val="lt1"/>
              </a:buClr>
              <a:buSzPts val="1900"/>
              <a:buFont typeface="Arial"/>
              <a:buNone/>
              <a:defRPr sz="4800" b="1">
                <a:solidFill>
                  <a:schemeClr val="lt1"/>
                </a:solidFill>
              </a:defRPr>
            </a:lvl5pPr>
            <a:lvl6pPr lvl="5" algn="l" rtl="0">
              <a:lnSpc>
                <a:spcPct val="100000"/>
              </a:lnSpc>
              <a:spcBef>
                <a:spcPts val="0"/>
              </a:spcBef>
              <a:spcAft>
                <a:spcPts val="0"/>
              </a:spcAft>
              <a:buClr>
                <a:schemeClr val="lt1"/>
              </a:buClr>
              <a:buSzPts val="1900"/>
              <a:buFont typeface="Arial"/>
              <a:buNone/>
              <a:defRPr sz="4800" b="1">
                <a:solidFill>
                  <a:schemeClr val="lt1"/>
                </a:solidFill>
              </a:defRPr>
            </a:lvl6pPr>
            <a:lvl7pPr lvl="6" algn="l" rtl="0">
              <a:lnSpc>
                <a:spcPct val="100000"/>
              </a:lnSpc>
              <a:spcBef>
                <a:spcPts val="0"/>
              </a:spcBef>
              <a:spcAft>
                <a:spcPts val="0"/>
              </a:spcAft>
              <a:buClr>
                <a:schemeClr val="lt1"/>
              </a:buClr>
              <a:buSzPts val="1900"/>
              <a:buFont typeface="Arial"/>
              <a:buNone/>
              <a:defRPr sz="4800" b="1">
                <a:solidFill>
                  <a:schemeClr val="lt1"/>
                </a:solidFill>
              </a:defRPr>
            </a:lvl7pPr>
            <a:lvl8pPr lvl="7" algn="l" rtl="0">
              <a:lnSpc>
                <a:spcPct val="100000"/>
              </a:lnSpc>
              <a:spcBef>
                <a:spcPts val="0"/>
              </a:spcBef>
              <a:spcAft>
                <a:spcPts val="0"/>
              </a:spcAft>
              <a:buClr>
                <a:schemeClr val="lt1"/>
              </a:buClr>
              <a:buSzPts val="1900"/>
              <a:buFont typeface="Arial"/>
              <a:buNone/>
              <a:defRPr sz="4800" b="1">
                <a:solidFill>
                  <a:schemeClr val="lt1"/>
                </a:solidFill>
              </a:defRPr>
            </a:lvl8pPr>
            <a:lvl9pPr lvl="8" algn="l" rtl="0">
              <a:lnSpc>
                <a:spcPct val="100000"/>
              </a:lnSpc>
              <a:spcBef>
                <a:spcPts val="0"/>
              </a:spcBef>
              <a:spcAft>
                <a:spcPts val="0"/>
              </a:spcAft>
              <a:buClr>
                <a:schemeClr val="lt1"/>
              </a:buClr>
              <a:buSzPts val="1900"/>
              <a:buFont typeface="Arial"/>
              <a:buNone/>
              <a:defRPr sz="4800" b="1">
                <a:solidFill>
                  <a:schemeClr val="lt1"/>
                </a:solidFill>
              </a:defRPr>
            </a:lvl9pPr>
          </a:lstStyle>
          <a:p>
            <a:endParaRPr/>
          </a:p>
        </p:txBody>
      </p:sp>
      <p:sp>
        <p:nvSpPr>
          <p:cNvPr id="118" name="Google Shape;118;gd9cb0d3e6c_0_84"/>
          <p:cNvSpPr txBox="1">
            <a:spLocks noGrp="1"/>
          </p:cNvSpPr>
          <p:nvPr>
            <p:ph type="body" idx="1"/>
          </p:nvPr>
        </p:nvSpPr>
        <p:spPr>
          <a:xfrm>
            <a:off x="609600" y="1600200"/>
            <a:ext cx="5325900" cy="4967700"/>
          </a:xfrm>
          <a:prstGeom prst="rect">
            <a:avLst/>
          </a:prstGeom>
          <a:noFill/>
          <a:ln>
            <a:noFill/>
          </a:ln>
        </p:spPr>
        <p:txBody>
          <a:bodyPr spcFirstLastPara="1" wrap="square" lIns="121900" tIns="121900" rIns="121900" bIns="121900" anchor="t" anchorCtr="0">
            <a:noAutofit/>
          </a:bodyPr>
          <a:lstStyle>
            <a:lvl1pPr marL="457200" marR="0" lvl="0" indent="-228600" algn="l" rtl="0">
              <a:lnSpc>
                <a:spcPct val="100000"/>
              </a:lnSpc>
              <a:spcBef>
                <a:spcPts val="0"/>
              </a:spcBef>
              <a:spcAft>
                <a:spcPts val="0"/>
              </a:spcAft>
              <a:buClr>
                <a:schemeClr val="dk1"/>
              </a:buClr>
              <a:buSzPts val="1900"/>
              <a:buFont typeface="Arial"/>
              <a:buNone/>
              <a:defRPr sz="40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900"/>
              <a:buFont typeface="Arial"/>
              <a:buNone/>
              <a:defRPr sz="3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chemeClr val="dk1"/>
              </a:buClr>
              <a:buSzPts val="1900"/>
              <a:buFont typeface="Arial"/>
              <a:buNone/>
              <a:defRPr sz="3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chemeClr val="dk1"/>
              </a:buClr>
              <a:buSzPts val="1900"/>
              <a:buFont typeface="Arial"/>
              <a:buNone/>
              <a:defRPr sz="24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chemeClr val="dk1"/>
              </a:buClr>
              <a:buSzPts val="1900"/>
              <a:buFont typeface="Arial"/>
              <a:buNone/>
              <a:defRPr sz="24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chemeClr val="dk1"/>
              </a:buClr>
              <a:buSzPts val="1900"/>
              <a:buFont typeface="Arial"/>
              <a:buNone/>
              <a:defRPr sz="24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chemeClr val="dk1"/>
              </a:buClr>
              <a:buSzPts val="1900"/>
              <a:buFont typeface="Arial"/>
              <a:buNone/>
              <a:defRPr sz="24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chemeClr val="dk1"/>
              </a:buClr>
              <a:buSzPts val="1900"/>
              <a:buFont typeface="Arial"/>
              <a:buNone/>
              <a:defRPr sz="24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chemeClr val="dk1"/>
              </a:buClr>
              <a:buSzPts val="1900"/>
              <a:buFont typeface="Arial"/>
              <a:buNone/>
              <a:defRPr sz="2400" b="0" i="0" u="none" strike="noStrike" cap="none">
                <a:solidFill>
                  <a:schemeClr val="dk1"/>
                </a:solidFill>
                <a:latin typeface="Arial"/>
                <a:ea typeface="Arial"/>
                <a:cs typeface="Arial"/>
                <a:sym typeface="Arial"/>
              </a:defRPr>
            </a:lvl9pPr>
          </a:lstStyle>
          <a:p>
            <a:endParaRPr/>
          </a:p>
        </p:txBody>
      </p:sp>
      <p:sp>
        <p:nvSpPr>
          <p:cNvPr id="119" name="Google Shape;119;gd9cb0d3e6c_0_84"/>
          <p:cNvSpPr txBox="1">
            <a:spLocks noGrp="1"/>
          </p:cNvSpPr>
          <p:nvPr>
            <p:ph type="body" idx="2"/>
          </p:nvPr>
        </p:nvSpPr>
        <p:spPr>
          <a:xfrm>
            <a:off x="6256364" y="1600200"/>
            <a:ext cx="5325900" cy="4967700"/>
          </a:xfrm>
          <a:prstGeom prst="rect">
            <a:avLst/>
          </a:prstGeom>
          <a:noFill/>
          <a:ln>
            <a:noFill/>
          </a:ln>
        </p:spPr>
        <p:txBody>
          <a:bodyPr spcFirstLastPara="1" wrap="square" lIns="121900" tIns="121900" rIns="121900" bIns="121900" anchor="t" anchorCtr="0">
            <a:noAutofit/>
          </a:bodyPr>
          <a:lstStyle>
            <a:lvl1pPr marL="457200" marR="0" lvl="0" indent="-228600" algn="l" rtl="0">
              <a:lnSpc>
                <a:spcPct val="100000"/>
              </a:lnSpc>
              <a:spcBef>
                <a:spcPts val="0"/>
              </a:spcBef>
              <a:spcAft>
                <a:spcPts val="0"/>
              </a:spcAft>
              <a:buClr>
                <a:schemeClr val="dk1"/>
              </a:buClr>
              <a:buSzPts val="1900"/>
              <a:buFont typeface="Arial"/>
              <a:buNone/>
              <a:defRPr sz="40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900"/>
              <a:buFont typeface="Arial"/>
              <a:buNone/>
              <a:defRPr sz="3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chemeClr val="dk1"/>
              </a:buClr>
              <a:buSzPts val="1900"/>
              <a:buFont typeface="Arial"/>
              <a:buNone/>
              <a:defRPr sz="3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chemeClr val="dk1"/>
              </a:buClr>
              <a:buSzPts val="1900"/>
              <a:buFont typeface="Arial"/>
              <a:buNone/>
              <a:defRPr sz="24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chemeClr val="dk1"/>
              </a:buClr>
              <a:buSzPts val="1900"/>
              <a:buFont typeface="Arial"/>
              <a:buNone/>
              <a:defRPr sz="24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chemeClr val="dk1"/>
              </a:buClr>
              <a:buSzPts val="1900"/>
              <a:buFont typeface="Arial"/>
              <a:buNone/>
              <a:defRPr sz="24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chemeClr val="dk1"/>
              </a:buClr>
              <a:buSzPts val="1900"/>
              <a:buFont typeface="Arial"/>
              <a:buNone/>
              <a:defRPr sz="24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chemeClr val="dk1"/>
              </a:buClr>
              <a:buSzPts val="1900"/>
              <a:buFont typeface="Arial"/>
              <a:buNone/>
              <a:defRPr sz="24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chemeClr val="dk1"/>
              </a:buClr>
              <a:buSzPts val="1900"/>
              <a:buFont typeface="Arial"/>
              <a:buNone/>
              <a:defRPr sz="2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0"/>
        <p:cNvGrpSpPr/>
        <p:nvPr/>
      </p:nvGrpSpPr>
      <p:grpSpPr>
        <a:xfrm>
          <a:off x="0" y="0"/>
          <a:ext cx="0" cy="0"/>
          <a:chOff x="0" y="0"/>
          <a:chExt cx="0" cy="0"/>
        </a:xfrm>
      </p:grpSpPr>
      <p:sp>
        <p:nvSpPr>
          <p:cNvPr id="121" name="Google Shape;121;gd9cb0d3e6c_0_90"/>
          <p:cNvSpPr/>
          <p:nvPr/>
        </p:nvSpPr>
        <p:spPr>
          <a:xfrm>
            <a:off x="0" y="0"/>
            <a:ext cx="12192000" cy="1533300"/>
          </a:xfrm>
          <a:prstGeom prst="rect">
            <a:avLst/>
          </a:prstGeom>
          <a:solidFill>
            <a:srgbClr val="2388DB"/>
          </a:solidFill>
          <a:ln>
            <a:noFill/>
          </a:ln>
        </p:spPr>
        <p:txBody>
          <a:bodyPr spcFirstLastPara="1" wrap="square" lIns="121900" tIns="60925" rIns="121900" bIns="609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cxnSp>
        <p:nvCxnSpPr>
          <p:cNvPr id="122" name="Google Shape;122;gd9cb0d3e6c_0_90"/>
          <p:cNvCxnSpPr/>
          <p:nvPr/>
        </p:nvCxnSpPr>
        <p:spPr>
          <a:xfrm>
            <a:off x="0" y="1503833"/>
            <a:ext cx="12192000" cy="0"/>
          </a:xfrm>
          <a:prstGeom prst="straightConnector1">
            <a:avLst/>
          </a:prstGeom>
          <a:noFill/>
          <a:ln w="57150" cap="flat" cmpd="sng">
            <a:solidFill>
              <a:srgbClr val="000000">
                <a:alpha val="14120"/>
              </a:srgbClr>
            </a:solidFill>
            <a:prstDash val="solid"/>
            <a:round/>
            <a:headEnd type="none" w="sm" len="sm"/>
            <a:tailEnd type="none" w="sm" len="sm"/>
          </a:ln>
        </p:spPr>
      </p:cxnSp>
      <p:sp>
        <p:nvSpPr>
          <p:cNvPr id="123" name="Google Shape;123;gd9cb0d3e6c_0_90"/>
          <p:cNvSpPr txBox="1">
            <a:spLocks noGrp="1"/>
          </p:cNvSpPr>
          <p:nvPr>
            <p:ph type="title"/>
          </p:nvPr>
        </p:nvSpPr>
        <p:spPr>
          <a:xfrm>
            <a:off x="609600" y="274637"/>
            <a:ext cx="10972800" cy="1143300"/>
          </a:xfrm>
          <a:prstGeom prst="rect">
            <a:avLst/>
          </a:prstGeom>
          <a:noFill/>
          <a:ln>
            <a:noFill/>
          </a:ln>
        </p:spPr>
        <p:txBody>
          <a:bodyPr spcFirstLastPara="1" wrap="square" lIns="121900" tIns="121900" rIns="121900" bIns="121900" anchor="b" anchorCtr="0">
            <a:noAutofit/>
          </a:bodyPr>
          <a:lstStyle>
            <a:lvl1pPr marR="0" lvl="0" algn="l" rtl="0">
              <a:lnSpc>
                <a:spcPct val="100000"/>
              </a:lnSpc>
              <a:spcBef>
                <a:spcPts val="0"/>
              </a:spcBef>
              <a:spcAft>
                <a:spcPts val="0"/>
              </a:spcAft>
              <a:buClr>
                <a:schemeClr val="lt1"/>
              </a:buClr>
              <a:buSzPts val="1900"/>
              <a:buFont typeface="Arial"/>
              <a:buNone/>
              <a:defRPr sz="4800" b="1" i="0" u="none" strike="noStrike" cap="none">
                <a:solidFill>
                  <a:schemeClr val="lt1"/>
                </a:solidFill>
                <a:latin typeface="Arial"/>
                <a:ea typeface="Arial"/>
                <a:cs typeface="Arial"/>
                <a:sym typeface="Arial"/>
              </a:defRPr>
            </a:lvl1pPr>
            <a:lvl2pPr lvl="1" algn="l" rtl="0">
              <a:lnSpc>
                <a:spcPct val="100000"/>
              </a:lnSpc>
              <a:spcBef>
                <a:spcPts val="0"/>
              </a:spcBef>
              <a:spcAft>
                <a:spcPts val="0"/>
              </a:spcAft>
              <a:buClr>
                <a:schemeClr val="lt1"/>
              </a:buClr>
              <a:buSzPts val="1900"/>
              <a:buFont typeface="Arial"/>
              <a:buNone/>
              <a:defRPr sz="4800" b="1">
                <a:solidFill>
                  <a:schemeClr val="lt1"/>
                </a:solidFill>
              </a:defRPr>
            </a:lvl2pPr>
            <a:lvl3pPr lvl="2" algn="l" rtl="0">
              <a:lnSpc>
                <a:spcPct val="100000"/>
              </a:lnSpc>
              <a:spcBef>
                <a:spcPts val="0"/>
              </a:spcBef>
              <a:spcAft>
                <a:spcPts val="0"/>
              </a:spcAft>
              <a:buClr>
                <a:schemeClr val="lt1"/>
              </a:buClr>
              <a:buSzPts val="1900"/>
              <a:buFont typeface="Arial"/>
              <a:buNone/>
              <a:defRPr sz="4800" b="1">
                <a:solidFill>
                  <a:schemeClr val="lt1"/>
                </a:solidFill>
              </a:defRPr>
            </a:lvl3pPr>
            <a:lvl4pPr lvl="3" algn="l" rtl="0">
              <a:lnSpc>
                <a:spcPct val="100000"/>
              </a:lnSpc>
              <a:spcBef>
                <a:spcPts val="0"/>
              </a:spcBef>
              <a:spcAft>
                <a:spcPts val="0"/>
              </a:spcAft>
              <a:buClr>
                <a:schemeClr val="lt1"/>
              </a:buClr>
              <a:buSzPts val="1900"/>
              <a:buFont typeface="Arial"/>
              <a:buNone/>
              <a:defRPr sz="4800" b="1">
                <a:solidFill>
                  <a:schemeClr val="lt1"/>
                </a:solidFill>
              </a:defRPr>
            </a:lvl4pPr>
            <a:lvl5pPr lvl="4" algn="l" rtl="0">
              <a:lnSpc>
                <a:spcPct val="100000"/>
              </a:lnSpc>
              <a:spcBef>
                <a:spcPts val="0"/>
              </a:spcBef>
              <a:spcAft>
                <a:spcPts val="0"/>
              </a:spcAft>
              <a:buClr>
                <a:schemeClr val="lt1"/>
              </a:buClr>
              <a:buSzPts val="1900"/>
              <a:buFont typeface="Arial"/>
              <a:buNone/>
              <a:defRPr sz="4800" b="1">
                <a:solidFill>
                  <a:schemeClr val="lt1"/>
                </a:solidFill>
              </a:defRPr>
            </a:lvl5pPr>
            <a:lvl6pPr lvl="5" algn="l" rtl="0">
              <a:lnSpc>
                <a:spcPct val="100000"/>
              </a:lnSpc>
              <a:spcBef>
                <a:spcPts val="0"/>
              </a:spcBef>
              <a:spcAft>
                <a:spcPts val="0"/>
              </a:spcAft>
              <a:buClr>
                <a:schemeClr val="lt1"/>
              </a:buClr>
              <a:buSzPts val="1900"/>
              <a:buFont typeface="Arial"/>
              <a:buNone/>
              <a:defRPr sz="4800" b="1">
                <a:solidFill>
                  <a:schemeClr val="lt1"/>
                </a:solidFill>
              </a:defRPr>
            </a:lvl6pPr>
            <a:lvl7pPr lvl="6" algn="l" rtl="0">
              <a:lnSpc>
                <a:spcPct val="100000"/>
              </a:lnSpc>
              <a:spcBef>
                <a:spcPts val="0"/>
              </a:spcBef>
              <a:spcAft>
                <a:spcPts val="0"/>
              </a:spcAft>
              <a:buClr>
                <a:schemeClr val="lt1"/>
              </a:buClr>
              <a:buSzPts val="1900"/>
              <a:buFont typeface="Arial"/>
              <a:buNone/>
              <a:defRPr sz="4800" b="1">
                <a:solidFill>
                  <a:schemeClr val="lt1"/>
                </a:solidFill>
              </a:defRPr>
            </a:lvl7pPr>
            <a:lvl8pPr lvl="7" algn="l" rtl="0">
              <a:lnSpc>
                <a:spcPct val="100000"/>
              </a:lnSpc>
              <a:spcBef>
                <a:spcPts val="0"/>
              </a:spcBef>
              <a:spcAft>
                <a:spcPts val="0"/>
              </a:spcAft>
              <a:buClr>
                <a:schemeClr val="lt1"/>
              </a:buClr>
              <a:buSzPts val="1900"/>
              <a:buFont typeface="Arial"/>
              <a:buNone/>
              <a:defRPr sz="4800" b="1">
                <a:solidFill>
                  <a:schemeClr val="lt1"/>
                </a:solidFill>
              </a:defRPr>
            </a:lvl8pPr>
            <a:lvl9pPr lvl="8" algn="l" rtl="0">
              <a:lnSpc>
                <a:spcPct val="100000"/>
              </a:lnSpc>
              <a:spcBef>
                <a:spcPts val="0"/>
              </a:spcBef>
              <a:spcAft>
                <a:spcPts val="0"/>
              </a:spcAft>
              <a:buClr>
                <a:schemeClr val="lt1"/>
              </a:buClr>
              <a:buSzPts val="1900"/>
              <a:buFont typeface="Arial"/>
              <a:buNone/>
              <a:defRPr sz="4800" b="1">
                <a:solidFill>
                  <a:schemeClr val="lt1"/>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24"/>
        <p:cNvGrpSpPr/>
        <p:nvPr/>
      </p:nvGrpSpPr>
      <p:grpSpPr>
        <a:xfrm>
          <a:off x="0" y="0"/>
          <a:ext cx="0" cy="0"/>
          <a:chOff x="0" y="0"/>
          <a:chExt cx="0" cy="0"/>
        </a:xfrm>
      </p:grpSpPr>
      <p:sp>
        <p:nvSpPr>
          <p:cNvPr id="125" name="Google Shape;125;gd9cb0d3e6c_0_94"/>
          <p:cNvSpPr txBox="1">
            <a:spLocks noGrp="1"/>
          </p:cNvSpPr>
          <p:nvPr>
            <p:ph type="body" idx="1"/>
          </p:nvPr>
        </p:nvSpPr>
        <p:spPr>
          <a:xfrm>
            <a:off x="609600" y="5875079"/>
            <a:ext cx="10972800" cy="692700"/>
          </a:xfrm>
          <a:prstGeom prst="rect">
            <a:avLst/>
          </a:prstGeom>
          <a:noFill/>
          <a:ln>
            <a:noFill/>
          </a:ln>
        </p:spPr>
        <p:txBody>
          <a:bodyPr spcFirstLastPara="1" wrap="square" lIns="121900" tIns="121900" rIns="121900" bIns="121900" anchor="t" anchorCtr="0">
            <a:noAutofit/>
          </a:bodyPr>
          <a:lstStyle>
            <a:lvl1pPr marL="457200" marR="0" lvl="0" indent="-228600" algn="l" rtl="0">
              <a:lnSpc>
                <a:spcPct val="100000"/>
              </a:lnSpc>
              <a:spcBef>
                <a:spcPts val="0"/>
              </a:spcBef>
              <a:spcAft>
                <a:spcPts val="0"/>
              </a:spcAft>
              <a:buClr>
                <a:schemeClr val="dk2"/>
              </a:buClr>
              <a:buSzPts val="1900"/>
              <a:buFont typeface="Arial"/>
              <a:buNone/>
              <a:defRPr sz="2400" b="0" i="0" u="none" strike="noStrike" cap="none">
                <a:solidFill>
                  <a:schemeClr val="dk2"/>
                </a:solidFill>
                <a:latin typeface="Arial"/>
                <a:ea typeface="Arial"/>
                <a:cs typeface="Arial"/>
                <a:sym typeface="Arial"/>
              </a:defRPr>
            </a:lvl1pPr>
            <a:lvl2pPr marL="914400" marR="0" lvl="1" indent="-228600" algn="l" rtl="0">
              <a:lnSpc>
                <a:spcPct val="100000"/>
              </a:lnSpc>
              <a:spcBef>
                <a:spcPts val="600"/>
              </a:spcBef>
              <a:spcAft>
                <a:spcPts val="0"/>
              </a:spcAft>
              <a:buClr>
                <a:schemeClr val="dk1"/>
              </a:buClr>
              <a:buSzPts val="1900"/>
              <a:buFont typeface="Arial"/>
              <a:buNone/>
              <a:defRPr sz="3200" b="0" i="0" u="none" strike="noStrike" cap="none">
                <a:solidFill>
                  <a:schemeClr val="dk1"/>
                </a:solidFill>
                <a:latin typeface="Arial"/>
                <a:ea typeface="Arial"/>
                <a:cs typeface="Arial"/>
                <a:sym typeface="Arial"/>
              </a:defRPr>
            </a:lvl2pPr>
            <a:lvl3pPr marL="1371600" marR="0" lvl="2" indent="-228600" algn="l" rtl="0">
              <a:lnSpc>
                <a:spcPct val="100000"/>
              </a:lnSpc>
              <a:spcBef>
                <a:spcPts val="600"/>
              </a:spcBef>
              <a:spcAft>
                <a:spcPts val="0"/>
              </a:spcAft>
              <a:buClr>
                <a:schemeClr val="dk1"/>
              </a:buClr>
              <a:buSzPts val="1900"/>
              <a:buFont typeface="Arial"/>
              <a:buNone/>
              <a:defRPr sz="3200" b="0" i="0" u="none" strike="noStrike" cap="none">
                <a:solidFill>
                  <a:schemeClr val="dk1"/>
                </a:solidFill>
                <a:latin typeface="Arial"/>
                <a:ea typeface="Arial"/>
                <a:cs typeface="Arial"/>
                <a:sym typeface="Arial"/>
              </a:defRPr>
            </a:lvl3pPr>
            <a:lvl4pPr marL="1828800" marR="0" lvl="3" indent="-228600" algn="l" rtl="0">
              <a:lnSpc>
                <a:spcPct val="100000"/>
              </a:lnSpc>
              <a:spcBef>
                <a:spcPts val="500"/>
              </a:spcBef>
              <a:spcAft>
                <a:spcPts val="0"/>
              </a:spcAft>
              <a:buClr>
                <a:schemeClr val="dk1"/>
              </a:buClr>
              <a:buSzPts val="1900"/>
              <a:buFont typeface="Arial"/>
              <a:buNone/>
              <a:defRPr sz="2400" b="0" i="0" u="none" strike="noStrike" cap="none">
                <a:solidFill>
                  <a:schemeClr val="dk1"/>
                </a:solidFill>
                <a:latin typeface="Arial"/>
                <a:ea typeface="Arial"/>
                <a:cs typeface="Arial"/>
                <a:sym typeface="Arial"/>
              </a:defRPr>
            </a:lvl4pPr>
            <a:lvl5pPr marL="2286000" marR="0" lvl="4" indent="-228600" algn="l" rtl="0">
              <a:lnSpc>
                <a:spcPct val="100000"/>
              </a:lnSpc>
              <a:spcBef>
                <a:spcPts val="500"/>
              </a:spcBef>
              <a:spcAft>
                <a:spcPts val="0"/>
              </a:spcAft>
              <a:buClr>
                <a:schemeClr val="dk1"/>
              </a:buClr>
              <a:buSzPts val="1900"/>
              <a:buFont typeface="Arial"/>
              <a:buNone/>
              <a:defRPr sz="2400" b="0" i="0" u="none" strike="noStrike" cap="none">
                <a:solidFill>
                  <a:schemeClr val="dk1"/>
                </a:solidFill>
                <a:latin typeface="Arial"/>
                <a:ea typeface="Arial"/>
                <a:cs typeface="Arial"/>
                <a:sym typeface="Arial"/>
              </a:defRPr>
            </a:lvl5pPr>
            <a:lvl6pPr marL="2743200" marR="0" lvl="5" indent="-228600" algn="l" rtl="0">
              <a:lnSpc>
                <a:spcPct val="100000"/>
              </a:lnSpc>
              <a:spcBef>
                <a:spcPts val="500"/>
              </a:spcBef>
              <a:spcAft>
                <a:spcPts val="0"/>
              </a:spcAft>
              <a:buClr>
                <a:schemeClr val="dk1"/>
              </a:buClr>
              <a:buSzPts val="1900"/>
              <a:buFont typeface="Arial"/>
              <a:buNone/>
              <a:defRPr sz="2400" b="0" i="0" u="none" strike="noStrike" cap="none">
                <a:solidFill>
                  <a:schemeClr val="dk1"/>
                </a:solidFill>
                <a:latin typeface="Arial"/>
                <a:ea typeface="Arial"/>
                <a:cs typeface="Arial"/>
                <a:sym typeface="Arial"/>
              </a:defRPr>
            </a:lvl6pPr>
            <a:lvl7pPr marL="3200400" marR="0" lvl="6" indent="-228600" algn="l" rtl="0">
              <a:lnSpc>
                <a:spcPct val="100000"/>
              </a:lnSpc>
              <a:spcBef>
                <a:spcPts val="500"/>
              </a:spcBef>
              <a:spcAft>
                <a:spcPts val="0"/>
              </a:spcAft>
              <a:buClr>
                <a:schemeClr val="dk1"/>
              </a:buClr>
              <a:buSzPts val="1900"/>
              <a:buFont typeface="Arial"/>
              <a:buNone/>
              <a:defRPr sz="2400" b="0" i="0" u="none" strike="noStrike" cap="none">
                <a:solidFill>
                  <a:schemeClr val="dk1"/>
                </a:solidFill>
                <a:latin typeface="Arial"/>
                <a:ea typeface="Arial"/>
                <a:cs typeface="Arial"/>
                <a:sym typeface="Arial"/>
              </a:defRPr>
            </a:lvl7pPr>
            <a:lvl8pPr marL="3657600" marR="0" lvl="7" indent="-228600" algn="l" rtl="0">
              <a:lnSpc>
                <a:spcPct val="100000"/>
              </a:lnSpc>
              <a:spcBef>
                <a:spcPts val="500"/>
              </a:spcBef>
              <a:spcAft>
                <a:spcPts val="0"/>
              </a:spcAft>
              <a:buClr>
                <a:schemeClr val="dk1"/>
              </a:buClr>
              <a:buSzPts val="1900"/>
              <a:buFont typeface="Arial"/>
              <a:buNone/>
              <a:defRPr sz="2400" b="0" i="0" u="none" strike="noStrike" cap="none">
                <a:solidFill>
                  <a:schemeClr val="dk1"/>
                </a:solidFill>
                <a:latin typeface="Arial"/>
                <a:ea typeface="Arial"/>
                <a:cs typeface="Arial"/>
                <a:sym typeface="Arial"/>
              </a:defRPr>
            </a:lvl8pPr>
            <a:lvl9pPr marL="4114800" marR="0" lvl="8" indent="-228600" algn="l" rtl="0">
              <a:lnSpc>
                <a:spcPct val="100000"/>
              </a:lnSpc>
              <a:spcBef>
                <a:spcPts val="500"/>
              </a:spcBef>
              <a:spcAft>
                <a:spcPts val="0"/>
              </a:spcAft>
              <a:buClr>
                <a:schemeClr val="dk1"/>
              </a:buClr>
              <a:buSzPts val="1900"/>
              <a:buFont typeface="Arial"/>
              <a:buNone/>
              <a:defRPr sz="2400" b="0" i="0" u="none" strike="noStrike" cap="none">
                <a:solidFill>
                  <a:schemeClr val="dk1"/>
                </a:solidFill>
                <a:latin typeface="Arial"/>
                <a:ea typeface="Arial"/>
                <a:cs typeface="Arial"/>
                <a:sym typeface="Arial"/>
              </a:defRPr>
            </a:lvl9pPr>
          </a:lstStyle>
          <a:p>
            <a:endParaRPr/>
          </a:p>
        </p:txBody>
      </p:sp>
      <p:sp>
        <p:nvSpPr>
          <p:cNvPr id="126" name="Google Shape;126;gd9cb0d3e6c_0_94"/>
          <p:cNvSpPr/>
          <p:nvPr/>
        </p:nvSpPr>
        <p:spPr>
          <a:xfrm>
            <a:off x="5699" y="0"/>
            <a:ext cx="12192000" cy="5875200"/>
          </a:xfrm>
          <a:prstGeom prst="rect">
            <a:avLst/>
          </a:prstGeom>
          <a:solidFill>
            <a:srgbClr val="2388DB"/>
          </a:solidFill>
          <a:ln>
            <a:noFill/>
          </a:ln>
        </p:spPr>
        <p:txBody>
          <a:bodyPr spcFirstLastPara="1" wrap="square" lIns="121900" tIns="60925" rIns="121900" bIns="609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cxnSp>
        <p:nvCxnSpPr>
          <p:cNvPr id="127" name="Google Shape;127;gd9cb0d3e6c_0_94"/>
          <p:cNvCxnSpPr/>
          <p:nvPr/>
        </p:nvCxnSpPr>
        <p:spPr>
          <a:xfrm>
            <a:off x="0" y="5845828"/>
            <a:ext cx="12192000" cy="0"/>
          </a:xfrm>
          <a:prstGeom prst="straightConnector1">
            <a:avLst/>
          </a:prstGeom>
          <a:noFill/>
          <a:ln w="57150" cap="flat" cmpd="sng">
            <a:solidFill>
              <a:srgbClr val="000000">
                <a:alpha val="14120"/>
              </a:srgbClr>
            </a:solidFill>
            <a:prstDash val="solid"/>
            <a:round/>
            <a:headEnd type="none" w="sm" len="sm"/>
            <a:tailEnd type="none" w="sm" len="sm"/>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2"/>
        </a:solidFill>
        <a:effectLst/>
      </p:bgPr>
    </p:bg>
    <p:spTree>
      <p:nvGrpSpPr>
        <p:cNvPr id="1" name="Shape 12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1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8"/>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0" name="Google Shape;30;p18"/>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33"/>
        <p:cNvGrpSpPr/>
        <p:nvPr/>
      </p:nvGrpSpPr>
      <p:grpSpPr>
        <a:xfrm>
          <a:off x="0" y="0"/>
          <a:ext cx="0" cy="0"/>
          <a:chOff x="0" y="0"/>
          <a:chExt cx="0" cy="0"/>
        </a:xfrm>
      </p:grpSpPr>
      <p:sp>
        <p:nvSpPr>
          <p:cNvPr id="34" name="Google Shape;34;p19"/>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19"/>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19"/>
          <p:cNvSpPr txBox="1">
            <a:spLocks noGrp="1"/>
          </p:cNvSpPr>
          <p:nvPr>
            <p:ph type="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b="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body" idx="1"/>
          </p:nvPr>
        </p:nvSpPr>
        <p:spPr>
          <a:xfrm>
            <a:off x="1097280" y="4453128"/>
            <a:ext cx="100584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marL="914400" lvl="1" indent="-228600" algn="l">
              <a:lnSpc>
                <a:spcPct val="90000"/>
              </a:lnSpc>
              <a:spcBef>
                <a:spcPts val="200"/>
              </a:spcBef>
              <a:spcAft>
                <a:spcPts val="0"/>
              </a:spcAft>
              <a:buSzPts val="1800"/>
              <a:buNone/>
              <a:defRPr sz="1800">
                <a:solidFill>
                  <a:srgbClr val="888888"/>
                </a:solidFill>
              </a:defRPr>
            </a:lvl2pPr>
            <a:lvl3pPr marL="1371600" lvl="2" indent="-228600" algn="l">
              <a:lnSpc>
                <a:spcPct val="90000"/>
              </a:lnSpc>
              <a:spcBef>
                <a:spcPts val="400"/>
              </a:spcBef>
              <a:spcAft>
                <a:spcPts val="0"/>
              </a:spcAft>
              <a:buSzPts val="1600"/>
              <a:buNone/>
              <a:defRPr sz="1600">
                <a:solidFill>
                  <a:srgbClr val="888888"/>
                </a:solidFill>
              </a:defRPr>
            </a:lvl3pPr>
            <a:lvl4pPr marL="1828800" lvl="3" indent="-228600" algn="l">
              <a:lnSpc>
                <a:spcPct val="90000"/>
              </a:lnSpc>
              <a:spcBef>
                <a:spcPts val="400"/>
              </a:spcBef>
              <a:spcAft>
                <a:spcPts val="0"/>
              </a:spcAft>
              <a:buSzPts val="1400"/>
              <a:buNone/>
              <a:defRPr sz="1400">
                <a:solidFill>
                  <a:srgbClr val="888888"/>
                </a:solidFill>
              </a:defRPr>
            </a:lvl4pPr>
            <a:lvl5pPr marL="2286000" lvl="4" indent="-228600" algn="l">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38" name="Google Shape;38;p19"/>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9"/>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9"/>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cxnSp>
        <p:nvCxnSpPr>
          <p:cNvPr id="41" name="Google Shape;41;p19"/>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20"/>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0"/>
          <p:cNvSpPr txBox="1">
            <a:spLocks noGrp="1"/>
          </p:cNvSpPr>
          <p:nvPr>
            <p:ph type="body" idx="1"/>
          </p:nvPr>
        </p:nvSpPr>
        <p:spPr>
          <a:xfrm>
            <a:off x="1097280" y="1845734"/>
            <a:ext cx="4937760" cy="4023359"/>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5" name="Google Shape;45;p20"/>
          <p:cNvSpPr txBox="1">
            <a:spLocks noGrp="1"/>
          </p:cNvSpPr>
          <p:nvPr>
            <p:ph type="body" idx="2"/>
          </p:nvPr>
        </p:nvSpPr>
        <p:spPr>
          <a:xfrm>
            <a:off x="6217920" y="1845735"/>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6" name="Google Shape;46;p20"/>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0"/>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2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body" idx="1"/>
          </p:nvPr>
        </p:nvSpPr>
        <p:spPr>
          <a:xfrm>
            <a:off x="109728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2" name="Google Shape;52;p21"/>
          <p:cNvSpPr txBox="1">
            <a:spLocks noGrp="1"/>
          </p:cNvSpPr>
          <p:nvPr>
            <p:ph type="body" idx="2"/>
          </p:nvPr>
        </p:nvSpPr>
        <p:spPr>
          <a:xfrm>
            <a:off x="1097280" y="2582335"/>
            <a:ext cx="4937760" cy="32867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3" name="Google Shape;53;p21"/>
          <p:cNvSpPr txBox="1">
            <a:spLocks noGrp="1"/>
          </p:cNvSpPr>
          <p:nvPr>
            <p:ph type="body" idx="3"/>
          </p:nvPr>
        </p:nvSpPr>
        <p:spPr>
          <a:xfrm>
            <a:off x="621792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4" name="Google Shape;54;p21"/>
          <p:cNvSpPr txBox="1">
            <a:spLocks noGrp="1"/>
          </p:cNvSpPr>
          <p:nvPr>
            <p:ph type="body" idx="4"/>
          </p:nvPr>
        </p:nvSpPr>
        <p:spPr>
          <a:xfrm>
            <a:off x="6217920" y="2582334"/>
            <a:ext cx="4937760" cy="32867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5" name="Google Shape;55;p2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2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2"/>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22"/>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63"/>
        <p:cNvGrpSpPr/>
        <p:nvPr/>
      </p:nvGrpSpPr>
      <p:grpSpPr>
        <a:xfrm>
          <a:off x="0" y="0"/>
          <a:ext cx="0" cy="0"/>
          <a:chOff x="0" y="0"/>
          <a:chExt cx="0" cy="0"/>
        </a:xfrm>
      </p:grpSpPr>
      <p:sp>
        <p:nvSpPr>
          <p:cNvPr id="64" name="Google Shape;64;p23"/>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23"/>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23"/>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3"/>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2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9"/>
        <p:cNvGrpSpPr/>
        <p:nvPr/>
      </p:nvGrpSpPr>
      <p:grpSpPr>
        <a:xfrm>
          <a:off x="0" y="0"/>
          <a:ext cx="0" cy="0"/>
          <a:chOff x="0" y="0"/>
          <a:chExt cx="0" cy="0"/>
        </a:xfrm>
      </p:grpSpPr>
      <p:sp>
        <p:nvSpPr>
          <p:cNvPr id="70" name="Google Shape;70;p24"/>
          <p:cNvSpPr/>
          <p:nvPr/>
        </p:nvSpPr>
        <p:spPr>
          <a:xfrm>
            <a:off x="16" y="0"/>
            <a:ext cx="4050791" cy="68580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24"/>
          <p:cNvSpPr/>
          <p:nvPr/>
        </p:nvSpPr>
        <p:spPr>
          <a:xfrm>
            <a:off x="4040071" y="0"/>
            <a:ext cx="64008" cy="68580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24"/>
          <p:cNvSpPr txBox="1">
            <a:spLocks noGrp="1"/>
          </p:cNvSpPr>
          <p:nvPr>
            <p:ph type="title"/>
          </p:nvPr>
        </p:nvSpPr>
        <p:spPr>
          <a:xfrm>
            <a:off x="457200" y="594359"/>
            <a:ext cx="320040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4"/>
          <p:cNvSpPr txBox="1">
            <a:spLocks noGrp="1"/>
          </p:cNvSpPr>
          <p:nvPr>
            <p:ph type="body" idx="1"/>
          </p:nvPr>
        </p:nvSpPr>
        <p:spPr>
          <a:xfrm>
            <a:off x="4800600" y="731520"/>
            <a:ext cx="6492240" cy="52578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4" name="Google Shape;74;p24"/>
          <p:cNvSpPr txBox="1">
            <a:spLocks noGrp="1"/>
          </p:cNvSpPr>
          <p:nvPr>
            <p:ph type="body" idx="2"/>
          </p:nvPr>
        </p:nvSpPr>
        <p:spPr>
          <a:xfrm>
            <a:off x="457200" y="2926080"/>
            <a:ext cx="3200400"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75" name="Google Shape;75;p24"/>
          <p:cNvSpPr txBox="1">
            <a:spLocks noGrp="1"/>
          </p:cNvSpPr>
          <p:nvPr>
            <p:ph type="dt" idx="10"/>
          </p:nvPr>
        </p:nvSpPr>
        <p:spPr>
          <a:xfrm>
            <a:off x="465512" y="6459785"/>
            <a:ext cx="261851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4"/>
          <p:cNvSpPr txBox="1">
            <a:spLocks noGrp="1"/>
          </p:cNvSpPr>
          <p:nvPr>
            <p:ph type="ftr" idx="11"/>
          </p:nvPr>
        </p:nvSpPr>
        <p:spPr>
          <a:xfrm>
            <a:off x="4800600" y="6459785"/>
            <a:ext cx="4648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8"/>
        <p:cNvGrpSpPr/>
        <p:nvPr/>
      </p:nvGrpSpPr>
      <p:grpSpPr>
        <a:xfrm>
          <a:off x="0" y="0"/>
          <a:ext cx="0" cy="0"/>
          <a:chOff x="0" y="0"/>
          <a:chExt cx="0" cy="0"/>
        </a:xfrm>
      </p:grpSpPr>
      <p:sp>
        <p:nvSpPr>
          <p:cNvPr id="79" name="Google Shape;79;p25"/>
          <p:cNvSpPr/>
          <p:nvPr/>
        </p:nvSpPr>
        <p:spPr>
          <a:xfrm>
            <a:off x="0" y="4953000"/>
            <a:ext cx="12188825" cy="19050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25"/>
          <p:cNvSpPr/>
          <p:nvPr/>
        </p:nvSpPr>
        <p:spPr>
          <a:xfrm>
            <a:off x="15" y="491507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25"/>
          <p:cNvSpPr txBox="1">
            <a:spLocks noGrp="1"/>
          </p:cNvSpPr>
          <p:nvPr>
            <p:ph type="title"/>
          </p:nvPr>
        </p:nvSpPr>
        <p:spPr>
          <a:xfrm>
            <a:off x="1097280" y="5074920"/>
            <a:ext cx="10113645"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5"/>
          <p:cNvSpPr>
            <a:spLocks noGrp="1"/>
          </p:cNvSpPr>
          <p:nvPr>
            <p:ph type="pic" idx="2"/>
          </p:nvPr>
        </p:nvSpPr>
        <p:spPr>
          <a:xfrm>
            <a:off x="15" y="0"/>
            <a:ext cx="12191985" cy="4915076"/>
          </a:xfrm>
          <a:prstGeom prst="rect">
            <a:avLst/>
          </a:prstGeom>
          <a:solidFill>
            <a:srgbClr val="BECAD4"/>
          </a:solidFill>
          <a:ln>
            <a:noFill/>
          </a:ln>
        </p:spPr>
        <p:txBody>
          <a:bodyPr spcFirstLastPara="1" wrap="square" lIns="457200" tIns="457200" rIns="0" bIns="45700" anchor="t" anchorCtr="0">
            <a:normAutofit/>
          </a:bodyPr>
          <a:lstStyle>
            <a:lvl1pPr marR="0" lvl="0" algn="l" rtl="0">
              <a:lnSpc>
                <a:spcPct val="90000"/>
              </a:lnSpc>
              <a:spcBef>
                <a:spcPts val="1200"/>
              </a:spcBef>
              <a:spcAft>
                <a:spcPts val="0"/>
              </a:spcAft>
              <a:buClr>
                <a:schemeClr val="accent1"/>
              </a:buClr>
              <a:buSzPts val="3200"/>
              <a:buFont typeface="Calibri"/>
              <a:buNone/>
              <a:defRPr sz="3200" b="0" i="0" u="none" strike="noStrike" cap="none">
                <a:solidFill>
                  <a:srgbClr val="3F3F3F"/>
                </a:solidFill>
                <a:latin typeface="Calibri"/>
                <a:ea typeface="Calibri"/>
                <a:cs typeface="Calibri"/>
                <a:sym typeface="Calibri"/>
              </a:defRPr>
            </a:lvl1pPr>
            <a:lvl2pPr marR="0" lvl="1" algn="l" rtl="0">
              <a:lnSpc>
                <a:spcPct val="90000"/>
              </a:lnSpc>
              <a:spcBef>
                <a:spcPts val="200"/>
              </a:spcBef>
              <a:spcAft>
                <a:spcPts val="0"/>
              </a:spcAft>
              <a:buClr>
                <a:schemeClr val="accent1"/>
              </a:buClr>
              <a:buSzPts val="2800"/>
              <a:buFont typeface="Calibri"/>
              <a:buNone/>
              <a:defRPr sz="2800" b="0" i="0" u="none" strike="noStrike" cap="none">
                <a:solidFill>
                  <a:srgbClr val="3F3F3F"/>
                </a:solidFill>
                <a:latin typeface="Calibri"/>
                <a:ea typeface="Calibri"/>
                <a:cs typeface="Calibri"/>
                <a:sym typeface="Calibri"/>
              </a:defRPr>
            </a:lvl2pPr>
            <a:lvl3pPr marR="0" lvl="2" algn="l" rtl="0">
              <a:lnSpc>
                <a:spcPct val="90000"/>
              </a:lnSpc>
              <a:spcBef>
                <a:spcPts val="400"/>
              </a:spcBef>
              <a:spcAft>
                <a:spcPts val="0"/>
              </a:spcAft>
              <a:buClr>
                <a:schemeClr val="accent1"/>
              </a:buClr>
              <a:buSzPts val="2400"/>
              <a:buFont typeface="Calibri"/>
              <a:buNone/>
              <a:defRPr sz="2400" b="0" i="0" u="none" strike="noStrike" cap="none">
                <a:solidFill>
                  <a:srgbClr val="3F3F3F"/>
                </a:solidFill>
                <a:latin typeface="Calibri"/>
                <a:ea typeface="Calibri"/>
                <a:cs typeface="Calibri"/>
                <a:sym typeface="Calibri"/>
              </a:defRPr>
            </a:lvl3pPr>
            <a:lvl4pPr marR="0" lvl="3"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4pPr>
            <a:lvl5pPr marR="0" lvl="4"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5pPr>
            <a:lvl6pPr marR="0" lvl="5"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6pPr>
            <a:lvl7pPr marR="0" lvl="6"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7pPr>
            <a:lvl8pPr marR="0" lvl="7"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8pPr>
            <a:lvl9pPr marR="0" lvl="8" algn="l" rtl="0">
              <a:lnSpc>
                <a:spcPct val="90000"/>
              </a:lnSpc>
              <a:spcBef>
                <a:spcPts val="400"/>
              </a:spcBef>
              <a:spcAft>
                <a:spcPts val="40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9pPr>
          </a:lstStyle>
          <a:p>
            <a:endParaRPr/>
          </a:p>
        </p:txBody>
      </p:sp>
      <p:sp>
        <p:nvSpPr>
          <p:cNvPr id="83" name="Google Shape;83;p25"/>
          <p:cNvSpPr txBox="1">
            <a:spLocks noGrp="1"/>
          </p:cNvSpPr>
          <p:nvPr>
            <p:ph type="body" idx="1"/>
          </p:nvPr>
        </p:nvSpPr>
        <p:spPr>
          <a:xfrm>
            <a:off x="1097280" y="5907024"/>
            <a:ext cx="10113264" cy="59436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84" name="Google Shape;84;p25"/>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25"/>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25"/>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6"/>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16"/>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1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 name="Google Shape;13;p16"/>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4" name="Google Shape;14;p16"/>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FFFFF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16"/>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FFFFF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1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cxnSp>
        <p:nvCxnSpPr>
          <p:cNvPr id="17" name="Google Shape;17;p16"/>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1"/>
        <p:cNvGrpSpPr/>
        <p:nvPr/>
      </p:nvGrpSpPr>
      <p:grpSpPr>
        <a:xfrm>
          <a:off x="0" y="0"/>
          <a:ext cx="0" cy="0"/>
          <a:chOff x="0" y="0"/>
          <a:chExt cx="0" cy="0"/>
        </a:xfrm>
      </p:grpSpPr>
      <p:sp>
        <p:nvSpPr>
          <p:cNvPr id="102" name="Google Shape;102;gd9cb0d3e6c_0_71"/>
          <p:cNvSpPr txBox="1">
            <a:spLocks noGrp="1"/>
          </p:cNvSpPr>
          <p:nvPr>
            <p:ph type="title"/>
          </p:nvPr>
        </p:nvSpPr>
        <p:spPr>
          <a:xfrm>
            <a:off x="609600" y="274637"/>
            <a:ext cx="10972800" cy="1143300"/>
          </a:xfrm>
          <a:prstGeom prst="rect">
            <a:avLst/>
          </a:prstGeom>
          <a:noFill/>
          <a:ln>
            <a:noFill/>
          </a:ln>
        </p:spPr>
        <p:txBody>
          <a:bodyPr spcFirstLastPara="1" wrap="square" lIns="121900" tIns="121900" rIns="121900" bIns="121900" anchor="b" anchorCtr="0">
            <a:noAutofit/>
          </a:bodyPr>
          <a:lstStyle>
            <a:lvl1pPr marR="0" lvl="0" algn="l" rtl="0">
              <a:lnSpc>
                <a:spcPct val="100000"/>
              </a:lnSpc>
              <a:spcBef>
                <a:spcPts val="0"/>
              </a:spcBef>
              <a:spcAft>
                <a:spcPts val="0"/>
              </a:spcAft>
              <a:buClr>
                <a:schemeClr val="lt1"/>
              </a:buClr>
              <a:buSzPts val="1900"/>
              <a:buFont typeface="Arial"/>
              <a:buNone/>
              <a:defRPr sz="48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1900"/>
              <a:buFont typeface="Arial"/>
              <a:buNone/>
              <a:defRPr sz="4800" b="1"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1900"/>
              <a:buFont typeface="Arial"/>
              <a:buNone/>
              <a:defRPr sz="4800" b="1"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1900"/>
              <a:buFont typeface="Arial"/>
              <a:buNone/>
              <a:defRPr sz="4800" b="1"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1900"/>
              <a:buFont typeface="Arial"/>
              <a:buNone/>
              <a:defRPr sz="4800" b="1"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1900"/>
              <a:buFont typeface="Arial"/>
              <a:buNone/>
              <a:defRPr sz="4800" b="1"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1900"/>
              <a:buFont typeface="Arial"/>
              <a:buNone/>
              <a:defRPr sz="4800" b="1"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1900"/>
              <a:buFont typeface="Arial"/>
              <a:buNone/>
              <a:defRPr sz="4800" b="1"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1900"/>
              <a:buFont typeface="Arial"/>
              <a:buNone/>
              <a:defRPr sz="4800" b="1" i="0" u="none" strike="noStrike" cap="none">
                <a:solidFill>
                  <a:schemeClr val="lt1"/>
                </a:solidFill>
                <a:latin typeface="Arial"/>
                <a:ea typeface="Arial"/>
                <a:cs typeface="Arial"/>
                <a:sym typeface="Arial"/>
              </a:defRPr>
            </a:lvl9pPr>
          </a:lstStyle>
          <a:p>
            <a:endParaRPr/>
          </a:p>
        </p:txBody>
      </p:sp>
      <p:sp>
        <p:nvSpPr>
          <p:cNvPr id="103" name="Google Shape;103;gd9cb0d3e6c_0_71"/>
          <p:cNvSpPr txBox="1">
            <a:spLocks noGrp="1"/>
          </p:cNvSpPr>
          <p:nvPr>
            <p:ph type="body" idx="1"/>
          </p:nvPr>
        </p:nvSpPr>
        <p:spPr>
          <a:xfrm>
            <a:off x="609600" y="1600200"/>
            <a:ext cx="10972800" cy="4967700"/>
          </a:xfrm>
          <a:prstGeom prst="rect">
            <a:avLst/>
          </a:prstGeom>
          <a:noFill/>
          <a:ln>
            <a:noFill/>
          </a:ln>
        </p:spPr>
        <p:txBody>
          <a:bodyPr spcFirstLastPara="1" wrap="square" lIns="121900" tIns="121900" rIns="121900" bIns="121900" anchor="t" anchorCtr="0">
            <a:noAutofit/>
          </a:bodyPr>
          <a:lstStyle>
            <a:lvl1pPr marL="457200" marR="0" lvl="0" indent="-228600" algn="l" rtl="0">
              <a:lnSpc>
                <a:spcPct val="100000"/>
              </a:lnSpc>
              <a:spcBef>
                <a:spcPts val="800"/>
              </a:spcBef>
              <a:spcAft>
                <a:spcPts val="0"/>
              </a:spcAft>
              <a:buClr>
                <a:schemeClr val="dk1"/>
              </a:buClr>
              <a:buSzPts val="1900"/>
              <a:buFont typeface="Arial"/>
              <a:buNone/>
              <a:defRPr sz="4000" b="0" i="0" u="none" strike="noStrike" cap="none">
                <a:solidFill>
                  <a:schemeClr val="dk1"/>
                </a:solidFill>
                <a:latin typeface="Arial"/>
                <a:ea typeface="Arial"/>
                <a:cs typeface="Arial"/>
                <a:sym typeface="Arial"/>
              </a:defRPr>
            </a:lvl1pPr>
            <a:lvl2pPr marL="914400" marR="0" lvl="1" indent="-228600" algn="l" rtl="0">
              <a:lnSpc>
                <a:spcPct val="100000"/>
              </a:lnSpc>
              <a:spcBef>
                <a:spcPts val="600"/>
              </a:spcBef>
              <a:spcAft>
                <a:spcPts val="0"/>
              </a:spcAft>
              <a:buClr>
                <a:schemeClr val="dk1"/>
              </a:buClr>
              <a:buSzPts val="1900"/>
              <a:buFont typeface="Arial"/>
              <a:buNone/>
              <a:defRPr sz="3200" b="0" i="0" u="none" strike="noStrike" cap="none">
                <a:solidFill>
                  <a:schemeClr val="dk1"/>
                </a:solidFill>
                <a:latin typeface="Arial"/>
                <a:ea typeface="Arial"/>
                <a:cs typeface="Arial"/>
                <a:sym typeface="Arial"/>
              </a:defRPr>
            </a:lvl2pPr>
            <a:lvl3pPr marL="1371600" marR="0" lvl="2" indent="-228600" algn="l" rtl="0">
              <a:lnSpc>
                <a:spcPct val="100000"/>
              </a:lnSpc>
              <a:spcBef>
                <a:spcPts val="600"/>
              </a:spcBef>
              <a:spcAft>
                <a:spcPts val="0"/>
              </a:spcAft>
              <a:buClr>
                <a:schemeClr val="dk1"/>
              </a:buClr>
              <a:buSzPts val="1900"/>
              <a:buFont typeface="Arial"/>
              <a:buNone/>
              <a:defRPr sz="3200" b="0" i="0" u="none" strike="noStrike" cap="none">
                <a:solidFill>
                  <a:schemeClr val="dk1"/>
                </a:solidFill>
                <a:latin typeface="Arial"/>
                <a:ea typeface="Arial"/>
                <a:cs typeface="Arial"/>
                <a:sym typeface="Arial"/>
              </a:defRPr>
            </a:lvl3pPr>
            <a:lvl4pPr marL="1828800" marR="0" lvl="3" indent="-228600" algn="l" rtl="0">
              <a:lnSpc>
                <a:spcPct val="100000"/>
              </a:lnSpc>
              <a:spcBef>
                <a:spcPts val="500"/>
              </a:spcBef>
              <a:spcAft>
                <a:spcPts val="0"/>
              </a:spcAft>
              <a:buClr>
                <a:schemeClr val="dk1"/>
              </a:buClr>
              <a:buSzPts val="1900"/>
              <a:buFont typeface="Arial"/>
              <a:buNone/>
              <a:defRPr sz="2400" b="0" i="0" u="none" strike="noStrike" cap="none">
                <a:solidFill>
                  <a:schemeClr val="dk1"/>
                </a:solidFill>
                <a:latin typeface="Arial"/>
                <a:ea typeface="Arial"/>
                <a:cs typeface="Arial"/>
                <a:sym typeface="Arial"/>
              </a:defRPr>
            </a:lvl4pPr>
            <a:lvl5pPr marL="2286000" marR="0" lvl="4" indent="-228600" algn="l" rtl="0">
              <a:lnSpc>
                <a:spcPct val="100000"/>
              </a:lnSpc>
              <a:spcBef>
                <a:spcPts val="500"/>
              </a:spcBef>
              <a:spcAft>
                <a:spcPts val="0"/>
              </a:spcAft>
              <a:buClr>
                <a:schemeClr val="dk1"/>
              </a:buClr>
              <a:buSzPts val="1900"/>
              <a:buFont typeface="Arial"/>
              <a:buNone/>
              <a:defRPr sz="2400" b="0" i="0" u="none" strike="noStrike" cap="none">
                <a:solidFill>
                  <a:schemeClr val="dk1"/>
                </a:solidFill>
                <a:latin typeface="Arial"/>
                <a:ea typeface="Arial"/>
                <a:cs typeface="Arial"/>
                <a:sym typeface="Arial"/>
              </a:defRPr>
            </a:lvl5pPr>
            <a:lvl6pPr marL="2743200" marR="0" lvl="5" indent="-228600" algn="l" rtl="0">
              <a:lnSpc>
                <a:spcPct val="100000"/>
              </a:lnSpc>
              <a:spcBef>
                <a:spcPts val="500"/>
              </a:spcBef>
              <a:spcAft>
                <a:spcPts val="0"/>
              </a:spcAft>
              <a:buClr>
                <a:schemeClr val="dk1"/>
              </a:buClr>
              <a:buSzPts val="1900"/>
              <a:buFont typeface="Arial"/>
              <a:buNone/>
              <a:defRPr sz="2400" b="0" i="0" u="none" strike="noStrike" cap="none">
                <a:solidFill>
                  <a:schemeClr val="dk1"/>
                </a:solidFill>
                <a:latin typeface="Arial"/>
                <a:ea typeface="Arial"/>
                <a:cs typeface="Arial"/>
                <a:sym typeface="Arial"/>
              </a:defRPr>
            </a:lvl6pPr>
            <a:lvl7pPr marL="3200400" marR="0" lvl="6" indent="-228600" algn="l" rtl="0">
              <a:lnSpc>
                <a:spcPct val="100000"/>
              </a:lnSpc>
              <a:spcBef>
                <a:spcPts val="500"/>
              </a:spcBef>
              <a:spcAft>
                <a:spcPts val="0"/>
              </a:spcAft>
              <a:buClr>
                <a:schemeClr val="dk1"/>
              </a:buClr>
              <a:buSzPts val="1900"/>
              <a:buFont typeface="Arial"/>
              <a:buNone/>
              <a:defRPr sz="2400" b="0" i="0" u="none" strike="noStrike" cap="none">
                <a:solidFill>
                  <a:schemeClr val="dk1"/>
                </a:solidFill>
                <a:latin typeface="Arial"/>
                <a:ea typeface="Arial"/>
                <a:cs typeface="Arial"/>
                <a:sym typeface="Arial"/>
              </a:defRPr>
            </a:lvl7pPr>
            <a:lvl8pPr marL="3657600" marR="0" lvl="7" indent="-228600" algn="l" rtl="0">
              <a:lnSpc>
                <a:spcPct val="100000"/>
              </a:lnSpc>
              <a:spcBef>
                <a:spcPts val="500"/>
              </a:spcBef>
              <a:spcAft>
                <a:spcPts val="0"/>
              </a:spcAft>
              <a:buClr>
                <a:schemeClr val="dk1"/>
              </a:buClr>
              <a:buSzPts val="1900"/>
              <a:buFont typeface="Arial"/>
              <a:buNone/>
              <a:defRPr sz="2400" b="0" i="0" u="none" strike="noStrike" cap="none">
                <a:solidFill>
                  <a:schemeClr val="dk1"/>
                </a:solidFill>
                <a:latin typeface="Arial"/>
                <a:ea typeface="Arial"/>
                <a:cs typeface="Arial"/>
                <a:sym typeface="Arial"/>
              </a:defRPr>
            </a:lvl8pPr>
            <a:lvl9pPr marL="4114800" marR="0" lvl="8" indent="-228600" algn="l" rtl="0">
              <a:lnSpc>
                <a:spcPct val="100000"/>
              </a:lnSpc>
              <a:spcBef>
                <a:spcPts val="500"/>
              </a:spcBef>
              <a:spcAft>
                <a:spcPts val="0"/>
              </a:spcAft>
              <a:buClr>
                <a:schemeClr val="dk1"/>
              </a:buClr>
              <a:buSzPts val="1900"/>
              <a:buFont typeface="Arial"/>
              <a:buNone/>
              <a:defRPr sz="24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gd9cb0d3e6c_0_66"/>
          <p:cNvSpPr txBox="1">
            <a:spLocks noGrp="1"/>
          </p:cNvSpPr>
          <p:nvPr>
            <p:ph type="ctrTitle"/>
          </p:nvPr>
        </p:nvSpPr>
        <p:spPr>
          <a:xfrm>
            <a:off x="373000" y="2460308"/>
            <a:ext cx="10363200" cy="2198400"/>
          </a:xfrm>
          <a:prstGeom prst="rect">
            <a:avLst/>
          </a:prstGeom>
          <a:noFill/>
          <a:ln>
            <a:noFill/>
          </a:ln>
        </p:spPr>
        <p:txBody>
          <a:bodyPr spcFirstLastPara="1" wrap="square" lIns="121900" tIns="121900" rIns="121900" bIns="121900" anchor="b" anchorCtr="0">
            <a:noAutofit/>
          </a:bodyPr>
          <a:lstStyle/>
          <a:p>
            <a:pPr marL="0" marR="0" lvl="0" indent="0" algn="l" rtl="0">
              <a:lnSpc>
                <a:spcPct val="100000"/>
              </a:lnSpc>
              <a:spcBef>
                <a:spcPts val="0"/>
              </a:spcBef>
              <a:spcAft>
                <a:spcPts val="0"/>
              </a:spcAft>
              <a:buClr>
                <a:schemeClr val="lt1"/>
              </a:buClr>
              <a:buSzPts val="1900"/>
              <a:buFont typeface="Arial"/>
              <a:buNone/>
            </a:pPr>
            <a:r>
              <a:rPr lang="en-US" sz="6700" dirty="0" err="1">
                <a:latin typeface="Helvetica Neue"/>
                <a:ea typeface="Helvetica Neue"/>
                <a:cs typeface="Helvetica Neue"/>
                <a:sym typeface="Helvetica Neue"/>
              </a:rPr>
              <a:t>Practica</a:t>
            </a:r>
            <a:r>
              <a:rPr lang="en-US" sz="6700" dirty="0">
                <a:latin typeface="Helvetica Neue"/>
                <a:ea typeface="Helvetica Neue"/>
                <a:cs typeface="Helvetica Neue"/>
                <a:sym typeface="Helvetica Neue"/>
              </a:rPr>
              <a:t> </a:t>
            </a:r>
            <a:r>
              <a:rPr lang="en-US" sz="6700" dirty="0" err="1">
                <a:latin typeface="Helvetica Neue"/>
                <a:ea typeface="Helvetica Neue"/>
                <a:cs typeface="Helvetica Neue"/>
                <a:sym typeface="Helvetica Neue"/>
              </a:rPr>
              <a:t>Filas</a:t>
            </a:r>
            <a:r>
              <a:rPr lang="en-US" sz="6700" dirty="0">
                <a:latin typeface="Helvetica Neue"/>
                <a:ea typeface="Helvetica Neue"/>
                <a:cs typeface="Helvetica Neue"/>
                <a:sym typeface="Helvetica Neue"/>
              </a:rPr>
              <a:t> de </a:t>
            </a:r>
            <a:r>
              <a:rPr lang="en-US" sz="6700" dirty="0" err="1">
                <a:latin typeface="Helvetica Neue"/>
                <a:ea typeface="Helvetica Neue"/>
                <a:cs typeface="Helvetica Neue"/>
                <a:sym typeface="Helvetica Neue"/>
              </a:rPr>
              <a:t>Espera</a:t>
            </a:r>
            <a:r>
              <a:rPr lang="en-US" sz="6700" dirty="0">
                <a:latin typeface="Helvetica Neue"/>
                <a:ea typeface="Helvetica Neue"/>
                <a:cs typeface="Helvetica Neue"/>
                <a:sym typeface="Helvetica Neue"/>
              </a:rPr>
              <a:t>: </a:t>
            </a:r>
            <a:r>
              <a:rPr lang="en-US" sz="6700" dirty="0" err="1">
                <a:latin typeface="Helvetica Neue"/>
                <a:ea typeface="Helvetica Neue"/>
                <a:cs typeface="Helvetica Neue"/>
                <a:sym typeface="Helvetica Neue"/>
              </a:rPr>
              <a:t>Ejercicio</a:t>
            </a:r>
            <a:r>
              <a:rPr lang="en-US" sz="6700" dirty="0">
                <a:latin typeface="Helvetica Neue"/>
                <a:ea typeface="Helvetica Neue"/>
                <a:cs typeface="Helvetica Neue"/>
                <a:sym typeface="Helvetica Neue"/>
              </a:rPr>
              <a:t> 1</a:t>
            </a:r>
            <a:endParaRPr sz="6700" dirty="0">
              <a:latin typeface="Helvetica Neue"/>
              <a:ea typeface="Helvetica Neue"/>
              <a:cs typeface="Helvetica Neue"/>
              <a:sym typeface="Helvetica Neue"/>
            </a:endParaRPr>
          </a:p>
        </p:txBody>
      </p:sp>
      <p:sp>
        <p:nvSpPr>
          <p:cNvPr id="134" name="Google Shape;134;gd9cb0d3e6c_0_66"/>
          <p:cNvSpPr txBox="1">
            <a:spLocks noGrp="1"/>
          </p:cNvSpPr>
          <p:nvPr>
            <p:ph type="subTitle" idx="1"/>
          </p:nvPr>
        </p:nvSpPr>
        <p:spPr>
          <a:xfrm>
            <a:off x="210567" y="4836033"/>
            <a:ext cx="11715600" cy="18417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Clr>
                <a:schemeClr val="dk2"/>
              </a:buClr>
              <a:buSzPts val="2070"/>
              <a:buFont typeface="Arial"/>
              <a:buNone/>
            </a:pPr>
            <a:r>
              <a:rPr lang="es-AR" sz="2800" dirty="0"/>
              <a:t>Investigación Operativa UTN FRBA 2022</a:t>
            </a:r>
          </a:p>
          <a:p>
            <a:pPr marL="0" lvl="0" indent="0" algn="l" rtl="0">
              <a:spcBef>
                <a:spcPts val="0"/>
              </a:spcBef>
              <a:spcAft>
                <a:spcPts val="0"/>
              </a:spcAft>
              <a:buClr>
                <a:schemeClr val="dk2"/>
              </a:buClr>
              <a:buSzPts val="2070"/>
              <a:buFont typeface="Arial"/>
              <a:buNone/>
            </a:pPr>
            <a:r>
              <a:rPr lang="es-AR" sz="2800" dirty="0"/>
              <a:t>Curso: I4051 (Palazzo)</a:t>
            </a:r>
          </a:p>
          <a:p>
            <a:pPr marL="0" indent="0">
              <a:buSzPts val="2800"/>
            </a:pPr>
            <a:r>
              <a:rPr lang="es-AR" sz="2800" dirty="0"/>
              <a:t>Docente: </a:t>
            </a:r>
            <a:r>
              <a:rPr lang="en-US" sz="2800" dirty="0"/>
              <a:t>Milagros </a:t>
            </a:r>
            <a:r>
              <a:rPr lang="en-US" sz="2800"/>
              <a:t>Bochor</a:t>
            </a:r>
            <a:endParaRPr lang="en-US" sz="2800" dirty="0"/>
          </a:p>
        </p:txBody>
      </p:sp>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u="sng"/>
              <a:t>Práctica Filas de espera: Ejercicio 01.</a:t>
            </a:r>
            <a:endParaRPr/>
          </a:p>
        </p:txBody>
      </p:sp>
      <p:sp>
        <p:nvSpPr>
          <p:cNvPr id="140" name="Google Shape;140;p2"/>
          <p:cNvSpPr txBox="1">
            <a:spLocks noGrp="1"/>
          </p:cNvSpPr>
          <p:nvPr>
            <p:ph type="body" idx="1"/>
          </p:nvPr>
        </p:nvSpPr>
        <p:spPr>
          <a:xfrm>
            <a:off x="1097275" y="1845723"/>
            <a:ext cx="10058400" cy="4100100"/>
          </a:xfrm>
          <a:prstGeom prst="rect">
            <a:avLst/>
          </a:prstGeom>
          <a:noFill/>
          <a:ln>
            <a:noFill/>
          </a:ln>
        </p:spPr>
        <p:txBody>
          <a:bodyPr spcFirstLastPara="1" wrap="square" lIns="0" tIns="45700" rIns="0" bIns="45700" anchor="t" anchorCtr="0">
            <a:normAutofit/>
          </a:bodyPr>
          <a:lstStyle/>
          <a:p>
            <a:pPr marL="0" lvl="0" indent="0" algn="l" rtl="0">
              <a:lnSpc>
                <a:spcPct val="90000"/>
              </a:lnSpc>
              <a:spcBef>
                <a:spcPts val="0"/>
              </a:spcBef>
              <a:spcAft>
                <a:spcPts val="0"/>
              </a:spcAft>
              <a:buClr>
                <a:schemeClr val="dk1"/>
              </a:buClr>
              <a:buSzPts val="1100"/>
              <a:buFont typeface="Arial"/>
              <a:buNone/>
            </a:pPr>
            <a:r>
              <a:rPr lang="en-US" b="1"/>
              <a:t>Un promedio de 10 automóviles por hora llegan a un cajero.</a:t>
            </a:r>
            <a:endParaRPr b="1"/>
          </a:p>
          <a:p>
            <a:pPr marL="0" lvl="0" indent="0" algn="l" rtl="0">
              <a:lnSpc>
                <a:spcPct val="90000"/>
              </a:lnSpc>
              <a:spcBef>
                <a:spcPts val="0"/>
              </a:spcBef>
              <a:spcAft>
                <a:spcPts val="0"/>
              </a:spcAft>
              <a:buSzPts val="1100"/>
              <a:buNone/>
            </a:pPr>
            <a:r>
              <a:rPr lang="en-US" b="1"/>
              <a:t>Suponga que el tiempo promedio de servicio por cada cliente es de 4 minutos.</a:t>
            </a:r>
            <a:endParaRPr b="1"/>
          </a:p>
          <a:p>
            <a:pPr marL="0" lvl="0" indent="0" algn="l" rtl="0">
              <a:lnSpc>
                <a:spcPct val="90000"/>
              </a:lnSpc>
              <a:spcBef>
                <a:spcPts val="0"/>
              </a:spcBef>
              <a:spcAft>
                <a:spcPts val="0"/>
              </a:spcAft>
              <a:buSzPts val="1100"/>
              <a:buNone/>
            </a:pPr>
            <a:endParaRPr/>
          </a:p>
          <a:p>
            <a:pPr marL="0" lvl="0" indent="0" algn="l" rtl="0">
              <a:lnSpc>
                <a:spcPct val="90000"/>
              </a:lnSpc>
              <a:spcBef>
                <a:spcPts val="0"/>
              </a:spcBef>
              <a:spcAft>
                <a:spcPts val="0"/>
              </a:spcAft>
              <a:buClr>
                <a:schemeClr val="dk1"/>
              </a:buClr>
              <a:buSzPts val="1100"/>
              <a:buFont typeface="Arial"/>
              <a:buNone/>
            </a:pPr>
            <a:endParaRPr/>
          </a:p>
          <a:p>
            <a:pPr marL="0" lvl="0" indent="0" algn="l" rtl="0">
              <a:lnSpc>
                <a:spcPct val="90000"/>
              </a:lnSpc>
              <a:spcBef>
                <a:spcPts val="0"/>
              </a:spcBef>
              <a:spcAft>
                <a:spcPts val="0"/>
              </a:spcAft>
              <a:buClr>
                <a:schemeClr val="dk1"/>
              </a:buClr>
              <a:buSzPts val="1100"/>
              <a:buFont typeface="Arial"/>
              <a:buNone/>
            </a:pPr>
            <a:r>
              <a:rPr lang="en-US"/>
              <a:t>1. ¿Que tipo de modelo de filas de espera utilizaría? Indicar supuestos.</a:t>
            </a:r>
            <a:endParaRPr/>
          </a:p>
          <a:p>
            <a:pPr marL="0" lvl="0" indent="0" algn="l" rtl="0">
              <a:lnSpc>
                <a:spcPct val="90000"/>
              </a:lnSpc>
              <a:spcBef>
                <a:spcPts val="0"/>
              </a:spcBef>
              <a:spcAft>
                <a:spcPts val="0"/>
              </a:spcAft>
              <a:buClr>
                <a:schemeClr val="dk1"/>
              </a:buClr>
              <a:buSzPts val="1100"/>
              <a:buFont typeface="Arial"/>
              <a:buNone/>
            </a:pPr>
            <a:r>
              <a:rPr lang="en-US"/>
              <a:t>2. ¿Cual es la probabilidad de encontrar el cajero vacío?</a:t>
            </a:r>
            <a:endParaRPr/>
          </a:p>
          <a:p>
            <a:pPr marL="0" lvl="0" indent="0" algn="l" rtl="0">
              <a:lnSpc>
                <a:spcPct val="90000"/>
              </a:lnSpc>
              <a:spcBef>
                <a:spcPts val="0"/>
              </a:spcBef>
              <a:spcAft>
                <a:spcPts val="0"/>
              </a:spcAft>
              <a:buClr>
                <a:schemeClr val="dk1"/>
              </a:buClr>
              <a:buSzPts val="1100"/>
              <a:buFont typeface="Arial"/>
              <a:buNone/>
            </a:pPr>
            <a:r>
              <a:rPr lang="en-US"/>
              <a:t>3. ¿Cual es número promedio de automóviles que se encontraría en la fila? Considerar que si un automóvil está siendo atendido en el cajero no se encuentra</a:t>
            </a:r>
            <a:endParaRPr/>
          </a:p>
          <a:p>
            <a:pPr marL="0" lvl="0" indent="0" algn="l" rtl="0">
              <a:lnSpc>
                <a:spcPct val="90000"/>
              </a:lnSpc>
              <a:spcBef>
                <a:spcPts val="0"/>
              </a:spcBef>
              <a:spcAft>
                <a:spcPts val="0"/>
              </a:spcAft>
              <a:buClr>
                <a:schemeClr val="dk1"/>
              </a:buClr>
              <a:buSzPts val="1100"/>
              <a:buFont typeface="Arial"/>
              <a:buNone/>
            </a:pPr>
            <a:r>
              <a:rPr lang="en-US"/>
              <a:t>en la fila.</a:t>
            </a:r>
            <a:endParaRPr/>
          </a:p>
          <a:p>
            <a:pPr marL="0" lvl="0" indent="0" algn="l" rtl="0">
              <a:lnSpc>
                <a:spcPct val="90000"/>
              </a:lnSpc>
              <a:spcBef>
                <a:spcPts val="0"/>
              </a:spcBef>
              <a:spcAft>
                <a:spcPts val="0"/>
              </a:spcAft>
              <a:buClr>
                <a:schemeClr val="dk1"/>
              </a:buClr>
              <a:buSzPts val="1100"/>
              <a:buFont typeface="Arial"/>
              <a:buNone/>
            </a:pPr>
            <a:r>
              <a:rPr lang="en-US"/>
              <a:t>4. ¿Cual es el tiempo promedio total que un cliente se encuentra esperando?</a:t>
            </a:r>
            <a:endParaRPr/>
          </a:p>
          <a:p>
            <a:pPr marL="0" lvl="0" indent="0" algn="l" rtl="0">
              <a:lnSpc>
                <a:spcPct val="90000"/>
              </a:lnSpc>
              <a:spcBef>
                <a:spcPts val="0"/>
              </a:spcBef>
              <a:spcAft>
                <a:spcPts val="0"/>
              </a:spcAft>
              <a:buClr>
                <a:schemeClr val="dk1"/>
              </a:buClr>
              <a:buSzPts val="1100"/>
              <a:buFont typeface="Arial"/>
              <a:buNone/>
            </a:pPr>
            <a:r>
              <a:rPr lang="en-US"/>
              <a:t>5. ¿Cuántos clientes promedio atenderá el cajero por hora?</a:t>
            </a:r>
            <a:endParaRPr/>
          </a:p>
          <a:p>
            <a:pPr marL="0" lvl="0" indent="0" algn="l" rtl="0">
              <a:lnSpc>
                <a:spcPct val="90000"/>
              </a:lnSpc>
              <a:spcBef>
                <a:spcPts val="0"/>
              </a:spcBef>
              <a:spcAft>
                <a:spcPts val="0"/>
              </a:spcAft>
              <a:buSzPts val="2000"/>
              <a:buNone/>
            </a:pPr>
            <a:endParaRPr/>
          </a:p>
          <a:p>
            <a:pPr marL="0" lvl="0" indent="0" algn="l" rtl="0">
              <a:lnSpc>
                <a:spcPct val="90000"/>
              </a:lnSpc>
              <a:spcBef>
                <a:spcPts val="1400"/>
              </a:spcBef>
              <a:spcAft>
                <a:spcPts val="0"/>
              </a:spcAft>
              <a:buSzPts val="2000"/>
              <a:buNone/>
            </a:pPr>
            <a:endParaRPr b="0"/>
          </a:p>
          <a:p>
            <a:pPr marL="0" lvl="0" indent="0" algn="l" rtl="0">
              <a:lnSpc>
                <a:spcPct val="90000"/>
              </a:lnSpc>
              <a:spcBef>
                <a:spcPts val="1400"/>
              </a:spcBef>
              <a:spcAft>
                <a:spcPts val="0"/>
              </a:spcAft>
              <a:buSzPts val="2000"/>
              <a:buNone/>
            </a:pPr>
            <a:endParaRPr/>
          </a:p>
        </p:txBody>
      </p:sp>
      <p:sp>
        <p:nvSpPr>
          <p:cNvPr id="141" name="Google Shape;141;p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2</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7"/>
          <p:cNvSpPr txBox="1">
            <a:spLocks noGrp="1"/>
          </p:cNvSpPr>
          <p:nvPr>
            <p:ph type="title"/>
          </p:nvPr>
        </p:nvSpPr>
        <p:spPr>
          <a:xfrm>
            <a:off x="960650" y="857250"/>
            <a:ext cx="9775500" cy="12675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85000"/>
              </a:lnSpc>
              <a:spcBef>
                <a:spcPts val="0"/>
              </a:spcBef>
              <a:spcAft>
                <a:spcPts val="0"/>
              </a:spcAft>
              <a:buClr>
                <a:srgbClr val="3F3F3F"/>
              </a:buClr>
              <a:buSzPct val="111111"/>
              <a:buFont typeface="Calibri"/>
              <a:buNone/>
            </a:pPr>
            <a:r>
              <a:rPr lang="en-US"/>
              <a:t>1. ¿Que tipo de modelo de filas de espera utilizaría? Indicar supuestos.</a:t>
            </a:r>
            <a:endParaRPr/>
          </a:p>
          <a:p>
            <a:pPr marL="0" lvl="0" indent="0" algn="l" rtl="0">
              <a:lnSpc>
                <a:spcPct val="85000"/>
              </a:lnSpc>
              <a:spcBef>
                <a:spcPts val="0"/>
              </a:spcBef>
              <a:spcAft>
                <a:spcPts val="0"/>
              </a:spcAft>
              <a:buClr>
                <a:srgbClr val="3F3F3F"/>
              </a:buClr>
              <a:buSzPct val="111111"/>
              <a:buFont typeface="Calibri"/>
              <a:buNone/>
            </a:pPr>
            <a:endParaRPr/>
          </a:p>
        </p:txBody>
      </p:sp>
      <p:sp>
        <p:nvSpPr>
          <p:cNvPr id="147" name="Google Shape;147;p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3</a:t>
            </a:fld>
            <a:endParaRPr/>
          </a:p>
        </p:txBody>
      </p:sp>
      <p:grpSp>
        <p:nvGrpSpPr>
          <p:cNvPr id="148" name="Google Shape;148;p7"/>
          <p:cNvGrpSpPr/>
          <p:nvPr/>
        </p:nvGrpSpPr>
        <p:grpSpPr>
          <a:xfrm>
            <a:off x="310276" y="1997361"/>
            <a:ext cx="12871124" cy="1675273"/>
            <a:chOff x="269179" y="2120651"/>
            <a:chExt cx="12871124" cy="1675273"/>
          </a:xfrm>
        </p:grpSpPr>
        <p:grpSp>
          <p:nvGrpSpPr>
            <p:cNvPr id="149" name="Google Shape;149;p7"/>
            <p:cNvGrpSpPr/>
            <p:nvPr/>
          </p:nvGrpSpPr>
          <p:grpSpPr>
            <a:xfrm>
              <a:off x="269179" y="2120651"/>
              <a:ext cx="10466971" cy="1675273"/>
              <a:chOff x="269179" y="2120651"/>
              <a:chExt cx="10466971" cy="1675273"/>
            </a:xfrm>
          </p:grpSpPr>
          <p:sp>
            <p:nvSpPr>
              <p:cNvPr id="150" name="Google Shape;150;p7"/>
              <p:cNvSpPr txBox="1"/>
              <p:nvPr/>
            </p:nvSpPr>
            <p:spPr>
              <a:xfrm>
                <a:off x="1734925" y="2428875"/>
                <a:ext cx="2041200" cy="918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51" name="Google Shape;151;p7"/>
              <p:cNvSpPr/>
              <p:nvPr/>
            </p:nvSpPr>
            <p:spPr>
              <a:xfrm>
                <a:off x="3344610" y="2187433"/>
                <a:ext cx="3452117" cy="667820"/>
              </a:xfrm>
              <a:prstGeom prst="rect">
                <a:avLst/>
              </a:prstGeom>
              <a:solidFill>
                <a:schemeClr val="accent1"/>
              </a:solidFill>
              <a:ln w="25400"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COLA</a:t>
                </a:r>
                <a:endParaRPr/>
              </a:p>
            </p:txBody>
          </p:sp>
          <p:sp>
            <p:nvSpPr>
              <p:cNvPr id="152" name="Google Shape;152;p7"/>
              <p:cNvSpPr/>
              <p:nvPr/>
            </p:nvSpPr>
            <p:spPr>
              <a:xfrm>
                <a:off x="7228242" y="2120651"/>
                <a:ext cx="1664413" cy="801384"/>
              </a:xfrm>
              <a:prstGeom prst="ellipse">
                <a:avLst/>
              </a:prstGeom>
              <a:solidFill>
                <a:srgbClr val="B2E3D5"/>
              </a:solidFill>
              <a:ln w="25400"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CAJERO</a:t>
                </a:r>
                <a:endParaRPr/>
              </a:p>
            </p:txBody>
          </p:sp>
          <p:cxnSp>
            <p:nvCxnSpPr>
              <p:cNvPr id="153" name="Google Shape;153;p7"/>
              <p:cNvCxnSpPr/>
              <p:nvPr/>
            </p:nvCxnSpPr>
            <p:spPr>
              <a:xfrm>
                <a:off x="1471255" y="2521343"/>
                <a:ext cx="1736333" cy="0"/>
              </a:xfrm>
              <a:prstGeom prst="straightConnector1">
                <a:avLst/>
              </a:prstGeom>
              <a:noFill/>
              <a:ln w="57150" cap="flat" cmpd="sng">
                <a:solidFill>
                  <a:schemeClr val="accent1"/>
                </a:solidFill>
                <a:prstDash val="solid"/>
                <a:round/>
                <a:headEnd type="none" w="sm" len="sm"/>
                <a:tailEnd type="triangle" w="med" len="med"/>
              </a:ln>
            </p:spPr>
          </p:cxnSp>
          <p:cxnSp>
            <p:nvCxnSpPr>
              <p:cNvPr id="154" name="Google Shape;154;p7"/>
              <p:cNvCxnSpPr/>
              <p:nvPr/>
            </p:nvCxnSpPr>
            <p:spPr>
              <a:xfrm>
                <a:off x="8999817" y="2428875"/>
                <a:ext cx="1736333" cy="0"/>
              </a:xfrm>
              <a:prstGeom prst="straightConnector1">
                <a:avLst/>
              </a:prstGeom>
              <a:noFill/>
              <a:ln w="57150" cap="flat" cmpd="sng">
                <a:solidFill>
                  <a:schemeClr val="accent1"/>
                </a:solidFill>
                <a:prstDash val="solid"/>
                <a:round/>
                <a:headEnd type="none" w="sm" len="sm"/>
                <a:tailEnd type="triangle" w="med" len="med"/>
              </a:ln>
            </p:spPr>
          </p:cxnSp>
          <p:sp>
            <p:nvSpPr>
              <p:cNvPr id="155" name="Google Shape;155;p7"/>
              <p:cNvSpPr txBox="1"/>
              <p:nvPr/>
            </p:nvSpPr>
            <p:spPr>
              <a:xfrm>
                <a:off x="269179" y="2872594"/>
                <a:ext cx="4140486" cy="9233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000000"/>
                    </a:solidFill>
                    <a:latin typeface="Arial"/>
                    <a:ea typeface="Arial"/>
                    <a:cs typeface="Arial"/>
                    <a:sym typeface="Arial"/>
                  </a:rPr>
                  <a:t>λ  = Tasa de llegadas de automóviles</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grpSp>
        <p:sp>
          <p:nvSpPr>
            <p:cNvPr id="156" name="Google Shape;156;p7"/>
            <p:cNvSpPr txBox="1"/>
            <p:nvPr/>
          </p:nvSpPr>
          <p:spPr>
            <a:xfrm>
              <a:off x="8999817" y="2578815"/>
              <a:ext cx="4140486" cy="9233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000000"/>
                  </a:solidFill>
                  <a:latin typeface="Arial"/>
                  <a:ea typeface="Arial"/>
                  <a:cs typeface="Arial"/>
                  <a:sym typeface="Arial"/>
                </a:rPr>
                <a:t>µ  = Tasa de salida de automóviles</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grpSp>
      <p:sp>
        <p:nvSpPr>
          <p:cNvPr id="157" name="Google Shape;157;p7"/>
          <p:cNvSpPr/>
          <p:nvPr/>
        </p:nvSpPr>
        <p:spPr>
          <a:xfrm>
            <a:off x="300035" y="3518038"/>
            <a:ext cx="7801510" cy="138499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sng" strike="noStrike" cap="none">
                <a:solidFill>
                  <a:srgbClr val="000000"/>
                </a:solidFill>
                <a:latin typeface="Arial"/>
                <a:ea typeface="Arial"/>
                <a:cs typeface="Arial"/>
                <a:sym typeface="Arial"/>
              </a:rPr>
              <a:t>Supuestos</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Arribos y despachos bajo distribución de probabilidad Poisson/Exponencial.</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No existe la estacionalidad en los arribos.</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La política de servicio es FIFO (Disciplina de cola)</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No existe fenómeno de “impaciencia”.</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Suponemos que la fuente de clientes es infinita, así como la fila.</a:t>
            </a:r>
            <a:endParaRPr/>
          </a:p>
        </p:txBody>
      </p:sp>
      <p:sp>
        <p:nvSpPr>
          <p:cNvPr id="158" name="Google Shape;158;p7"/>
          <p:cNvSpPr/>
          <p:nvPr/>
        </p:nvSpPr>
        <p:spPr>
          <a:xfrm>
            <a:off x="310276" y="5065922"/>
            <a:ext cx="11090613" cy="95410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Según la notación de Kendall, elegimos un sistema </a:t>
            </a:r>
            <a:r>
              <a:rPr lang="en-US" sz="1400" b="1" i="0" u="none" strike="noStrike" cap="none">
                <a:solidFill>
                  <a:srgbClr val="000000"/>
                </a:solidFill>
                <a:latin typeface="Arial"/>
                <a:ea typeface="Arial"/>
                <a:cs typeface="Arial"/>
                <a:sym typeface="Arial"/>
              </a:rPr>
              <a:t>M/M/1/ ∞</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Llegadas distribución Poisson ,tiempos de servicio exponenciales, 1 solo canal, capacidad infinita de unidades en el sistema</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1800"/>
              <a:buNone/>
            </a:pPr>
            <a:r>
              <a:rPr lang="en-US"/>
              <a:t>1. ¿Que tipo de modelo de filas de espera utilizaría? Indicar supuestos.</a:t>
            </a:r>
            <a:endParaRPr/>
          </a:p>
        </p:txBody>
      </p:sp>
      <p:pic>
        <p:nvPicPr>
          <p:cNvPr id="164" name="Google Shape;164;p28"/>
          <p:cNvPicPr preferRelativeResize="0"/>
          <p:nvPr/>
        </p:nvPicPr>
        <p:blipFill rotWithShape="1">
          <a:blip r:embed="rId3">
            <a:alphaModFix/>
          </a:blip>
          <a:srcRect/>
          <a:stretch/>
        </p:blipFill>
        <p:spPr>
          <a:xfrm>
            <a:off x="1097280" y="1958406"/>
            <a:ext cx="9709080" cy="4089830"/>
          </a:xfrm>
          <a:prstGeom prst="rect">
            <a:avLst/>
          </a:prstGeom>
          <a:noFill/>
          <a:ln>
            <a:noFill/>
          </a:ln>
        </p:spPr>
      </p:pic>
      <p:sp>
        <p:nvSpPr>
          <p:cNvPr id="165" name="Google Shape;165;p2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4</a:t>
            </a:fld>
            <a:endParaRPr/>
          </a:p>
        </p:txBody>
      </p:sp>
      <p:sp>
        <p:nvSpPr>
          <p:cNvPr id="166" name="Google Shape;166;p28"/>
          <p:cNvSpPr/>
          <p:nvPr/>
        </p:nvSpPr>
        <p:spPr>
          <a:xfrm>
            <a:off x="8568649" y="1958406"/>
            <a:ext cx="3065076" cy="1613043"/>
          </a:xfrm>
          <a:prstGeom prst="ellipse">
            <a:avLst/>
          </a:prstGeom>
          <a:solidFill>
            <a:srgbClr val="FF4401"/>
          </a:solid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RECORDAR! </a:t>
            </a:r>
            <a:r>
              <a:rPr lang="en-US" sz="1400" b="1" i="0" u="none" strike="noStrike" cap="none">
                <a:solidFill>
                  <a:schemeClr val="lt1"/>
                </a:solidFill>
                <a:latin typeface="Arial"/>
                <a:ea typeface="Arial"/>
                <a:cs typeface="Arial"/>
                <a:sym typeface="Arial"/>
              </a:rPr>
              <a:t>PARAMETRO DE POISSON: CANTIDAD DE EVENTOS QUE PUEDEN OCURRIR EN UN TIEMPO DETERMINADO </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1800"/>
              <a:buNone/>
            </a:pPr>
            <a:r>
              <a:rPr lang="en-US"/>
              <a:t>1. ¿Que tipo de modelo de filas de espera utilizaría? Indicar supuestos.</a:t>
            </a:r>
            <a:endParaRPr/>
          </a:p>
        </p:txBody>
      </p:sp>
      <p:sp>
        <p:nvSpPr>
          <p:cNvPr id="172" name="Google Shape;172;p29"/>
          <p:cNvSpPr txBox="1">
            <a:spLocks noGrp="1"/>
          </p:cNvSpPr>
          <p:nvPr>
            <p:ph type="body" idx="1"/>
          </p:nvPr>
        </p:nvSpPr>
        <p:spPr>
          <a:xfrm>
            <a:off x="984264" y="2441635"/>
            <a:ext cx="10058400" cy="743354"/>
          </a:xfrm>
          <a:prstGeom prst="rect">
            <a:avLst/>
          </a:prstGeom>
          <a:noFill/>
          <a:ln>
            <a:noFill/>
          </a:ln>
        </p:spPr>
        <p:txBody>
          <a:bodyPr spcFirstLastPara="1" wrap="square" lIns="0" tIns="45700" rIns="0" bIns="45700" anchor="t" anchorCtr="0">
            <a:normAutofit/>
          </a:bodyPr>
          <a:lstStyle/>
          <a:p>
            <a:pPr marL="0" lvl="0" indent="0" algn="l" rtl="0">
              <a:lnSpc>
                <a:spcPct val="90000"/>
              </a:lnSpc>
              <a:spcBef>
                <a:spcPts val="0"/>
              </a:spcBef>
              <a:spcAft>
                <a:spcPts val="0"/>
              </a:spcAft>
              <a:buClr>
                <a:schemeClr val="dk1"/>
              </a:buClr>
              <a:buSzPts val="1100"/>
              <a:buNone/>
            </a:pPr>
            <a:r>
              <a:rPr lang="en-US" b="1"/>
              <a:t>Un promedio de 10 automóviles por hora llegan a un cajero. Suponga que el tiempo promedio de servicio por cada cliente es de 4 minutos.</a:t>
            </a:r>
            <a:endParaRPr/>
          </a:p>
          <a:p>
            <a:pPr marL="457200" lvl="0" indent="-228600" algn="l" rtl="0">
              <a:lnSpc>
                <a:spcPct val="90000"/>
              </a:lnSpc>
              <a:spcBef>
                <a:spcPts val="1200"/>
              </a:spcBef>
              <a:spcAft>
                <a:spcPts val="0"/>
              </a:spcAft>
              <a:buSzPts val="1800"/>
              <a:buNone/>
            </a:pPr>
            <a:endParaRPr/>
          </a:p>
        </p:txBody>
      </p:sp>
      <p:sp>
        <p:nvSpPr>
          <p:cNvPr id="173" name="Google Shape;173;p29"/>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5</a:t>
            </a:fld>
            <a:endParaRPr/>
          </a:p>
        </p:txBody>
      </p:sp>
      <p:grpSp>
        <p:nvGrpSpPr>
          <p:cNvPr id="174" name="Google Shape;174;p29"/>
          <p:cNvGrpSpPr/>
          <p:nvPr/>
        </p:nvGrpSpPr>
        <p:grpSpPr>
          <a:xfrm>
            <a:off x="722450" y="1860845"/>
            <a:ext cx="4674371" cy="940625"/>
            <a:chOff x="-32190" y="1782994"/>
            <a:chExt cx="5682963" cy="972261"/>
          </a:xfrm>
        </p:grpSpPr>
        <p:grpSp>
          <p:nvGrpSpPr>
            <p:cNvPr id="175" name="Google Shape;175;p29"/>
            <p:cNvGrpSpPr/>
            <p:nvPr/>
          </p:nvGrpSpPr>
          <p:grpSpPr>
            <a:xfrm>
              <a:off x="2321959" y="2065338"/>
              <a:ext cx="3328814" cy="689917"/>
              <a:chOff x="2321959" y="2065338"/>
              <a:chExt cx="3328814" cy="689917"/>
            </a:xfrm>
          </p:grpSpPr>
          <p:sp>
            <p:nvSpPr>
              <p:cNvPr id="176" name="Google Shape;176;p29"/>
              <p:cNvSpPr/>
              <p:nvPr/>
            </p:nvSpPr>
            <p:spPr>
              <a:xfrm>
                <a:off x="2321973" y="2266855"/>
                <a:ext cx="3328800" cy="488400"/>
              </a:xfrm>
              <a:prstGeom prst="ellipse">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cxnSp>
            <p:nvCxnSpPr>
              <p:cNvPr id="177" name="Google Shape;177;p29"/>
              <p:cNvCxnSpPr/>
              <p:nvPr/>
            </p:nvCxnSpPr>
            <p:spPr>
              <a:xfrm rot="10800000">
                <a:off x="2321959" y="2065338"/>
                <a:ext cx="422505" cy="225098"/>
              </a:xfrm>
              <a:prstGeom prst="straightConnector1">
                <a:avLst/>
              </a:prstGeom>
              <a:noFill/>
              <a:ln w="9525" cap="flat" cmpd="sng">
                <a:solidFill>
                  <a:srgbClr val="FF0000"/>
                </a:solidFill>
                <a:prstDash val="solid"/>
                <a:round/>
                <a:headEnd type="none" w="sm" len="sm"/>
                <a:tailEnd type="triangle" w="med" len="med"/>
              </a:ln>
            </p:spPr>
          </p:cxnSp>
        </p:grpSp>
        <p:sp>
          <p:nvSpPr>
            <p:cNvPr id="178" name="Google Shape;178;p29"/>
            <p:cNvSpPr/>
            <p:nvPr/>
          </p:nvSpPr>
          <p:spPr>
            <a:xfrm>
              <a:off x="-32190" y="1782994"/>
              <a:ext cx="296587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Tasa de llegadas de automóviles</a:t>
              </a:r>
              <a:endParaRPr/>
            </a:p>
          </p:txBody>
        </p:sp>
      </p:grpSp>
      <p:grpSp>
        <p:nvGrpSpPr>
          <p:cNvPr id="179" name="Google Shape;179;p29"/>
          <p:cNvGrpSpPr/>
          <p:nvPr/>
        </p:nvGrpSpPr>
        <p:grpSpPr>
          <a:xfrm>
            <a:off x="2590225" y="2725399"/>
            <a:ext cx="5710289" cy="622332"/>
            <a:chOff x="5110015" y="2676162"/>
            <a:chExt cx="6884868" cy="658932"/>
          </a:xfrm>
        </p:grpSpPr>
        <p:grpSp>
          <p:nvGrpSpPr>
            <p:cNvPr id="180" name="Google Shape;180;p29"/>
            <p:cNvGrpSpPr/>
            <p:nvPr/>
          </p:nvGrpSpPr>
          <p:grpSpPr>
            <a:xfrm>
              <a:off x="5110015" y="2676162"/>
              <a:ext cx="4226896" cy="614223"/>
              <a:chOff x="890758" y="2275470"/>
              <a:chExt cx="4226896" cy="614223"/>
            </a:xfrm>
          </p:grpSpPr>
          <p:sp>
            <p:nvSpPr>
              <p:cNvPr id="181" name="Google Shape;181;p29"/>
              <p:cNvSpPr/>
              <p:nvPr/>
            </p:nvSpPr>
            <p:spPr>
              <a:xfrm>
                <a:off x="890758" y="2275470"/>
                <a:ext cx="3778700" cy="405078"/>
              </a:xfrm>
              <a:prstGeom prst="ellipse">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cxnSp>
            <p:nvCxnSpPr>
              <p:cNvPr id="182" name="Google Shape;182;p29"/>
              <p:cNvCxnSpPr/>
              <p:nvPr/>
            </p:nvCxnSpPr>
            <p:spPr>
              <a:xfrm>
                <a:off x="4679975" y="2516512"/>
                <a:ext cx="437679" cy="373181"/>
              </a:xfrm>
              <a:prstGeom prst="straightConnector1">
                <a:avLst/>
              </a:prstGeom>
              <a:noFill/>
              <a:ln w="9525" cap="flat" cmpd="sng">
                <a:solidFill>
                  <a:srgbClr val="FF0000"/>
                </a:solidFill>
                <a:prstDash val="solid"/>
                <a:round/>
                <a:headEnd type="none" w="sm" len="sm"/>
                <a:tailEnd type="triangle" w="med" len="med"/>
              </a:ln>
            </p:spPr>
          </p:cxnSp>
        </p:grpSp>
        <p:sp>
          <p:nvSpPr>
            <p:cNvPr id="183" name="Google Shape;183;p29"/>
            <p:cNvSpPr/>
            <p:nvPr/>
          </p:nvSpPr>
          <p:spPr>
            <a:xfrm>
              <a:off x="9237397" y="3027317"/>
              <a:ext cx="275748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Tasa de salida de automóviles</a:t>
              </a:r>
              <a:endParaRPr/>
            </a:p>
          </p:txBody>
        </p:sp>
      </p:grpSp>
      <p:sp>
        <p:nvSpPr>
          <p:cNvPr id="184" name="Google Shape;184;p29"/>
          <p:cNvSpPr txBox="1"/>
          <p:nvPr/>
        </p:nvSpPr>
        <p:spPr>
          <a:xfrm>
            <a:off x="1635642" y="4060414"/>
            <a:ext cx="2895261" cy="147732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λ  = 10 autos / hora</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µ = 4 min / auto </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0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85" name="Google Shape;185;p29"/>
          <p:cNvSpPr/>
          <p:nvPr/>
        </p:nvSpPr>
        <p:spPr>
          <a:xfrm>
            <a:off x="4862757" y="4400682"/>
            <a:ext cx="1253448" cy="472612"/>
          </a:xfrm>
          <a:prstGeom prst="rightArrow">
            <a:avLst>
              <a:gd name="adj1" fmla="val 50000"/>
              <a:gd name="adj2" fmla="val 50000"/>
            </a:avLst>
          </a:prstGeom>
          <a:solidFill>
            <a:schemeClr val="accent1"/>
          </a:solidFill>
          <a:ln w="25400"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6" name="Google Shape;186;p29"/>
          <p:cNvSpPr txBox="1"/>
          <p:nvPr/>
        </p:nvSpPr>
        <p:spPr>
          <a:xfrm>
            <a:off x="6538178" y="4064209"/>
            <a:ext cx="2895261" cy="156966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λ  = 10 autos / hora</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µ = 15 autos / hora</a:t>
            </a:r>
            <a:endParaRPr/>
          </a:p>
          <a:p>
            <a:pPr marL="0" marR="0" lvl="0" indent="0" algn="l" rtl="0">
              <a:lnSpc>
                <a:spcPct val="100000"/>
              </a:lnSpc>
              <a:spcBef>
                <a:spcPts val="0"/>
              </a:spcBef>
              <a:spcAft>
                <a:spcPts val="0"/>
              </a:spcAft>
              <a:buNone/>
            </a:pPr>
            <a:endParaRPr sz="20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0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87" name="Google Shape;187;p29"/>
          <p:cNvSpPr/>
          <p:nvPr/>
        </p:nvSpPr>
        <p:spPr>
          <a:xfrm>
            <a:off x="9343320" y="3949071"/>
            <a:ext cx="2266478" cy="1315092"/>
          </a:xfrm>
          <a:prstGeom prst="ellipse">
            <a:avLst/>
          </a:prstGeom>
          <a:solidFill>
            <a:srgbClr val="FF4401"/>
          </a:solid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LAS TASAS SIEMPE TIENEN QUE TENER LAS MISMAS UNIDADES</a:t>
            </a:r>
            <a:endParaRPr/>
          </a:p>
        </p:txBody>
      </p:sp>
      <p:sp>
        <p:nvSpPr>
          <p:cNvPr id="188" name="Google Shape;188;p29"/>
          <p:cNvSpPr/>
          <p:nvPr/>
        </p:nvSpPr>
        <p:spPr>
          <a:xfrm>
            <a:off x="6256961" y="2391444"/>
            <a:ext cx="1387011" cy="382578"/>
          </a:xfrm>
          <a:prstGeom prst="ellipse">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89" name="Google Shape;189;p29"/>
          <p:cNvSpPr/>
          <p:nvPr/>
        </p:nvSpPr>
        <p:spPr>
          <a:xfrm>
            <a:off x="8075788" y="1989701"/>
            <a:ext cx="1675459"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1 canal o servicio</a:t>
            </a:r>
            <a:endParaRPr/>
          </a:p>
        </p:txBody>
      </p:sp>
      <p:cxnSp>
        <p:nvCxnSpPr>
          <p:cNvPr id="190" name="Google Shape;190;p29"/>
          <p:cNvCxnSpPr/>
          <p:nvPr/>
        </p:nvCxnSpPr>
        <p:spPr>
          <a:xfrm rot="10800000" flipH="1">
            <a:off x="7377948" y="2204299"/>
            <a:ext cx="517741" cy="208024"/>
          </a:xfrm>
          <a:prstGeom prst="straightConnector1">
            <a:avLst/>
          </a:prstGeom>
          <a:noFill/>
          <a:ln w="9525" cap="flat" cmpd="sng">
            <a:solidFill>
              <a:srgbClr val="FF0000"/>
            </a:solidFill>
            <a:prstDash val="solid"/>
            <a:round/>
            <a:headEnd type="none" w="sm" len="sm"/>
            <a:tailEnd type="triangle" w="med" len="med"/>
          </a:ln>
        </p:spPr>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0"/>
          <p:cNvSpPr txBox="1">
            <a:spLocks noGrp="1"/>
          </p:cNvSpPr>
          <p:nvPr>
            <p:ph type="title"/>
          </p:nvPr>
        </p:nvSpPr>
        <p:spPr>
          <a:xfrm>
            <a:off x="1097280" y="286603"/>
            <a:ext cx="10058400" cy="1942889"/>
          </a:xfrm>
          <a:prstGeom prst="rect">
            <a:avLst/>
          </a:prstGeom>
          <a:noFill/>
          <a:ln>
            <a:noFill/>
          </a:ln>
        </p:spPr>
        <p:txBody>
          <a:bodyPr spcFirstLastPara="1" wrap="square" lIns="91425" tIns="45700" rIns="91425" bIns="45700" anchor="b" anchorCtr="0">
            <a:normAutofit fontScale="90000"/>
          </a:bodyPr>
          <a:lstStyle/>
          <a:p>
            <a:pPr marL="0" lvl="0" indent="0" algn="l" rtl="0">
              <a:lnSpc>
                <a:spcPct val="85000"/>
              </a:lnSpc>
              <a:spcBef>
                <a:spcPts val="0"/>
              </a:spcBef>
              <a:spcAft>
                <a:spcPts val="0"/>
              </a:spcAft>
              <a:buClr>
                <a:srgbClr val="3F3F3F"/>
              </a:buClr>
              <a:buSzPct val="41666"/>
              <a:buNone/>
            </a:pPr>
            <a:r>
              <a:rPr lang="en-US"/>
              <a:t>2. ¿Cual es la probabilidad de encontrar el cajero vacío?</a:t>
            </a:r>
            <a:br>
              <a:rPr lang="en-US"/>
            </a:br>
            <a:endParaRPr/>
          </a:p>
        </p:txBody>
      </p:sp>
      <p:sp>
        <p:nvSpPr>
          <p:cNvPr id="196" name="Google Shape;196;p30"/>
          <p:cNvSpPr txBox="1">
            <a:spLocks noGrp="1"/>
          </p:cNvSpPr>
          <p:nvPr>
            <p:ph type="body" idx="1"/>
          </p:nvPr>
        </p:nvSpPr>
        <p:spPr>
          <a:xfrm>
            <a:off x="1097280" y="1845734"/>
            <a:ext cx="10058400" cy="952811"/>
          </a:xfrm>
          <a:prstGeom prst="rect">
            <a:avLst/>
          </a:prstGeom>
          <a:noFill/>
          <a:ln>
            <a:noFill/>
          </a:ln>
        </p:spPr>
        <p:txBody>
          <a:bodyPr spcFirstLastPara="1" wrap="square" lIns="0" tIns="45700" rIns="0" bIns="45700" anchor="t" anchorCtr="0">
            <a:normAutofit/>
          </a:bodyPr>
          <a:lstStyle/>
          <a:p>
            <a:pPr marL="457200" lvl="0" indent="-342900" algn="l" rtl="0">
              <a:lnSpc>
                <a:spcPct val="90000"/>
              </a:lnSpc>
              <a:spcBef>
                <a:spcPts val="1200"/>
              </a:spcBef>
              <a:spcAft>
                <a:spcPts val="0"/>
              </a:spcAft>
              <a:buSzPts val="1800"/>
              <a:buChar char=" "/>
            </a:pPr>
            <a:r>
              <a:rPr lang="en-US"/>
              <a:t>Es lo mismo que pensar cual es la probabilidad de encontrar el cajero ocupado. La métrica que necesitamos es el </a:t>
            </a:r>
            <a:r>
              <a:rPr lang="en-US" b="1"/>
              <a:t>factor de utilización de sistema ρ.</a:t>
            </a:r>
            <a:endParaRPr/>
          </a:p>
          <a:p>
            <a:pPr marL="457200" lvl="0" indent="-228600" algn="l" rtl="0">
              <a:lnSpc>
                <a:spcPct val="90000"/>
              </a:lnSpc>
              <a:spcBef>
                <a:spcPts val="1200"/>
              </a:spcBef>
              <a:spcAft>
                <a:spcPts val="0"/>
              </a:spcAft>
              <a:buSzPts val="1800"/>
              <a:buNone/>
            </a:pPr>
            <a:endParaRPr b="1"/>
          </a:p>
          <a:p>
            <a:pPr marL="457200" lvl="0" indent="-228600" algn="l" rtl="0">
              <a:lnSpc>
                <a:spcPct val="90000"/>
              </a:lnSpc>
              <a:spcBef>
                <a:spcPts val="1200"/>
              </a:spcBef>
              <a:spcAft>
                <a:spcPts val="0"/>
              </a:spcAft>
              <a:buSzPts val="1800"/>
              <a:buNone/>
            </a:pPr>
            <a:endParaRPr b="1"/>
          </a:p>
        </p:txBody>
      </p:sp>
      <p:sp>
        <p:nvSpPr>
          <p:cNvPr id="197" name="Google Shape;197;p30"/>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6</a:t>
            </a:fld>
            <a:endParaRPr/>
          </a:p>
        </p:txBody>
      </p:sp>
      <p:sp>
        <p:nvSpPr>
          <p:cNvPr id="198" name="Google Shape;198;p30"/>
          <p:cNvSpPr/>
          <p:nvPr/>
        </p:nvSpPr>
        <p:spPr>
          <a:xfrm>
            <a:off x="9281675" y="3223778"/>
            <a:ext cx="2266478" cy="1315092"/>
          </a:xfrm>
          <a:prstGeom prst="ellipse">
            <a:avLst/>
          </a:prstGeom>
          <a:solidFill>
            <a:srgbClr val="FF4401"/>
          </a:solid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FACTOR DE UTILIZACION NO TIENE UNIDADES</a:t>
            </a:r>
            <a:endParaRPr/>
          </a:p>
        </p:txBody>
      </p:sp>
      <p:grpSp>
        <p:nvGrpSpPr>
          <p:cNvPr id="199" name="Google Shape;199;p30"/>
          <p:cNvGrpSpPr/>
          <p:nvPr/>
        </p:nvGrpSpPr>
        <p:grpSpPr>
          <a:xfrm>
            <a:off x="4627463" y="2798545"/>
            <a:ext cx="2702100" cy="2501495"/>
            <a:chOff x="1097280" y="2982596"/>
            <a:chExt cx="2702100" cy="2501495"/>
          </a:xfrm>
        </p:grpSpPr>
        <p:sp>
          <p:nvSpPr>
            <p:cNvPr id="200" name="Google Shape;200;p30"/>
            <p:cNvSpPr txBox="1"/>
            <p:nvPr/>
          </p:nvSpPr>
          <p:spPr>
            <a:xfrm>
              <a:off x="1097280" y="2982596"/>
              <a:ext cx="1674689" cy="446404"/>
            </a:xfrm>
            <a:prstGeom prst="rect">
              <a:avLst/>
            </a:prstGeom>
            <a:blipFill rotWithShape="1">
              <a:blip r:embed="rId3">
                <a:alphaModFix/>
              </a:blip>
              <a:stretch>
                <a:fillRect t="-2739" b="-13697"/>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latin typeface="Arial"/>
                  <a:ea typeface="Arial"/>
                  <a:cs typeface="Arial"/>
                  <a:sym typeface="Arial"/>
                </a:rPr>
                <a:t> </a:t>
              </a:r>
              <a:endParaRPr/>
            </a:p>
          </p:txBody>
        </p:sp>
        <p:sp>
          <p:nvSpPr>
            <p:cNvPr id="201" name="Google Shape;201;p30"/>
            <p:cNvSpPr txBox="1"/>
            <p:nvPr/>
          </p:nvSpPr>
          <p:spPr>
            <a:xfrm>
              <a:off x="1592493" y="3735700"/>
              <a:ext cx="1674689" cy="446469"/>
            </a:xfrm>
            <a:prstGeom prst="rect">
              <a:avLst/>
            </a:prstGeom>
            <a:blipFill rotWithShape="1">
              <a:blip r:embed="rId4">
                <a:alphaModFix/>
              </a:blip>
              <a:stretch>
                <a:fillRect l="-726" t="-2739" b="-16436"/>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latin typeface="Arial"/>
                  <a:ea typeface="Arial"/>
                  <a:cs typeface="Arial"/>
                  <a:sym typeface="Arial"/>
                </a:rPr>
                <a:t> </a:t>
              </a:r>
              <a:endParaRPr/>
            </a:p>
          </p:txBody>
        </p:sp>
        <p:sp>
          <p:nvSpPr>
            <p:cNvPr id="202" name="Google Shape;202;p30"/>
            <p:cNvSpPr txBox="1"/>
            <p:nvPr/>
          </p:nvSpPr>
          <p:spPr>
            <a:xfrm>
              <a:off x="1600714" y="4488869"/>
              <a:ext cx="1674689" cy="344261"/>
            </a:xfrm>
            <a:prstGeom prst="rect">
              <a:avLst/>
            </a:prstGeom>
            <a:blipFill rotWithShape="1">
              <a:blip r:embed="rId5">
                <a:alphaModFix/>
              </a:blip>
              <a:stretch>
                <a:fillRect l="-4014" b="-15787"/>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latin typeface="Arial"/>
                  <a:ea typeface="Arial"/>
                  <a:cs typeface="Arial"/>
                  <a:sym typeface="Arial"/>
                </a:rPr>
                <a:t> </a:t>
              </a:r>
              <a:endParaRPr/>
            </a:p>
          </p:txBody>
        </p:sp>
        <p:sp>
          <p:nvSpPr>
            <p:cNvPr id="203" name="Google Shape;203;p30"/>
            <p:cNvSpPr txBox="1"/>
            <p:nvPr/>
          </p:nvSpPr>
          <p:spPr>
            <a:xfrm>
              <a:off x="1592492" y="5139830"/>
              <a:ext cx="2206888" cy="344261"/>
            </a:xfrm>
            <a:prstGeom prst="rect">
              <a:avLst/>
            </a:prstGeom>
            <a:blipFill rotWithShape="1">
              <a:blip r:embed="rId6">
                <a:alphaModFix/>
              </a:blip>
              <a:stretch>
                <a:fillRect l="-3038" b="-17856"/>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latin typeface="Arial"/>
                  <a:ea typeface="Arial"/>
                  <a:cs typeface="Arial"/>
                  <a:sym typeface="Arial"/>
                </a:rPr>
                <a:t> </a:t>
              </a:r>
              <a:endParaRPr/>
            </a:p>
          </p:txBody>
        </p:sp>
        <p:sp>
          <p:nvSpPr>
            <p:cNvPr id="204" name="Google Shape;204;p30"/>
            <p:cNvSpPr/>
            <p:nvPr/>
          </p:nvSpPr>
          <p:spPr>
            <a:xfrm>
              <a:off x="1326392" y="5139830"/>
              <a:ext cx="2206888" cy="344261"/>
            </a:xfrm>
            <a:prstGeom prst="rect">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1"/>
          <p:cNvSpPr txBox="1">
            <a:spLocks noGrp="1"/>
          </p:cNvSpPr>
          <p:nvPr>
            <p:ph type="title"/>
          </p:nvPr>
        </p:nvSpPr>
        <p:spPr>
          <a:xfrm>
            <a:off x="901510" y="-22472"/>
            <a:ext cx="5373656" cy="2924442"/>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1100"/>
              <a:buNone/>
            </a:pPr>
            <a:r>
              <a:rPr lang="en-US" sz="2200"/>
              <a:t>3. ¿Cual es número promedio de automóviles que se encontraría en la fila? Considerar que si un automóvil está siendo atendido en el cajero no se encuentra en la fila.</a:t>
            </a:r>
            <a:br>
              <a:rPr lang="en-US" sz="3600"/>
            </a:br>
            <a:br>
              <a:rPr lang="en-US"/>
            </a:br>
            <a:endParaRPr/>
          </a:p>
        </p:txBody>
      </p:sp>
      <p:sp>
        <p:nvSpPr>
          <p:cNvPr id="211" name="Google Shape;211;p3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7</a:t>
            </a:fld>
            <a:endParaRPr/>
          </a:p>
        </p:txBody>
      </p:sp>
      <p:grpSp>
        <p:nvGrpSpPr>
          <p:cNvPr id="212" name="Google Shape;212;p31"/>
          <p:cNvGrpSpPr/>
          <p:nvPr/>
        </p:nvGrpSpPr>
        <p:grpSpPr>
          <a:xfrm>
            <a:off x="1177416" y="2967013"/>
            <a:ext cx="4684009" cy="2765967"/>
            <a:chOff x="3804268" y="2564837"/>
            <a:chExt cx="4578596" cy="2447571"/>
          </a:xfrm>
        </p:grpSpPr>
        <p:sp>
          <p:nvSpPr>
            <p:cNvPr id="213" name="Google Shape;213;p31"/>
            <p:cNvSpPr txBox="1"/>
            <p:nvPr/>
          </p:nvSpPr>
          <p:spPr>
            <a:xfrm>
              <a:off x="3804268" y="3636775"/>
              <a:ext cx="2565124" cy="394723"/>
            </a:xfrm>
            <a:prstGeom prst="rect">
              <a:avLst/>
            </a:prstGeom>
            <a:blipFill rotWithShape="1">
              <a:blip r:embed="rId3">
                <a:alphaModFix/>
              </a:blip>
              <a:stretch>
                <a:fillRect l="-3015" t="-1350" b="-5403"/>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latin typeface="Arial"/>
                  <a:ea typeface="Arial"/>
                  <a:cs typeface="Arial"/>
                  <a:sym typeface="Arial"/>
                </a:rPr>
                <a:t> </a:t>
              </a:r>
              <a:endParaRPr/>
            </a:p>
          </p:txBody>
        </p:sp>
        <p:grpSp>
          <p:nvGrpSpPr>
            <p:cNvPr id="214" name="Google Shape;214;p31"/>
            <p:cNvGrpSpPr/>
            <p:nvPr/>
          </p:nvGrpSpPr>
          <p:grpSpPr>
            <a:xfrm>
              <a:off x="3804268" y="2564837"/>
              <a:ext cx="4578596" cy="2447571"/>
              <a:chOff x="1600714" y="2925339"/>
              <a:chExt cx="4578596" cy="2447571"/>
            </a:xfrm>
          </p:grpSpPr>
          <p:sp>
            <p:nvSpPr>
              <p:cNvPr id="215" name="Google Shape;215;p31"/>
              <p:cNvSpPr txBox="1"/>
              <p:nvPr/>
            </p:nvSpPr>
            <p:spPr>
              <a:xfrm>
                <a:off x="1600714" y="2925339"/>
                <a:ext cx="4578596" cy="57193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Por lo que debemos saber cual es el tiempo promedio de espera en la fila (Wq): </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6" name="Google Shape;216;p31"/>
              <p:cNvSpPr txBox="1"/>
              <p:nvPr/>
            </p:nvSpPr>
            <p:spPr>
              <a:xfrm>
                <a:off x="1600714" y="4488869"/>
                <a:ext cx="1674689" cy="393954"/>
              </a:xfrm>
              <a:prstGeom prst="rect">
                <a:avLst/>
              </a:prstGeom>
              <a:blipFill rotWithShape="1">
                <a:blip r:embed="rId4">
                  <a:alphaModFix/>
                </a:blip>
                <a:stretch>
                  <a:fillRect l="-4725" t="-3124" b="-20311"/>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latin typeface="Arial"/>
                    <a:ea typeface="Arial"/>
                    <a:cs typeface="Arial"/>
                    <a:sym typeface="Arial"/>
                  </a:rPr>
                  <a:t> </a:t>
                </a:r>
                <a:endParaRPr/>
              </a:p>
            </p:txBody>
          </p:sp>
          <p:sp>
            <p:nvSpPr>
              <p:cNvPr id="217" name="Google Shape;217;p31"/>
              <p:cNvSpPr txBox="1"/>
              <p:nvPr/>
            </p:nvSpPr>
            <p:spPr>
              <a:xfrm>
                <a:off x="1902770" y="5032108"/>
                <a:ext cx="1674689" cy="196423"/>
              </a:xfrm>
              <a:prstGeom prst="rect">
                <a:avLst/>
              </a:prstGeom>
              <a:blipFill rotWithShape="1">
                <a:blip r:embed="rId5">
                  <a:alphaModFix/>
                </a:blip>
                <a:stretch>
                  <a:fillRect l="-4625" t="-24321" b="-43238"/>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latin typeface="Arial"/>
                    <a:ea typeface="Arial"/>
                    <a:cs typeface="Arial"/>
                    <a:sym typeface="Arial"/>
                  </a:rPr>
                  <a:t> </a:t>
                </a:r>
                <a:endParaRPr/>
              </a:p>
            </p:txBody>
          </p:sp>
          <p:sp>
            <p:nvSpPr>
              <p:cNvPr id="218" name="Google Shape;218;p31"/>
              <p:cNvSpPr/>
              <p:nvPr/>
            </p:nvSpPr>
            <p:spPr>
              <a:xfrm>
                <a:off x="1706078" y="4978956"/>
                <a:ext cx="1569325" cy="393954"/>
              </a:xfrm>
              <a:prstGeom prst="rect">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9" name="Google Shape;219;p31"/>
              <p:cNvSpPr txBox="1"/>
              <p:nvPr/>
            </p:nvSpPr>
            <p:spPr>
              <a:xfrm>
                <a:off x="1600714" y="3535208"/>
                <a:ext cx="1984967" cy="394723"/>
              </a:xfrm>
              <a:prstGeom prst="rect">
                <a:avLst/>
              </a:prstGeom>
              <a:blipFill rotWithShape="1">
                <a:blip r:embed="rId6">
                  <a:alphaModFix/>
                </a:blip>
                <a:stretch>
                  <a:fillRect l="-4203" t="-2739" b="-6848"/>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latin typeface="Arial"/>
                    <a:ea typeface="Arial"/>
                    <a:cs typeface="Arial"/>
                    <a:sym typeface="Arial"/>
                  </a:rPr>
                  <a:t> </a:t>
                </a:r>
                <a:endParaRPr/>
              </a:p>
            </p:txBody>
          </p:sp>
        </p:grpSp>
      </p:grpSp>
      <p:sp>
        <p:nvSpPr>
          <p:cNvPr id="220" name="Google Shape;220;p31"/>
          <p:cNvSpPr txBox="1"/>
          <p:nvPr/>
        </p:nvSpPr>
        <p:spPr>
          <a:xfrm>
            <a:off x="6618514" y="180677"/>
            <a:ext cx="5112399" cy="1022884"/>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Clr>
                <a:schemeClr val="dk1"/>
              </a:buClr>
              <a:buSzPts val="1100"/>
              <a:buFont typeface="Calibri"/>
              <a:buNone/>
            </a:pPr>
            <a:r>
              <a:rPr lang="en-US" sz="2000" b="0" i="0" u="none" strike="noStrike" cap="none">
                <a:solidFill>
                  <a:srgbClr val="3F3F3F"/>
                </a:solidFill>
                <a:latin typeface="Calibri"/>
                <a:ea typeface="Calibri"/>
                <a:cs typeface="Calibri"/>
                <a:sym typeface="Calibri"/>
              </a:rPr>
              <a:t>4. ¿Cual es el tiempo promedio total que un cliente se encuentra esperando?</a:t>
            </a:r>
            <a:br>
              <a:rPr lang="en-US" sz="2000" b="0" i="0" u="none" strike="noStrike" cap="none">
                <a:solidFill>
                  <a:srgbClr val="3F3F3F"/>
                </a:solidFill>
                <a:latin typeface="Calibri"/>
                <a:ea typeface="Calibri"/>
                <a:cs typeface="Calibri"/>
                <a:sym typeface="Calibri"/>
              </a:rPr>
            </a:br>
            <a:endParaRPr sz="2000" b="0" i="0" u="none" strike="noStrike" cap="none">
              <a:solidFill>
                <a:srgbClr val="3F3F3F"/>
              </a:solidFill>
              <a:latin typeface="Calibri"/>
              <a:ea typeface="Calibri"/>
              <a:cs typeface="Calibri"/>
              <a:sym typeface="Calibri"/>
            </a:endParaRPr>
          </a:p>
        </p:txBody>
      </p:sp>
      <p:sp>
        <p:nvSpPr>
          <p:cNvPr id="221" name="Google Shape;221;p31"/>
          <p:cNvSpPr txBox="1"/>
          <p:nvPr/>
        </p:nvSpPr>
        <p:spPr>
          <a:xfrm>
            <a:off x="1203083" y="1889795"/>
            <a:ext cx="4684009" cy="861774"/>
          </a:xfrm>
          <a:prstGeom prst="rect">
            <a:avLst/>
          </a:prstGeom>
          <a:blipFill rotWithShape="1">
            <a:blip r:embed="rId7">
              <a:alphaModFix/>
            </a:blip>
            <a:stretch>
              <a:fillRect l="-2340" t="-6382" b="-12054"/>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latin typeface="Arial"/>
                <a:ea typeface="Arial"/>
                <a:cs typeface="Arial"/>
                <a:sym typeface="Arial"/>
              </a:rPr>
              <a:t> </a:t>
            </a:r>
            <a:endParaRPr/>
          </a:p>
        </p:txBody>
      </p:sp>
      <p:sp>
        <p:nvSpPr>
          <p:cNvPr id="222" name="Google Shape;222;p31"/>
          <p:cNvSpPr txBox="1"/>
          <p:nvPr/>
        </p:nvSpPr>
        <p:spPr>
          <a:xfrm>
            <a:off x="6618514" y="1888209"/>
            <a:ext cx="4684009" cy="43088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En este punto, hay que interpretar que la palabra “esperando” se refiere al tiempo que el auto esta en la fila.</a:t>
            </a:r>
            <a:endParaRPr/>
          </a:p>
        </p:txBody>
      </p:sp>
      <p:sp>
        <p:nvSpPr>
          <p:cNvPr id="223" name="Google Shape;223;p31"/>
          <p:cNvSpPr txBox="1"/>
          <p:nvPr/>
        </p:nvSpPr>
        <p:spPr>
          <a:xfrm>
            <a:off x="7635727" y="2844108"/>
            <a:ext cx="2030667" cy="446071"/>
          </a:xfrm>
          <a:prstGeom prst="rect">
            <a:avLst/>
          </a:prstGeom>
          <a:blipFill rotWithShape="1">
            <a:blip r:embed="rId6">
              <a:alphaModFix/>
            </a:blip>
            <a:stretch>
              <a:fillRect l="-4203" t="-2739" b="-6848"/>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latin typeface="Arial"/>
                <a:ea typeface="Arial"/>
                <a:cs typeface="Arial"/>
                <a:sym typeface="Arial"/>
              </a:rPr>
              <a:t> </a:t>
            </a:r>
            <a:endParaRPr/>
          </a:p>
        </p:txBody>
      </p:sp>
      <p:grpSp>
        <p:nvGrpSpPr>
          <p:cNvPr id="224" name="Google Shape;224;p31"/>
          <p:cNvGrpSpPr/>
          <p:nvPr/>
        </p:nvGrpSpPr>
        <p:grpSpPr>
          <a:xfrm>
            <a:off x="7561621" y="3003761"/>
            <a:ext cx="2681409" cy="1480939"/>
            <a:chOff x="3804259" y="2564837"/>
            <a:chExt cx="2681409" cy="1480939"/>
          </a:xfrm>
        </p:grpSpPr>
        <p:sp>
          <p:nvSpPr>
            <p:cNvPr id="225" name="Google Shape;225;p31"/>
            <p:cNvSpPr txBox="1"/>
            <p:nvPr/>
          </p:nvSpPr>
          <p:spPr>
            <a:xfrm>
              <a:off x="3920668" y="3693568"/>
              <a:ext cx="2565000" cy="310500"/>
            </a:xfrm>
            <a:prstGeom prst="rect">
              <a:avLst/>
            </a:prstGeom>
            <a:blipFill rotWithShape="1">
              <a:blip r:embed="rId8">
                <a:alphaModFix/>
              </a:blip>
              <a:stretch>
                <a:fillRect l="-4279" t="-1959" b="-19609"/>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latin typeface="Arial"/>
                  <a:ea typeface="Arial"/>
                  <a:cs typeface="Arial"/>
                  <a:sym typeface="Arial"/>
                </a:rPr>
                <a:t> </a:t>
              </a:r>
              <a:endParaRPr/>
            </a:p>
          </p:txBody>
        </p:sp>
        <p:grpSp>
          <p:nvGrpSpPr>
            <p:cNvPr id="226" name="Google Shape;226;p31"/>
            <p:cNvGrpSpPr/>
            <p:nvPr/>
          </p:nvGrpSpPr>
          <p:grpSpPr>
            <a:xfrm>
              <a:off x="3804259" y="2564837"/>
              <a:ext cx="1985109" cy="1480939"/>
              <a:chOff x="1600705" y="2925339"/>
              <a:chExt cx="1985109" cy="1480939"/>
            </a:xfrm>
          </p:grpSpPr>
          <p:sp>
            <p:nvSpPr>
              <p:cNvPr id="227" name="Google Shape;227;p31"/>
              <p:cNvSpPr txBox="1"/>
              <p:nvPr/>
            </p:nvSpPr>
            <p:spPr>
              <a:xfrm>
                <a:off x="1600714" y="2925339"/>
                <a:ext cx="1985100" cy="2154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8" name="Google Shape;228;p31"/>
              <p:cNvSpPr/>
              <p:nvPr/>
            </p:nvSpPr>
            <p:spPr>
              <a:xfrm>
                <a:off x="1600705" y="4012378"/>
                <a:ext cx="1375500" cy="393900"/>
              </a:xfrm>
              <a:prstGeom prst="rect">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9" name="Google Shape;229;p31"/>
              <p:cNvSpPr txBox="1"/>
              <p:nvPr/>
            </p:nvSpPr>
            <p:spPr>
              <a:xfrm>
                <a:off x="1600713" y="3382892"/>
                <a:ext cx="1985100" cy="387300"/>
              </a:xfrm>
              <a:prstGeom prst="rect">
                <a:avLst/>
              </a:prstGeom>
              <a:blipFill rotWithShape="1">
                <a:blip r:embed="rId9">
                  <a:alphaModFix/>
                </a:blip>
                <a:stretch>
                  <a:fillRect l="-4289" b="-20309"/>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latin typeface="Arial"/>
                    <a:ea typeface="Arial"/>
                    <a:cs typeface="Arial"/>
                    <a:sym typeface="Arial"/>
                  </a:rPr>
                  <a:t> </a:t>
                </a:r>
                <a:endParaRPr/>
              </a:p>
            </p:txBody>
          </p:sp>
        </p:gr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2"/>
          <p:cNvSpPr txBox="1">
            <a:spLocks noGrp="1"/>
          </p:cNvSpPr>
          <p:nvPr>
            <p:ph type="title"/>
          </p:nvPr>
        </p:nvSpPr>
        <p:spPr>
          <a:xfrm>
            <a:off x="1154083" y="825010"/>
            <a:ext cx="10058400" cy="1450757"/>
          </a:xfrm>
          <a:prstGeom prst="rect">
            <a:avLst/>
          </a:prstGeom>
          <a:noFill/>
          <a:ln>
            <a:noFill/>
          </a:ln>
        </p:spPr>
        <p:txBody>
          <a:bodyPr spcFirstLastPara="1" wrap="square" lIns="91425" tIns="45700" rIns="91425" bIns="45700" anchor="b" anchorCtr="0">
            <a:normAutofit fontScale="90000"/>
          </a:bodyPr>
          <a:lstStyle/>
          <a:p>
            <a:pPr marL="0" lvl="0" indent="0" algn="l" rtl="0">
              <a:lnSpc>
                <a:spcPct val="85000"/>
              </a:lnSpc>
              <a:spcBef>
                <a:spcPts val="0"/>
              </a:spcBef>
              <a:spcAft>
                <a:spcPts val="0"/>
              </a:spcAft>
              <a:buClr>
                <a:srgbClr val="3F3F3F"/>
              </a:buClr>
              <a:buSzPct val="41666"/>
              <a:buNone/>
            </a:pPr>
            <a:r>
              <a:rPr lang="en-US"/>
              <a:t>5. ¿Cuántos clientes promedio atenderá el cajero por hora?</a:t>
            </a:r>
            <a:br>
              <a:rPr lang="en-US"/>
            </a:br>
            <a:endParaRPr/>
          </a:p>
        </p:txBody>
      </p:sp>
      <p:sp>
        <p:nvSpPr>
          <p:cNvPr id="235" name="Google Shape;235;p3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8</a:t>
            </a:fld>
            <a:endParaRPr/>
          </a:p>
        </p:txBody>
      </p:sp>
      <p:sp>
        <p:nvSpPr>
          <p:cNvPr id="236" name="Google Shape;236;p32"/>
          <p:cNvSpPr txBox="1">
            <a:spLocks noGrp="1"/>
          </p:cNvSpPr>
          <p:nvPr>
            <p:ph type="body" idx="1"/>
          </p:nvPr>
        </p:nvSpPr>
        <p:spPr>
          <a:xfrm>
            <a:off x="1154083" y="2009630"/>
            <a:ext cx="10058400" cy="1213255"/>
          </a:xfrm>
          <a:prstGeom prst="rect">
            <a:avLst/>
          </a:prstGeom>
          <a:noFill/>
          <a:ln>
            <a:noFill/>
          </a:ln>
        </p:spPr>
        <p:txBody>
          <a:bodyPr spcFirstLastPara="1" wrap="square" lIns="0" tIns="45700" rIns="0" bIns="45700" anchor="t" anchorCtr="0">
            <a:normAutofit/>
          </a:bodyPr>
          <a:lstStyle/>
          <a:p>
            <a:pPr marL="457200" lvl="0" indent="-342900" algn="l" rtl="0">
              <a:lnSpc>
                <a:spcPct val="90000"/>
              </a:lnSpc>
              <a:spcBef>
                <a:spcPts val="1200"/>
              </a:spcBef>
              <a:spcAft>
                <a:spcPts val="0"/>
              </a:spcAft>
              <a:buSzPts val="1800"/>
              <a:buChar char=" "/>
            </a:pPr>
            <a:r>
              <a:rPr lang="en-US"/>
              <a:t>Primero hay que calcular el numero esperado de autos que en el cajero, entendiendo que es la resta entre la cantidad de autos esperados en el sistema menos cantidad  esperada en la cola. Luego multiplicarlo por la tasa de salida del servicio.</a:t>
            </a:r>
            <a:endParaRPr b="1"/>
          </a:p>
          <a:p>
            <a:pPr marL="457200" lvl="0" indent="-228600" algn="l" rtl="0">
              <a:lnSpc>
                <a:spcPct val="90000"/>
              </a:lnSpc>
              <a:spcBef>
                <a:spcPts val="1200"/>
              </a:spcBef>
              <a:spcAft>
                <a:spcPts val="0"/>
              </a:spcAft>
              <a:buSzPts val="1800"/>
              <a:buNone/>
            </a:pPr>
            <a:endParaRPr b="1"/>
          </a:p>
          <a:p>
            <a:pPr marL="114300" lvl="0" indent="0" algn="l" rtl="0">
              <a:lnSpc>
                <a:spcPct val="90000"/>
              </a:lnSpc>
              <a:spcBef>
                <a:spcPts val="1200"/>
              </a:spcBef>
              <a:spcAft>
                <a:spcPts val="0"/>
              </a:spcAft>
              <a:buSzPts val="1800"/>
              <a:buNone/>
            </a:pPr>
            <a:endParaRPr b="1"/>
          </a:p>
        </p:txBody>
      </p:sp>
      <p:grpSp>
        <p:nvGrpSpPr>
          <p:cNvPr id="237" name="Google Shape;237;p32"/>
          <p:cNvGrpSpPr/>
          <p:nvPr/>
        </p:nvGrpSpPr>
        <p:grpSpPr>
          <a:xfrm>
            <a:off x="5351339" y="3054044"/>
            <a:ext cx="2057266" cy="1541160"/>
            <a:chOff x="1600713" y="2925339"/>
            <a:chExt cx="2057266" cy="1541160"/>
          </a:xfrm>
        </p:grpSpPr>
        <p:sp>
          <p:nvSpPr>
            <p:cNvPr id="238" name="Google Shape;238;p32"/>
            <p:cNvSpPr txBox="1"/>
            <p:nvPr/>
          </p:nvSpPr>
          <p:spPr>
            <a:xfrm>
              <a:off x="1600714" y="2925339"/>
              <a:ext cx="1984967" cy="394723"/>
            </a:xfrm>
            <a:prstGeom prst="rect">
              <a:avLst/>
            </a:prstGeom>
            <a:blipFill rotWithShape="1">
              <a:blip r:embed="rId3">
                <a:alphaModFix/>
              </a:blip>
              <a:stretch>
                <a:fillRect l="-5520" t="-1562" r="-4599" b="-20311"/>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latin typeface="Arial"/>
                  <a:ea typeface="Arial"/>
                  <a:cs typeface="Arial"/>
                  <a:sym typeface="Arial"/>
                </a:rPr>
                <a:t> </a:t>
              </a:r>
              <a:endParaRPr/>
            </a:p>
          </p:txBody>
        </p:sp>
        <p:sp>
          <p:nvSpPr>
            <p:cNvPr id="239" name="Google Shape;239;p32"/>
            <p:cNvSpPr txBox="1"/>
            <p:nvPr/>
          </p:nvSpPr>
          <p:spPr>
            <a:xfrm>
              <a:off x="1673012" y="4251055"/>
              <a:ext cx="1984967" cy="215444"/>
            </a:xfrm>
            <a:prstGeom prst="rect">
              <a:avLst/>
            </a:prstGeom>
            <a:blipFill rotWithShape="1">
              <a:blip r:embed="rId4">
                <a:alphaModFix/>
              </a:blip>
              <a:stretch>
                <a:fillRect b="-34284"/>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latin typeface="Arial"/>
                  <a:ea typeface="Arial"/>
                  <a:cs typeface="Arial"/>
                  <a:sym typeface="Arial"/>
                </a:rPr>
                <a:t> </a:t>
              </a:r>
              <a:endParaRPr/>
            </a:p>
          </p:txBody>
        </p:sp>
        <p:sp>
          <p:nvSpPr>
            <p:cNvPr id="240" name="Google Shape;240;p32"/>
            <p:cNvSpPr txBox="1"/>
            <p:nvPr/>
          </p:nvSpPr>
          <p:spPr>
            <a:xfrm>
              <a:off x="1600713" y="3367771"/>
              <a:ext cx="1984967" cy="646331"/>
            </a:xfrm>
            <a:prstGeom prst="rect">
              <a:avLst/>
            </a:prstGeom>
            <a:blipFill rotWithShape="1">
              <a:blip r:embed="rId5">
                <a:alphaModFix/>
              </a:blip>
              <a:stretch>
                <a:fillRect b="-16036"/>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latin typeface="Arial"/>
                  <a:ea typeface="Arial"/>
                  <a:cs typeface="Arial"/>
                  <a:sym typeface="Arial"/>
                </a:rPr>
                <a:t> </a:t>
              </a:r>
              <a:endParaRPr/>
            </a:p>
          </p:txBody>
        </p:sp>
      </p:grpSp>
      <p:sp>
        <p:nvSpPr>
          <p:cNvPr id="241" name="Google Shape;241;p32"/>
          <p:cNvSpPr/>
          <p:nvPr/>
        </p:nvSpPr>
        <p:spPr>
          <a:xfrm>
            <a:off x="5423638" y="4330183"/>
            <a:ext cx="1984967" cy="393954"/>
          </a:xfrm>
          <a:prstGeom prst="rect">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42" name="Google Shape;242;p32"/>
          <p:cNvSpPr txBox="1"/>
          <p:nvPr/>
        </p:nvSpPr>
        <p:spPr>
          <a:xfrm>
            <a:off x="1154083" y="4636003"/>
            <a:ext cx="10058400" cy="1213255"/>
          </a:xfrm>
          <a:prstGeom prst="rect">
            <a:avLst/>
          </a:prstGeom>
          <a:noFill/>
          <a:ln>
            <a:noFill/>
          </a:ln>
        </p:spPr>
        <p:txBody>
          <a:bodyPr spcFirstLastPara="1" wrap="square" lIns="0" tIns="45700" rIns="0" bIns="45700" anchor="t" anchorCtr="0">
            <a:normAutofit/>
          </a:bodyPr>
          <a:lstStyle/>
          <a:p>
            <a:pPr marL="457200" marR="0" lvl="0" indent="-342900" algn="l" rtl="0">
              <a:lnSpc>
                <a:spcPct val="90000"/>
              </a:lnSpc>
              <a:spcBef>
                <a:spcPts val="1200"/>
              </a:spcBef>
              <a:spcAft>
                <a:spcPts val="0"/>
              </a:spcAft>
              <a:buClr>
                <a:schemeClr val="accent1"/>
              </a:buClr>
              <a:buSzPts val="1800"/>
              <a:buFont typeface="Calibri"/>
              <a:buChar char=" "/>
            </a:pPr>
            <a:r>
              <a:rPr lang="en-US" sz="2000" b="0" i="0" u="none" strike="noStrike" cap="none">
                <a:solidFill>
                  <a:srgbClr val="3F3F3F"/>
                </a:solidFill>
                <a:latin typeface="Calibri"/>
                <a:ea typeface="Calibri"/>
                <a:cs typeface="Calibri"/>
                <a:sym typeface="Calibri"/>
              </a:rPr>
              <a:t> Otra forma de pensarlo: Si el cajero siempre estuviera ocupado, atendería un promedio de μ=15 clientes por hora. Pero , vimos que esta ocupado 2/3 del tiempo (factor de ocupación). salida de servicio: </a:t>
            </a:r>
            <a:endParaRPr/>
          </a:p>
          <a:p>
            <a:pPr marL="457200" marR="0" lvl="0" indent="-228600" algn="l" rtl="0">
              <a:lnSpc>
                <a:spcPct val="90000"/>
              </a:lnSpc>
              <a:spcBef>
                <a:spcPts val="1200"/>
              </a:spcBef>
              <a:spcAft>
                <a:spcPts val="0"/>
              </a:spcAft>
              <a:buClr>
                <a:schemeClr val="accent1"/>
              </a:buClr>
              <a:buSzPts val="1800"/>
              <a:buFont typeface="Calibri"/>
              <a:buNone/>
            </a:pPr>
            <a:endParaRPr sz="2000" b="1" i="0" u="none" strike="noStrike" cap="none">
              <a:solidFill>
                <a:srgbClr val="3F3F3F"/>
              </a:solidFill>
              <a:latin typeface="Calibri"/>
              <a:ea typeface="Calibri"/>
              <a:cs typeface="Calibri"/>
              <a:sym typeface="Calibri"/>
            </a:endParaRPr>
          </a:p>
          <a:p>
            <a:pPr marL="457200" marR="0" lvl="0" indent="-228600" algn="l" rtl="0">
              <a:lnSpc>
                <a:spcPct val="90000"/>
              </a:lnSpc>
              <a:spcBef>
                <a:spcPts val="1200"/>
              </a:spcBef>
              <a:spcAft>
                <a:spcPts val="0"/>
              </a:spcAft>
              <a:buClr>
                <a:schemeClr val="accent1"/>
              </a:buClr>
              <a:buSzPts val="1800"/>
              <a:buFont typeface="Calibri"/>
              <a:buNone/>
            </a:pPr>
            <a:endParaRPr sz="2000" b="1" i="0" u="none" strike="noStrike" cap="none">
              <a:solidFill>
                <a:srgbClr val="3F3F3F"/>
              </a:solidFill>
              <a:latin typeface="Calibri"/>
              <a:ea typeface="Calibri"/>
              <a:cs typeface="Calibri"/>
              <a:sym typeface="Calibri"/>
            </a:endParaRPr>
          </a:p>
          <a:p>
            <a:pPr marL="114300" marR="0" lvl="0" indent="0" algn="l" rtl="0">
              <a:lnSpc>
                <a:spcPct val="90000"/>
              </a:lnSpc>
              <a:spcBef>
                <a:spcPts val="1200"/>
              </a:spcBef>
              <a:spcAft>
                <a:spcPts val="0"/>
              </a:spcAft>
              <a:buClr>
                <a:schemeClr val="accent1"/>
              </a:buClr>
              <a:buSzPts val="1800"/>
              <a:buFont typeface="Calibri"/>
              <a:buNone/>
            </a:pPr>
            <a:endParaRPr sz="2000" b="1" i="0" u="none" strike="noStrike" cap="none">
              <a:solidFill>
                <a:srgbClr val="3F3F3F"/>
              </a:solidFill>
              <a:latin typeface="Calibri"/>
              <a:ea typeface="Calibri"/>
              <a:cs typeface="Calibri"/>
              <a:sym typeface="Calibri"/>
            </a:endParaRPr>
          </a:p>
        </p:txBody>
      </p:sp>
      <p:sp>
        <p:nvSpPr>
          <p:cNvPr id="243" name="Google Shape;243;p32"/>
          <p:cNvSpPr/>
          <p:nvPr/>
        </p:nvSpPr>
        <p:spPr>
          <a:xfrm>
            <a:off x="4576259" y="5673507"/>
            <a:ext cx="4088055" cy="547336"/>
          </a:xfrm>
          <a:prstGeom prst="rect">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44" name="Google Shape;244;p32"/>
          <p:cNvSpPr txBox="1"/>
          <p:nvPr/>
        </p:nvSpPr>
        <p:spPr>
          <a:xfrm>
            <a:off x="4891053" y="5750287"/>
            <a:ext cx="3548410" cy="404791"/>
          </a:xfrm>
          <a:prstGeom prst="rect">
            <a:avLst/>
          </a:prstGeom>
          <a:blipFill rotWithShape="1">
            <a:blip r:embed="rId6">
              <a:alphaModFix/>
            </a:blip>
            <a:stretch>
              <a:fillRect b="-13432"/>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latin typeface="Arial"/>
                <a:ea typeface="Arial"/>
                <a:cs typeface="Arial"/>
                <a:sym typeface="Arial"/>
              </a:rPr>
              <a:t> </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4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669</Words>
  <Application>Microsoft Office PowerPoint</Application>
  <PresentationFormat>Panorámica</PresentationFormat>
  <Paragraphs>88</Paragraphs>
  <Slides>8</Slides>
  <Notes>8</Notes>
  <HiddenSlides>0</HiddenSlides>
  <MMClips>0</MMClips>
  <ScaleCrop>false</ScaleCrop>
  <HeadingPairs>
    <vt:vector size="6" baseType="variant">
      <vt:variant>
        <vt:lpstr>Fuentes usadas</vt:lpstr>
      </vt:variant>
      <vt:variant>
        <vt:i4>3</vt:i4>
      </vt:variant>
      <vt:variant>
        <vt:lpstr>Tema</vt:lpstr>
      </vt:variant>
      <vt:variant>
        <vt:i4>2</vt:i4>
      </vt:variant>
      <vt:variant>
        <vt:lpstr>Títulos de diapositiva</vt:lpstr>
      </vt:variant>
      <vt:variant>
        <vt:i4>8</vt:i4>
      </vt:variant>
    </vt:vector>
  </HeadingPairs>
  <TitlesOfParts>
    <vt:vector size="13" baseType="lpstr">
      <vt:lpstr>Arial</vt:lpstr>
      <vt:lpstr>Calibri</vt:lpstr>
      <vt:lpstr>Helvetica Neue</vt:lpstr>
      <vt:lpstr>Retrospect</vt:lpstr>
      <vt:lpstr>biz</vt:lpstr>
      <vt:lpstr>Practica Filas de Espera: Ejercicio 1</vt:lpstr>
      <vt:lpstr>Práctica Filas de espera: Ejercicio 01.</vt:lpstr>
      <vt:lpstr>1. ¿Que tipo de modelo de filas de espera utilizaría? Indicar supuestos. </vt:lpstr>
      <vt:lpstr>1. ¿Que tipo de modelo de filas de espera utilizaría? Indicar supuestos.</vt:lpstr>
      <vt:lpstr>1. ¿Que tipo de modelo de filas de espera utilizaría? Indicar supuestos.</vt:lpstr>
      <vt:lpstr>2. ¿Cual es la probabilidad de encontrar el cajero vacío? </vt:lpstr>
      <vt:lpstr>3. ¿Cual es número promedio de automóviles que se encontraría en la fila? Considerar que si un automóvil está siendo atendido en el cajero no se encuentra en la fila.  </vt:lpstr>
      <vt:lpstr>5. ¿Cuántos clientes promedio atenderá el cajero por hora?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 Filas de Espera: Ejercicio 1</dc:title>
  <dc:creator>Juan</dc:creator>
  <cp:lastModifiedBy>Rodrigo Maranzana</cp:lastModifiedBy>
  <cp:revision>2</cp:revision>
  <dcterms:created xsi:type="dcterms:W3CDTF">2020-04-15T01:06:22Z</dcterms:created>
  <dcterms:modified xsi:type="dcterms:W3CDTF">2022-05-11T21:23:32Z</dcterms:modified>
</cp:coreProperties>
</file>