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8822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1712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5777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9719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0013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0866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0720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000" dirty="0">
                <a:latin typeface="Helvetica Neue"/>
                <a:ea typeface="Helvetica Neue"/>
                <a:cs typeface="Helvetica Neue"/>
                <a:sym typeface="Helvetica Neue"/>
              </a:rPr>
              <a:t>Gestión de inventarios </a:t>
            </a:r>
            <a:r>
              <a:rPr lang="es-AR" sz="4000" dirty="0" err="1">
                <a:latin typeface="Helvetica Neue"/>
                <a:ea typeface="Helvetica Neue"/>
                <a:cs typeface="Helvetica Neue"/>
                <a:sym typeface="Helvetica Neue"/>
              </a:rPr>
              <a:t>Multiproducto</a:t>
            </a:r>
            <a:r>
              <a:rPr lang="es-AR" sz="4000"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s-AR" sz="3500">
                <a:latin typeface="Helvetica Neue"/>
                <a:ea typeface="Helvetica Neue"/>
                <a:cs typeface="Helvetica Neue"/>
                <a:sym typeface="Helvetica Neue"/>
              </a:rPr>
              <a:t>Python)</a:t>
            </a:r>
            <a:endParaRPr sz="3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25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s-AR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Enunciado y 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238172" y="1460399"/>
            <a:ext cx="4261400" cy="111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desea conocer la cantidad óptima de pedido y el costo total esperado en la gestión de inventario de dos productos. Se supone que sus cantidades son independientes y no existen restricciones adicionales.</a:t>
            </a:r>
            <a:endParaRPr sz="15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9410122-C0A2-4CD0-A9C1-0F914D73A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61805"/>
            <a:ext cx="4114800" cy="3743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5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del costo total esperado de cada producto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6C5659-6DF1-40DA-9571-50FE869A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70" y="1380936"/>
            <a:ext cx="5591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2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AFE1A5D-BA2F-4EA9-A34C-A57B2FFE9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6998"/>
            <a:ext cx="7620000" cy="2828925"/>
          </a:xfrm>
          <a:prstGeom prst="rect">
            <a:avLst/>
          </a:prstGeom>
        </p:spPr>
      </p:pic>
      <p:sp>
        <p:nvSpPr>
          <p:cNvPr id="8" name="Google Shape;43;p9">
            <a:extLst>
              <a:ext uri="{FF2B5EF4-FFF2-40B4-BE49-F238E27FC236}">
                <a16:creationId xmlns:a16="http://schemas.microsoft.com/office/drawing/2014/main" id="{E8AD7160-6913-47E8-9744-BBD167CFF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5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del costo total esperado de cada producto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002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E1A27B-41BF-4282-A060-7173F0E3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640"/>
            <a:ext cx="9144000" cy="1994219"/>
          </a:xfrm>
          <a:prstGeom prst="rect">
            <a:avLst/>
          </a:prstGeom>
        </p:spPr>
      </p:pic>
      <p:sp>
        <p:nvSpPr>
          <p:cNvPr id="7" name="Google Shape;43;p9">
            <a:extLst>
              <a:ext uri="{FF2B5EF4-FFF2-40B4-BE49-F238E27FC236}">
                <a16:creationId xmlns:a16="http://schemas.microsoft.com/office/drawing/2014/main" id="{6930D3EC-DB5B-4245-B874-10188616E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5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del costo total esperado de cada producto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739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Costo total esperado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11C8D6-1552-43F3-9F5F-14F20C969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78"/>
          <a:stretch/>
        </p:blipFill>
        <p:spPr>
          <a:xfrm>
            <a:off x="362138" y="1420644"/>
            <a:ext cx="4133850" cy="12330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8EDBCB-CC69-4523-8274-15EAE2EFE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64" y="2905978"/>
            <a:ext cx="4133850" cy="8001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DA90E0-946E-4A44-AF08-CA83A2E9E96B}"/>
              </a:ext>
            </a:extLst>
          </p:cNvPr>
          <p:cNvSpPr txBox="1"/>
          <p:nvPr/>
        </p:nvSpPr>
        <p:spPr>
          <a:xfrm>
            <a:off x="419102" y="2653728"/>
            <a:ext cx="3560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Costo</a:t>
            </a:r>
            <a:r>
              <a:rPr lang="en-US" b="1" dirty="0"/>
              <a:t> total </a:t>
            </a:r>
            <a:r>
              <a:rPr lang="en-US" b="1" dirty="0" err="1"/>
              <a:t>esperado</a:t>
            </a:r>
            <a:r>
              <a:rPr lang="en-US" b="1" dirty="0"/>
              <a:t> de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producto</a:t>
            </a:r>
            <a:r>
              <a:rPr lang="en-US" b="1" dirty="0"/>
              <a:t>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545B9A-C584-4A37-90A3-9920279FC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64" y="4276840"/>
            <a:ext cx="2609850" cy="4667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D052941-17B0-41DF-94E7-789B1589A71B}"/>
              </a:ext>
            </a:extLst>
          </p:cNvPr>
          <p:cNvSpPr txBox="1"/>
          <p:nvPr/>
        </p:nvSpPr>
        <p:spPr>
          <a:xfrm>
            <a:off x="419102" y="3969063"/>
            <a:ext cx="382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Costo</a:t>
            </a:r>
            <a:r>
              <a:rPr lang="en-US" b="1" dirty="0"/>
              <a:t> total </a:t>
            </a:r>
            <a:r>
              <a:rPr lang="en-US" b="1" dirty="0" err="1"/>
              <a:t>esperado</a:t>
            </a:r>
            <a:r>
              <a:rPr lang="en-US" b="1" dirty="0"/>
              <a:t> de ambos </a:t>
            </a:r>
            <a:r>
              <a:rPr lang="en-US" b="1" dirty="0" err="1"/>
              <a:t>productos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515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Cantidad óptima de cada producto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74D3CF-115F-4BC5-9B3D-79EA9D910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307"/>
            <a:ext cx="9144000" cy="29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7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Visualización de Superficie de CTE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61DFC9-D510-43C5-9487-9CFA59974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317" y="1304548"/>
            <a:ext cx="5895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Visualización de Curvas de nivel de CTE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9ED2DA-1650-4FAF-AECF-91FD99881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59" y="1391015"/>
            <a:ext cx="5098104" cy="3546507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B1FEBF0-996E-4FE1-855B-DDBDF294F54D}"/>
              </a:ext>
            </a:extLst>
          </p:cNvPr>
          <p:cNvCxnSpPr/>
          <p:nvPr/>
        </p:nvCxnSpPr>
        <p:spPr>
          <a:xfrm>
            <a:off x="2679826" y="3784349"/>
            <a:ext cx="0" cy="108641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A86BEC-2D6A-4CD5-BC54-DF8B80654C9C}"/>
              </a:ext>
            </a:extLst>
          </p:cNvPr>
          <p:cNvCxnSpPr>
            <a:cxnSpLocks/>
          </p:cNvCxnSpPr>
          <p:nvPr/>
        </p:nvCxnSpPr>
        <p:spPr>
          <a:xfrm flipH="1">
            <a:off x="1484768" y="3784349"/>
            <a:ext cx="119505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8A621-393E-45D6-97F1-F680DCA54994}"/>
              </a:ext>
            </a:extLst>
          </p:cNvPr>
          <p:cNvSpPr txBox="1"/>
          <p:nvPr/>
        </p:nvSpPr>
        <p:spPr>
          <a:xfrm>
            <a:off x="2428795" y="4847791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12,91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B8109-BE26-47CE-A73B-11CAF494626E}"/>
              </a:ext>
            </a:extLst>
          </p:cNvPr>
          <p:cNvSpPr txBox="1"/>
          <p:nvPr/>
        </p:nvSpPr>
        <p:spPr>
          <a:xfrm>
            <a:off x="1088992" y="367662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15,45</a:t>
            </a:r>
          </a:p>
        </p:txBody>
      </p:sp>
    </p:spTree>
    <p:extLst>
      <p:ext uri="{BB962C8B-B14F-4D97-AF65-F5344CB8AC3E}">
        <p14:creationId xmlns:p14="http://schemas.microsoft.com/office/powerpoint/2010/main" val="1023532552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124</Words>
  <Application>Microsoft Office PowerPoint</Application>
  <PresentationFormat>Presentación en pantalla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Helvetica Neue</vt:lpstr>
      <vt:lpstr>Arial</vt:lpstr>
      <vt:lpstr>biz</vt:lpstr>
      <vt:lpstr>Gestión de inventarios Multiproducto (Python) Clase 25</vt:lpstr>
      <vt:lpstr>Enunciado y datos</vt:lpstr>
      <vt:lpstr>Componentes del costo total esperado de cada producto</vt:lpstr>
      <vt:lpstr>Componentes del costo total esperado de cada producto</vt:lpstr>
      <vt:lpstr>Componentes del costo total esperado de cada producto</vt:lpstr>
      <vt:lpstr>Costo total esperado</vt:lpstr>
      <vt:lpstr>Cantidad óptima de cada producto</vt:lpstr>
      <vt:lpstr>Visualización de Superficie de CTE</vt:lpstr>
      <vt:lpstr>Visualización de Curvas de nivel de CTE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5</cp:revision>
  <dcterms:modified xsi:type="dcterms:W3CDTF">2021-10-27T22:05:04Z</dcterms:modified>
</cp:coreProperties>
</file>