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31"/>
  </p:notesMasterIdLst>
  <p:sldIdLst>
    <p:sldId id="256" r:id="rId2"/>
    <p:sldId id="287" r:id="rId3"/>
    <p:sldId id="259" r:id="rId4"/>
    <p:sldId id="258" r:id="rId5"/>
    <p:sldId id="260" r:id="rId6"/>
    <p:sldId id="261" r:id="rId7"/>
    <p:sldId id="284" r:id="rId8"/>
    <p:sldId id="285" r:id="rId9"/>
    <p:sldId id="262" r:id="rId10"/>
    <p:sldId id="264" r:id="rId11"/>
    <p:sldId id="263" r:id="rId12"/>
    <p:sldId id="266" r:id="rId13"/>
    <p:sldId id="265" r:id="rId14"/>
    <p:sldId id="269" r:id="rId15"/>
    <p:sldId id="267" r:id="rId16"/>
    <p:sldId id="270" r:id="rId17"/>
    <p:sldId id="271" r:id="rId18"/>
    <p:sldId id="272" r:id="rId19"/>
    <p:sldId id="274" r:id="rId20"/>
    <p:sldId id="273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3" r:id="rId29"/>
    <p:sldId id="282" r:id="rId30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2"/>
    </p:embeddedFont>
    <p:embeddedFont>
      <p:font typeface="Helvetica Neue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3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Google Shape;20;p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26;p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Google Shape;31;p6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4424C-2692-4A2A-BD8F-DAE622F5C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638CED-A36C-4BEB-B26C-69DB8753E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CC7B16-B529-46E0-B942-E4826F7B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5DB8-71ED-4A6F-AD31-0446BA25825C}" type="datetimeFigureOut">
              <a:rPr lang="es-AR" smtClean="0"/>
              <a:t>15/6/2022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30D251-AD40-4657-880C-0E48DACFC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6A0E27-EED5-45CB-B01F-03566A341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119C-1C37-4CD3-AA20-D7B0CB7CB8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50222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5000" dirty="0" err="1">
                <a:latin typeface="Helvetica Neue"/>
                <a:ea typeface="Helvetica Neue"/>
                <a:cs typeface="Helvetica Neue"/>
                <a:sym typeface="Helvetica Neue"/>
              </a:rPr>
              <a:t>Ejercicio</a:t>
            </a:r>
            <a:r>
              <a:rPr lang="en-US" sz="5000" dirty="0">
                <a:latin typeface="Helvetica Neue"/>
                <a:ea typeface="Helvetica Neue"/>
                <a:cs typeface="Helvetica Neue"/>
                <a:sym typeface="Helvetica Neue"/>
              </a:rPr>
              <a:t> 2, CPM</a:t>
            </a:r>
            <a:endParaRPr sz="50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5000" dirty="0">
                <a:latin typeface="Helvetica Neue"/>
                <a:ea typeface="Helvetica Neue"/>
                <a:cs typeface="Helvetica Neue"/>
                <a:sym typeface="Helvetica Neue"/>
              </a:rPr>
              <a:t>Clase 09</a:t>
            </a:r>
            <a:endParaRPr sz="5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191750" y="3627025"/>
            <a:ext cx="8865900" cy="13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s-AR" sz="2070" dirty="0"/>
              <a:t>Investigación Operativa UTN FRBA 2022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s-AR" sz="2070" dirty="0"/>
              <a:t>Curso: I4051 (Palazzo)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s-AR" sz="2070" dirty="0"/>
              <a:t>Docente: Rodrigo Maranzana</a:t>
            </a:r>
            <a:endParaRPr lang="es-AR" sz="24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6507A83-6E6D-484F-A7D2-EF98C3F8B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80" y="492847"/>
            <a:ext cx="7248641" cy="415780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1BA6D12-2C18-497A-949F-E45024CC722A}"/>
              </a:ext>
            </a:extLst>
          </p:cNvPr>
          <p:cNvSpPr txBox="1"/>
          <p:nvPr/>
        </p:nvSpPr>
        <p:spPr>
          <a:xfrm>
            <a:off x="1303020" y="2029968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169AA8-9C52-4683-A73F-07A7A7E8656A}"/>
              </a:ext>
            </a:extLst>
          </p:cNvPr>
          <p:cNvSpPr txBox="1"/>
          <p:nvPr/>
        </p:nvSpPr>
        <p:spPr>
          <a:xfrm>
            <a:off x="3453780" y="492847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626A853-107A-4753-8DB8-CFADB73DBAB6}"/>
              </a:ext>
            </a:extLst>
          </p:cNvPr>
          <p:cNvSpPr txBox="1"/>
          <p:nvPr/>
        </p:nvSpPr>
        <p:spPr>
          <a:xfrm>
            <a:off x="5825050" y="456747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DBC30C6-FB41-4BD7-9BDE-2349464B83E4}"/>
              </a:ext>
            </a:extLst>
          </p:cNvPr>
          <p:cNvSpPr txBox="1"/>
          <p:nvPr/>
        </p:nvSpPr>
        <p:spPr>
          <a:xfrm>
            <a:off x="3791483" y="3540003"/>
            <a:ext cx="260496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FDBF13E-DC7D-440C-AFEA-789ED34BC6DB}"/>
              </a:ext>
            </a:extLst>
          </p:cNvPr>
          <p:cNvSpPr txBox="1"/>
          <p:nvPr/>
        </p:nvSpPr>
        <p:spPr>
          <a:xfrm>
            <a:off x="7711016" y="1941625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2C5E8FE-1EA1-4EBF-B234-020A5199876F}"/>
              </a:ext>
            </a:extLst>
          </p:cNvPr>
          <p:cNvSpPr txBox="1"/>
          <p:nvPr/>
        </p:nvSpPr>
        <p:spPr>
          <a:xfrm>
            <a:off x="6084977" y="3788748"/>
            <a:ext cx="450764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AF0757C-6727-40A3-B981-0538C54871AE}"/>
              </a:ext>
            </a:extLst>
          </p:cNvPr>
          <p:cNvSpPr txBox="1"/>
          <p:nvPr/>
        </p:nvSpPr>
        <p:spPr>
          <a:xfrm>
            <a:off x="1" y="47117"/>
            <a:ext cx="2292615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/>
              <a:t>Fechas tempranas</a:t>
            </a:r>
          </a:p>
        </p:txBody>
      </p:sp>
    </p:spTree>
    <p:extLst>
      <p:ext uri="{BB962C8B-B14F-4D97-AF65-F5344CB8AC3E}">
        <p14:creationId xmlns:p14="http://schemas.microsoft.com/office/powerpoint/2010/main" val="1828096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6507A83-6E6D-484F-A7D2-EF98C3F8B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80" y="492847"/>
            <a:ext cx="7248641" cy="415780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1BA6D12-2C18-497A-949F-E45024CC722A}"/>
              </a:ext>
            </a:extLst>
          </p:cNvPr>
          <p:cNvSpPr txBox="1"/>
          <p:nvPr/>
        </p:nvSpPr>
        <p:spPr>
          <a:xfrm>
            <a:off x="1303020" y="2029968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169AA8-9C52-4683-A73F-07A7A7E8656A}"/>
              </a:ext>
            </a:extLst>
          </p:cNvPr>
          <p:cNvSpPr txBox="1"/>
          <p:nvPr/>
        </p:nvSpPr>
        <p:spPr>
          <a:xfrm>
            <a:off x="3453780" y="492847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626A853-107A-4753-8DB8-CFADB73DBAB6}"/>
              </a:ext>
            </a:extLst>
          </p:cNvPr>
          <p:cNvSpPr txBox="1"/>
          <p:nvPr/>
        </p:nvSpPr>
        <p:spPr>
          <a:xfrm>
            <a:off x="5825050" y="456747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DBC30C6-FB41-4BD7-9BDE-2349464B83E4}"/>
              </a:ext>
            </a:extLst>
          </p:cNvPr>
          <p:cNvSpPr txBox="1"/>
          <p:nvPr/>
        </p:nvSpPr>
        <p:spPr>
          <a:xfrm>
            <a:off x="3791483" y="3540003"/>
            <a:ext cx="260496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FDBF13E-DC7D-440C-AFEA-789ED34BC6DB}"/>
              </a:ext>
            </a:extLst>
          </p:cNvPr>
          <p:cNvSpPr txBox="1"/>
          <p:nvPr/>
        </p:nvSpPr>
        <p:spPr>
          <a:xfrm>
            <a:off x="7711016" y="1941625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2C5E8FE-1EA1-4EBF-B234-020A5199876F}"/>
              </a:ext>
            </a:extLst>
          </p:cNvPr>
          <p:cNvSpPr txBox="1"/>
          <p:nvPr/>
        </p:nvSpPr>
        <p:spPr>
          <a:xfrm>
            <a:off x="6084977" y="3788748"/>
            <a:ext cx="450764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EA89796-1B67-4823-834F-290AC0B3339C}"/>
              </a:ext>
            </a:extLst>
          </p:cNvPr>
          <p:cNvSpPr txBox="1"/>
          <p:nvPr/>
        </p:nvSpPr>
        <p:spPr>
          <a:xfrm>
            <a:off x="6084977" y="4182638"/>
            <a:ext cx="450764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11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58DFD8E-5E3E-4A04-833C-100714ED9459}"/>
              </a:ext>
            </a:extLst>
          </p:cNvPr>
          <p:cNvSpPr txBox="1"/>
          <p:nvPr/>
        </p:nvSpPr>
        <p:spPr>
          <a:xfrm>
            <a:off x="0" y="47117"/>
            <a:ext cx="1866217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/>
              <a:t>Fechas tardías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99E4226C-F2EA-4E6B-A0F1-3015CE9F7843}"/>
              </a:ext>
            </a:extLst>
          </p:cNvPr>
          <p:cNvCxnSpPr>
            <a:cxnSpLocks/>
          </p:cNvCxnSpPr>
          <p:nvPr/>
        </p:nvCxnSpPr>
        <p:spPr>
          <a:xfrm flipV="1">
            <a:off x="5966793" y="2680379"/>
            <a:ext cx="1524656" cy="120520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3734F62-9902-406B-989F-B74D65BF74FD}"/>
              </a:ext>
            </a:extLst>
          </p:cNvPr>
          <p:cNvSpPr txBox="1"/>
          <p:nvPr/>
        </p:nvSpPr>
        <p:spPr>
          <a:xfrm>
            <a:off x="7711016" y="2789225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9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47419FF1-75D1-41A1-B3CE-1683B796E068}"/>
              </a:ext>
            </a:extLst>
          </p:cNvPr>
          <p:cNvSpPr/>
          <p:nvPr/>
        </p:nvSpPr>
        <p:spPr>
          <a:xfrm>
            <a:off x="7393744" y="2271309"/>
            <a:ext cx="556302" cy="53267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E52FF6E7-9D48-4378-B17A-6825AEFA6478}"/>
              </a:ext>
            </a:extLst>
          </p:cNvPr>
          <p:cNvSpPr/>
          <p:nvPr/>
        </p:nvSpPr>
        <p:spPr>
          <a:xfrm>
            <a:off x="5469074" y="3803361"/>
            <a:ext cx="556302" cy="53267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</p:spTree>
    <p:extLst>
      <p:ext uri="{BB962C8B-B14F-4D97-AF65-F5344CB8AC3E}">
        <p14:creationId xmlns:p14="http://schemas.microsoft.com/office/powerpoint/2010/main" val="1171263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6507A83-6E6D-484F-A7D2-EF98C3F8B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80" y="492847"/>
            <a:ext cx="7248641" cy="415780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1BA6D12-2C18-497A-949F-E45024CC722A}"/>
              </a:ext>
            </a:extLst>
          </p:cNvPr>
          <p:cNvSpPr txBox="1"/>
          <p:nvPr/>
        </p:nvSpPr>
        <p:spPr>
          <a:xfrm>
            <a:off x="1303020" y="2029968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169AA8-9C52-4683-A73F-07A7A7E8656A}"/>
              </a:ext>
            </a:extLst>
          </p:cNvPr>
          <p:cNvSpPr txBox="1"/>
          <p:nvPr/>
        </p:nvSpPr>
        <p:spPr>
          <a:xfrm>
            <a:off x="3453780" y="492847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626A853-107A-4753-8DB8-CFADB73DBAB6}"/>
              </a:ext>
            </a:extLst>
          </p:cNvPr>
          <p:cNvSpPr txBox="1"/>
          <p:nvPr/>
        </p:nvSpPr>
        <p:spPr>
          <a:xfrm>
            <a:off x="5825050" y="456747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DBC30C6-FB41-4BD7-9BDE-2349464B83E4}"/>
              </a:ext>
            </a:extLst>
          </p:cNvPr>
          <p:cNvSpPr txBox="1"/>
          <p:nvPr/>
        </p:nvSpPr>
        <p:spPr>
          <a:xfrm>
            <a:off x="3791483" y="3540003"/>
            <a:ext cx="260496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FDBF13E-DC7D-440C-AFEA-789ED34BC6DB}"/>
              </a:ext>
            </a:extLst>
          </p:cNvPr>
          <p:cNvSpPr txBox="1"/>
          <p:nvPr/>
        </p:nvSpPr>
        <p:spPr>
          <a:xfrm>
            <a:off x="7711016" y="1941625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2C5E8FE-1EA1-4EBF-B234-020A5199876F}"/>
              </a:ext>
            </a:extLst>
          </p:cNvPr>
          <p:cNvSpPr txBox="1"/>
          <p:nvPr/>
        </p:nvSpPr>
        <p:spPr>
          <a:xfrm>
            <a:off x="6084977" y="3788748"/>
            <a:ext cx="450764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EA89796-1B67-4823-834F-290AC0B3339C}"/>
              </a:ext>
            </a:extLst>
          </p:cNvPr>
          <p:cNvSpPr txBox="1"/>
          <p:nvPr/>
        </p:nvSpPr>
        <p:spPr>
          <a:xfrm>
            <a:off x="6084977" y="4182638"/>
            <a:ext cx="450764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11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58DFD8E-5E3E-4A04-833C-100714ED9459}"/>
              </a:ext>
            </a:extLst>
          </p:cNvPr>
          <p:cNvSpPr txBox="1"/>
          <p:nvPr/>
        </p:nvSpPr>
        <p:spPr>
          <a:xfrm>
            <a:off x="0" y="47117"/>
            <a:ext cx="1866217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/>
              <a:t>Fechas tardías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3734F62-9902-406B-989F-B74D65BF74FD}"/>
              </a:ext>
            </a:extLst>
          </p:cNvPr>
          <p:cNvSpPr txBox="1"/>
          <p:nvPr/>
        </p:nvSpPr>
        <p:spPr>
          <a:xfrm>
            <a:off x="7711016" y="2789225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9</a:t>
            </a:r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DD6E0DDC-B6A8-4123-AB75-E2C8F87AEEE8}"/>
              </a:ext>
            </a:extLst>
          </p:cNvPr>
          <p:cNvCxnSpPr>
            <a:cxnSpLocks/>
          </p:cNvCxnSpPr>
          <p:nvPr/>
        </p:nvCxnSpPr>
        <p:spPr>
          <a:xfrm flipV="1">
            <a:off x="3592661" y="4042632"/>
            <a:ext cx="1804742" cy="1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EA35CDC-0033-47FD-ADB9-77AA91A07C93}"/>
              </a:ext>
            </a:extLst>
          </p:cNvPr>
          <p:cNvSpPr txBox="1"/>
          <p:nvPr/>
        </p:nvSpPr>
        <p:spPr>
          <a:xfrm>
            <a:off x="3600805" y="4182638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8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3DFA8FEB-3B42-41A3-A11B-CA062241BFE4}"/>
              </a:ext>
            </a:extLst>
          </p:cNvPr>
          <p:cNvSpPr/>
          <p:nvPr/>
        </p:nvSpPr>
        <p:spPr>
          <a:xfrm>
            <a:off x="5469074" y="3803361"/>
            <a:ext cx="556302" cy="53267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B329DC99-AB01-4F5A-A756-B4F30FA3542D}"/>
              </a:ext>
            </a:extLst>
          </p:cNvPr>
          <p:cNvSpPr/>
          <p:nvPr/>
        </p:nvSpPr>
        <p:spPr>
          <a:xfrm>
            <a:off x="3066424" y="3821665"/>
            <a:ext cx="556302" cy="53267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</p:spTree>
    <p:extLst>
      <p:ext uri="{BB962C8B-B14F-4D97-AF65-F5344CB8AC3E}">
        <p14:creationId xmlns:p14="http://schemas.microsoft.com/office/powerpoint/2010/main" val="245671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6507A83-6E6D-484F-A7D2-EF98C3F8B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80" y="492847"/>
            <a:ext cx="7248641" cy="415780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1BA6D12-2C18-497A-949F-E45024CC722A}"/>
              </a:ext>
            </a:extLst>
          </p:cNvPr>
          <p:cNvSpPr txBox="1"/>
          <p:nvPr/>
        </p:nvSpPr>
        <p:spPr>
          <a:xfrm>
            <a:off x="1303020" y="2029968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169AA8-9C52-4683-A73F-07A7A7E8656A}"/>
              </a:ext>
            </a:extLst>
          </p:cNvPr>
          <p:cNvSpPr txBox="1"/>
          <p:nvPr/>
        </p:nvSpPr>
        <p:spPr>
          <a:xfrm>
            <a:off x="3453780" y="492847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626A853-107A-4753-8DB8-CFADB73DBAB6}"/>
              </a:ext>
            </a:extLst>
          </p:cNvPr>
          <p:cNvSpPr txBox="1"/>
          <p:nvPr/>
        </p:nvSpPr>
        <p:spPr>
          <a:xfrm>
            <a:off x="5825050" y="456747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DBC30C6-FB41-4BD7-9BDE-2349464B83E4}"/>
              </a:ext>
            </a:extLst>
          </p:cNvPr>
          <p:cNvSpPr txBox="1"/>
          <p:nvPr/>
        </p:nvSpPr>
        <p:spPr>
          <a:xfrm>
            <a:off x="3791483" y="3540003"/>
            <a:ext cx="260496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FDBF13E-DC7D-440C-AFEA-789ED34BC6DB}"/>
              </a:ext>
            </a:extLst>
          </p:cNvPr>
          <p:cNvSpPr txBox="1"/>
          <p:nvPr/>
        </p:nvSpPr>
        <p:spPr>
          <a:xfrm>
            <a:off x="7711016" y="1941625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2C5E8FE-1EA1-4EBF-B234-020A5199876F}"/>
              </a:ext>
            </a:extLst>
          </p:cNvPr>
          <p:cNvSpPr txBox="1"/>
          <p:nvPr/>
        </p:nvSpPr>
        <p:spPr>
          <a:xfrm>
            <a:off x="6084977" y="3788748"/>
            <a:ext cx="450764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EA89796-1B67-4823-834F-290AC0B3339C}"/>
              </a:ext>
            </a:extLst>
          </p:cNvPr>
          <p:cNvSpPr txBox="1"/>
          <p:nvPr/>
        </p:nvSpPr>
        <p:spPr>
          <a:xfrm>
            <a:off x="6084977" y="4182638"/>
            <a:ext cx="450764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11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58DFD8E-5E3E-4A04-833C-100714ED9459}"/>
              </a:ext>
            </a:extLst>
          </p:cNvPr>
          <p:cNvSpPr txBox="1"/>
          <p:nvPr/>
        </p:nvSpPr>
        <p:spPr>
          <a:xfrm>
            <a:off x="0" y="47117"/>
            <a:ext cx="1866217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/>
              <a:t>Fechas tardías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99E4226C-F2EA-4E6B-A0F1-3015CE9F7843}"/>
              </a:ext>
            </a:extLst>
          </p:cNvPr>
          <p:cNvCxnSpPr>
            <a:cxnSpLocks/>
          </p:cNvCxnSpPr>
          <p:nvPr/>
        </p:nvCxnSpPr>
        <p:spPr>
          <a:xfrm>
            <a:off x="5983736" y="1225017"/>
            <a:ext cx="1485464" cy="108487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3734F62-9902-406B-989F-B74D65BF74FD}"/>
              </a:ext>
            </a:extLst>
          </p:cNvPr>
          <p:cNvSpPr txBox="1"/>
          <p:nvPr/>
        </p:nvSpPr>
        <p:spPr>
          <a:xfrm>
            <a:off x="7711016" y="2789225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9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6D0E241-BD2F-4E76-BFE2-D502C2FBB828}"/>
              </a:ext>
            </a:extLst>
          </p:cNvPr>
          <p:cNvSpPr txBox="1"/>
          <p:nvPr/>
        </p:nvSpPr>
        <p:spPr>
          <a:xfrm>
            <a:off x="6084977" y="984109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7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ED9C5D21-832C-4EDE-AC16-D6D968D15A62}"/>
              </a:ext>
            </a:extLst>
          </p:cNvPr>
          <p:cNvCxnSpPr>
            <a:cxnSpLocks/>
          </p:cNvCxnSpPr>
          <p:nvPr/>
        </p:nvCxnSpPr>
        <p:spPr>
          <a:xfrm>
            <a:off x="5719671" y="1354753"/>
            <a:ext cx="22249" cy="2323769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FBC6AC0-B4F0-4B2E-B949-DA484F69819D}"/>
              </a:ext>
            </a:extLst>
          </p:cNvPr>
          <p:cNvSpPr txBox="1"/>
          <p:nvPr/>
        </p:nvSpPr>
        <p:spPr>
          <a:xfrm>
            <a:off x="5741920" y="1367812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8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CF69070C-647D-4B4E-8712-DDB2D6C511E8}"/>
              </a:ext>
            </a:extLst>
          </p:cNvPr>
          <p:cNvSpPr/>
          <p:nvPr/>
        </p:nvSpPr>
        <p:spPr>
          <a:xfrm>
            <a:off x="5151740" y="1146906"/>
            <a:ext cx="312848" cy="297634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>
              <a:solidFill>
                <a:srgbClr val="00B0F0"/>
              </a:solidFill>
            </a:endParaRPr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8F39C0DA-9580-4905-87CD-6F329CF4DB78}"/>
              </a:ext>
            </a:extLst>
          </p:cNvPr>
          <p:cNvCxnSpPr>
            <a:cxnSpLocks/>
          </p:cNvCxnSpPr>
          <p:nvPr/>
        </p:nvCxnSpPr>
        <p:spPr>
          <a:xfrm flipH="1">
            <a:off x="3623994" y="1225874"/>
            <a:ext cx="1958085" cy="2562874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2146323-BD8C-4A6F-87DC-3B2C92673922}"/>
              </a:ext>
            </a:extLst>
          </p:cNvPr>
          <p:cNvSpPr txBox="1"/>
          <p:nvPr/>
        </p:nvSpPr>
        <p:spPr>
          <a:xfrm>
            <a:off x="3600805" y="4182638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8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6FD3F08-47A2-4BE1-834E-74840A8A2346}"/>
              </a:ext>
            </a:extLst>
          </p:cNvPr>
          <p:cNvSpPr txBox="1"/>
          <p:nvPr/>
        </p:nvSpPr>
        <p:spPr>
          <a:xfrm>
            <a:off x="5175782" y="1116828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6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ABB1B658-9641-4E79-916F-EF75564045CB}"/>
              </a:ext>
            </a:extLst>
          </p:cNvPr>
          <p:cNvSpPr txBox="1"/>
          <p:nvPr/>
        </p:nvSpPr>
        <p:spPr>
          <a:xfrm>
            <a:off x="67137" y="4779486"/>
            <a:ext cx="2731694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Seleccionamos la menor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9CFA4CB5-B30B-49BB-AD08-E89E59FB5777}"/>
              </a:ext>
            </a:extLst>
          </p:cNvPr>
          <p:cNvSpPr/>
          <p:nvPr/>
        </p:nvSpPr>
        <p:spPr>
          <a:xfrm>
            <a:off x="5469074" y="3803361"/>
            <a:ext cx="556302" cy="53267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0E866AE5-C108-49B1-8D8D-D885B9228BA6}"/>
              </a:ext>
            </a:extLst>
          </p:cNvPr>
          <p:cNvSpPr/>
          <p:nvPr/>
        </p:nvSpPr>
        <p:spPr>
          <a:xfrm>
            <a:off x="3066424" y="3821665"/>
            <a:ext cx="556302" cy="53267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B8E87F2B-D3F0-4236-A562-E71556CB6969}"/>
              </a:ext>
            </a:extLst>
          </p:cNvPr>
          <p:cNvSpPr/>
          <p:nvPr/>
        </p:nvSpPr>
        <p:spPr>
          <a:xfrm>
            <a:off x="7393744" y="2271309"/>
            <a:ext cx="556302" cy="53267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10B9C5EA-EEF1-44A2-9595-ADEE521D42D8}"/>
              </a:ext>
            </a:extLst>
          </p:cNvPr>
          <p:cNvSpPr/>
          <p:nvPr/>
        </p:nvSpPr>
        <p:spPr>
          <a:xfrm>
            <a:off x="5509451" y="780468"/>
            <a:ext cx="556302" cy="53267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</p:spTree>
    <p:extLst>
      <p:ext uri="{BB962C8B-B14F-4D97-AF65-F5344CB8AC3E}">
        <p14:creationId xmlns:p14="http://schemas.microsoft.com/office/powerpoint/2010/main" val="3995391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6507A83-6E6D-484F-A7D2-EF98C3F8B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80" y="492847"/>
            <a:ext cx="7248641" cy="415780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1BA6D12-2C18-497A-949F-E45024CC722A}"/>
              </a:ext>
            </a:extLst>
          </p:cNvPr>
          <p:cNvSpPr txBox="1"/>
          <p:nvPr/>
        </p:nvSpPr>
        <p:spPr>
          <a:xfrm>
            <a:off x="1303020" y="2029968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169AA8-9C52-4683-A73F-07A7A7E8656A}"/>
              </a:ext>
            </a:extLst>
          </p:cNvPr>
          <p:cNvSpPr txBox="1"/>
          <p:nvPr/>
        </p:nvSpPr>
        <p:spPr>
          <a:xfrm>
            <a:off x="3453780" y="492847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626A853-107A-4753-8DB8-CFADB73DBAB6}"/>
              </a:ext>
            </a:extLst>
          </p:cNvPr>
          <p:cNvSpPr txBox="1"/>
          <p:nvPr/>
        </p:nvSpPr>
        <p:spPr>
          <a:xfrm>
            <a:off x="5825050" y="456747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DBC30C6-FB41-4BD7-9BDE-2349464B83E4}"/>
              </a:ext>
            </a:extLst>
          </p:cNvPr>
          <p:cNvSpPr txBox="1"/>
          <p:nvPr/>
        </p:nvSpPr>
        <p:spPr>
          <a:xfrm>
            <a:off x="3791483" y="3540003"/>
            <a:ext cx="260496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FDBF13E-DC7D-440C-AFEA-789ED34BC6DB}"/>
              </a:ext>
            </a:extLst>
          </p:cNvPr>
          <p:cNvSpPr txBox="1"/>
          <p:nvPr/>
        </p:nvSpPr>
        <p:spPr>
          <a:xfrm>
            <a:off x="7711016" y="1941625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2C5E8FE-1EA1-4EBF-B234-020A5199876F}"/>
              </a:ext>
            </a:extLst>
          </p:cNvPr>
          <p:cNvSpPr txBox="1"/>
          <p:nvPr/>
        </p:nvSpPr>
        <p:spPr>
          <a:xfrm>
            <a:off x="6084977" y="3788748"/>
            <a:ext cx="450764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EA89796-1B67-4823-834F-290AC0B3339C}"/>
              </a:ext>
            </a:extLst>
          </p:cNvPr>
          <p:cNvSpPr txBox="1"/>
          <p:nvPr/>
        </p:nvSpPr>
        <p:spPr>
          <a:xfrm>
            <a:off x="6084977" y="4182638"/>
            <a:ext cx="450764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11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58DFD8E-5E3E-4A04-833C-100714ED9459}"/>
              </a:ext>
            </a:extLst>
          </p:cNvPr>
          <p:cNvSpPr txBox="1"/>
          <p:nvPr/>
        </p:nvSpPr>
        <p:spPr>
          <a:xfrm>
            <a:off x="0" y="47117"/>
            <a:ext cx="1866217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/>
              <a:t>Fechas tardías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3734F62-9902-406B-989F-B74D65BF74FD}"/>
              </a:ext>
            </a:extLst>
          </p:cNvPr>
          <p:cNvSpPr txBox="1"/>
          <p:nvPr/>
        </p:nvSpPr>
        <p:spPr>
          <a:xfrm>
            <a:off x="7711016" y="2789225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9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2146323-BD8C-4A6F-87DC-3B2C92673922}"/>
              </a:ext>
            </a:extLst>
          </p:cNvPr>
          <p:cNvSpPr txBox="1"/>
          <p:nvPr/>
        </p:nvSpPr>
        <p:spPr>
          <a:xfrm>
            <a:off x="3600805" y="4182638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8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6FD3F08-47A2-4BE1-834E-74840A8A2346}"/>
              </a:ext>
            </a:extLst>
          </p:cNvPr>
          <p:cNvSpPr txBox="1"/>
          <p:nvPr/>
        </p:nvSpPr>
        <p:spPr>
          <a:xfrm>
            <a:off x="5175782" y="1116828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511065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6507A83-6E6D-484F-A7D2-EF98C3F8B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80" y="492847"/>
            <a:ext cx="7248641" cy="415780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1BA6D12-2C18-497A-949F-E45024CC722A}"/>
              </a:ext>
            </a:extLst>
          </p:cNvPr>
          <p:cNvSpPr txBox="1"/>
          <p:nvPr/>
        </p:nvSpPr>
        <p:spPr>
          <a:xfrm>
            <a:off x="1303020" y="2029968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169AA8-9C52-4683-A73F-07A7A7E8656A}"/>
              </a:ext>
            </a:extLst>
          </p:cNvPr>
          <p:cNvSpPr txBox="1"/>
          <p:nvPr/>
        </p:nvSpPr>
        <p:spPr>
          <a:xfrm>
            <a:off x="3453780" y="492847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626A853-107A-4753-8DB8-CFADB73DBAB6}"/>
              </a:ext>
            </a:extLst>
          </p:cNvPr>
          <p:cNvSpPr txBox="1"/>
          <p:nvPr/>
        </p:nvSpPr>
        <p:spPr>
          <a:xfrm>
            <a:off x="5825050" y="456747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DBC30C6-FB41-4BD7-9BDE-2349464B83E4}"/>
              </a:ext>
            </a:extLst>
          </p:cNvPr>
          <p:cNvSpPr txBox="1"/>
          <p:nvPr/>
        </p:nvSpPr>
        <p:spPr>
          <a:xfrm>
            <a:off x="3791483" y="3540003"/>
            <a:ext cx="260496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FDBF13E-DC7D-440C-AFEA-789ED34BC6DB}"/>
              </a:ext>
            </a:extLst>
          </p:cNvPr>
          <p:cNvSpPr txBox="1"/>
          <p:nvPr/>
        </p:nvSpPr>
        <p:spPr>
          <a:xfrm>
            <a:off x="7711016" y="1941625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2C5E8FE-1EA1-4EBF-B234-020A5199876F}"/>
              </a:ext>
            </a:extLst>
          </p:cNvPr>
          <p:cNvSpPr txBox="1"/>
          <p:nvPr/>
        </p:nvSpPr>
        <p:spPr>
          <a:xfrm>
            <a:off x="6084977" y="3788748"/>
            <a:ext cx="450764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EA89796-1B67-4823-834F-290AC0B3339C}"/>
              </a:ext>
            </a:extLst>
          </p:cNvPr>
          <p:cNvSpPr txBox="1"/>
          <p:nvPr/>
        </p:nvSpPr>
        <p:spPr>
          <a:xfrm>
            <a:off x="6084977" y="4182638"/>
            <a:ext cx="450764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11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58DFD8E-5E3E-4A04-833C-100714ED9459}"/>
              </a:ext>
            </a:extLst>
          </p:cNvPr>
          <p:cNvSpPr txBox="1"/>
          <p:nvPr/>
        </p:nvSpPr>
        <p:spPr>
          <a:xfrm>
            <a:off x="0" y="47117"/>
            <a:ext cx="1866217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/>
              <a:t>Fechas tardías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99E4226C-F2EA-4E6B-A0F1-3015CE9F7843}"/>
              </a:ext>
            </a:extLst>
          </p:cNvPr>
          <p:cNvCxnSpPr>
            <a:cxnSpLocks/>
          </p:cNvCxnSpPr>
          <p:nvPr/>
        </p:nvCxnSpPr>
        <p:spPr>
          <a:xfrm>
            <a:off x="3600805" y="1040885"/>
            <a:ext cx="1834904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3734F62-9902-406B-989F-B74D65BF74FD}"/>
              </a:ext>
            </a:extLst>
          </p:cNvPr>
          <p:cNvSpPr txBox="1"/>
          <p:nvPr/>
        </p:nvSpPr>
        <p:spPr>
          <a:xfrm>
            <a:off x="7711016" y="2789225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9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2146323-BD8C-4A6F-87DC-3B2C92673922}"/>
              </a:ext>
            </a:extLst>
          </p:cNvPr>
          <p:cNvSpPr txBox="1"/>
          <p:nvPr/>
        </p:nvSpPr>
        <p:spPr>
          <a:xfrm>
            <a:off x="3600805" y="4182638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8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6FD3F08-47A2-4BE1-834E-74840A8A2346}"/>
              </a:ext>
            </a:extLst>
          </p:cNvPr>
          <p:cNvSpPr txBox="1"/>
          <p:nvPr/>
        </p:nvSpPr>
        <p:spPr>
          <a:xfrm>
            <a:off x="5175782" y="1116828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6</a:t>
            </a: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1CD453FA-9F35-47FD-883F-0DE5F8B5C723}"/>
              </a:ext>
            </a:extLst>
          </p:cNvPr>
          <p:cNvCxnSpPr>
            <a:cxnSpLocks/>
          </p:cNvCxnSpPr>
          <p:nvPr/>
        </p:nvCxnSpPr>
        <p:spPr>
          <a:xfrm>
            <a:off x="3312001" y="1341900"/>
            <a:ext cx="0" cy="2376998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8B7EB31-24DA-47E1-AE59-341D22CDD4C4}"/>
              </a:ext>
            </a:extLst>
          </p:cNvPr>
          <p:cNvSpPr txBox="1"/>
          <p:nvPr/>
        </p:nvSpPr>
        <p:spPr>
          <a:xfrm>
            <a:off x="3583744" y="1066812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331F9BB-47A7-4445-A451-44967689FD66}"/>
              </a:ext>
            </a:extLst>
          </p:cNvPr>
          <p:cNvSpPr txBox="1"/>
          <p:nvPr/>
        </p:nvSpPr>
        <p:spPr>
          <a:xfrm>
            <a:off x="3340877" y="1353396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7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0B482E66-A615-4AA7-A969-F02E0F0ED8E6}"/>
              </a:ext>
            </a:extLst>
          </p:cNvPr>
          <p:cNvSpPr/>
          <p:nvPr/>
        </p:nvSpPr>
        <p:spPr>
          <a:xfrm>
            <a:off x="3557284" y="1094353"/>
            <a:ext cx="312848" cy="297634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>
              <a:solidFill>
                <a:srgbClr val="00B0F0"/>
              </a:solidFill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7315E9F-B78D-4296-8E99-3CCDFE87A3DE}"/>
              </a:ext>
            </a:extLst>
          </p:cNvPr>
          <p:cNvSpPr txBox="1"/>
          <p:nvPr/>
        </p:nvSpPr>
        <p:spPr>
          <a:xfrm>
            <a:off x="67137" y="4779486"/>
            <a:ext cx="2731694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Seleccionamos la menor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A0389F3A-BBDB-4D43-A4C5-E5580E3EB712}"/>
              </a:ext>
            </a:extLst>
          </p:cNvPr>
          <p:cNvSpPr/>
          <p:nvPr/>
        </p:nvSpPr>
        <p:spPr>
          <a:xfrm>
            <a:off x="5509451" y="780468"/>
            <a:ext cx="556302" cy="53267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B331B79C-5D4A-4024-AD07-6533BBA4E584}"/>
              </a:ext>
            </a:extLst>
          </p:cNvPr>
          <p:cNvSpPr/>
          <p:nvPr/>
        </p:nvSpPr>
        <p:spPr>
          <a:xfrm>
            <a:off x="3066424" y="3821665"/>
            <a:ext cx="556302" cy="53267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3BD6924F-1678-48DC-A004-48CD6546AE19}"/>
              </a:ext>
            </a:extLst>
          </p:cNvPr>
          <p:cNvSpPr/>
          <p:nvPr/>
        </p:nvSpPr>
        <p:spPr>
          <a:xfrm>
            <a:off x="3078248" y="780468"/>
            <a:ext cx="556302" cy="53267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</p:spTree>
    <p:extLst>
      <p:ext uri="{BB962C8B-B14F-4D97-AF65-F5344CB8AC3E}">
        <p14:creationId xmlns:p14="http://schemas.microsoft.com/office/powerpoint/2010/main" val="3679789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6507A83-6E6D-484F-A7D2-EF98C3F8B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80" y="492847"/>
            <a:ext cx="7248641" cy="415780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1BA6D12-2C18-497A-949F-E45024CC722A}"/>
              </a:ext>
            </a:extLst>
          </p:cNvPr>
          <p:cNvSpPr txBox="1"/>
          <p:nvPr/>
        </p:nvSpPr>
        <p:spPr>
          <a:xfrm>
            <a:off x="1303020" y="2029968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169AA8-9C52-4683-A73F-07A7A7E8656A}"/>
              </a:ext>
            </a:extLst>
          </p:cNvPr>
          <p:cNvSpPr txBox="1"/>
          <p:nvPr/>
        </p:nvSpPr>
        <p:spPr>
          <a:xfrm>
            <a:off x="3453780" y="492847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626A853-107A-4753-8DB8-CFADB73DBAB6}"/>
              </a:ext>
            </a:extLst>
          </p:cNvPr>
          <p:cNvSpPr txBox="1"/>
          <p:nvPr/>
        </p:nvSpPr>
        <p:spPr>
          <a:xfrm>
            <a:off x="5825050" y="456747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DBC30C6-FB41-4BD7-9BDE-2349464B83E4}"/>
              </a:ext>
            </a:extLst>
          </p:cNvPr>
          <p:cNvSpPr txBox="1"/>
          <p:nvPr/>
        </p:nvSpPr>
        <p:spPr>
          <a:xfrm>
            <a:off x="3791483" y="3540003"/>
            <a:ext cx="260496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FDBF13E-DC7D-440C-AFEA-789ED34BC6DB}"/>
              </a:ext>
            </a:extLst>
          </p:cNvPr>
          <p:cNvSpPr txBox="1"/>
          <p:nvPr/>
        </p:nvSpPr>
        <p:spPr>
          <a:xfrm>
            <a:off x="7711016" y="1941625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2C5E8FE-1EA1-4EBF-B234-020A5199876F}"/>
              </a:ext>
            </a:extLst>
          </p:cNvPr>
          <p:cNvSpPr txBox="1"/>
          <p:nvPr/>
        </p:nvSpPr>
        <p:spPr>
          <a:xfrm>
            <a:off x="6084977" y="3788748"/>
            <a:ext cx="450764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EA89796-1B67-4823-834F-290AC0B3339C}"/>
              </a:ext>
            </a:extLst>
          </p:cNvPr>
          <p:cNvSpPr txBox="1"/>
          <p:nvPr/>
        </p:nvSpPr>
        <p:spPr>
          <a:xfrm>
            <a:off x="6084977" y="4182638"/>
            <a:ext cx="450764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11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58DFD8E-5E3E-4A04-833C-100714ED9459}"/>
              </a:ext>
            </a:extLst>
          </p:cNvPr>
          <p:cNvSpPr txBox="1"/>
          <p:nvPr/>
        </p:nvSpPr>
        <p:spPr>
          <a:xfrm>
            <a:off x="0" y="47117"/>
            <a:ext cx="1866217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/>
              <a:t>Fechas tardías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3734F62-9902-406B-989F-B74D65BF74FD}"/>
              </a:ext>
            </a:extLst>
          </p:cNvPr>
          <p:cNvSpPr txBox="1"/>
          <p:nvPr/>
        </p:nvSpPr>
        <p:spPr>
          <a:xfrm>
            <a:off x="7711016" y="2789225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9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2146323-BD8C-4A6F-87DC-3B2C92673922}"/>
              </a:ext>
            </a:extLst>
          </p:cNvPr>
          <p:cNvSpPr txBox="1"/>
          <p:nvPr/>
        </p:nvSpPr>
        <p:spPr>
          <a:xfrm>
            <a:off x="3600805" y="4182638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8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6FD3F08-47A2-4BE1-834E-74840A8A2346}"/>
              </a:ext>
            </a:extLst>
          </p:cNvPr>
          <p:cNvSpPr txBox="1"/>
          <p:nvPr/>
        </p:nvSpPr>
        <p:spPr>
          <a:xfrm>
            <a:off x="5175782" y="1116828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6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8B7EB31-24DA-47E1-AE59-341D22CDD4C4}"/>
              </a:ext>
            </a:extLst>
          </p:cNvPr>
          <p:cNvSpPr txBox="1"/>
          <p:nvPr/>
        </p:nvSpPr>
        <p:spPr>
          <a:xfrm>
            <a:off x="3583744" y="1066812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81424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6507A83-6E6D-484F-A7D2-EF98C3F8B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80" y="492847"/>
            <a:ext cx="7248641" cy="415780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1BA6D12-2C18-497A-949F-E45024CC722A}"/>
              </a:ext>
            </a:extLst>
          </p:cNvPr>
          <p:cNvSpPr txBox="1"/>
          <p:nvPr/>
        </p:nvSpPr>
        <p:spPr>
          <a:xfrm>
            <a:off x="1303020" y="2029968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169AA8-9C52-4683-A73F-07A7A7E8656A}"/>
              </a:ext>
            </a:extLst>
          </p:cNvPr>
          <p:cNvSpPr txBox="1"/>
          <p:nvPr/>
        </p:nvSpPr>
        <p:spPr>
          <a:xfrm>
            <a:off x="3453780" y="492847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626A853-107A-4753-8DB8-CFADB73DBAB6}"/>
              </a:ext>
            </a:extLst>
          </p:cNvPr>
          <p:cNvSpPr txBox="1"/>
          <p:nvPr/>
        </p:nvSpPr>
        <p:spPr>
          <a:xfrm>
            <a:off x="5825050" y="456747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DBC30C6-FB41-4BD7-9BDE-2349464B83E4}"/>
              </a:ext>
            </a:extLst>
          </p:cNvPr>
          <p:cNvSpPr txBox="1"/>
          <p:nvPr/>
        </p:nvSpPr>
        <p:spPr>
          <a:xfrm>
            <a:off x="3791483" y="3540003"/>
            <a:ext cx="260496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FDBF13E-DC7D-440C-AFEA-789ED34BC6DB}"/>
              </a:ext>
            </a:extLst>
          </p:cNvPr>
          <p:cNvSpPr txBox="1"/>
          <p:nvPr/>
        </p:nvSpPr>
        <p:spPr>
          <a:xfrm>
            <a:off x="7711016" y="1941625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2C5E8FE-1EA1-4EBF-B234-020A5199876F}"/>
              </a:ext>
            </a:extLst>
          </p:cNvPr>
          <p:cNvSpPr txBox="1"/>
          <p:nvPr/>
        </p:nvSpPr>
        <p:spPr>
          <a:xfrm>
            <a:off x="6084977" y="3788748"/>
            <a:ext cx="450764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EA89796-1B67-4823-834F-290AC0B3339C}"/>
              </a:ext>
            </a:extLst>
          </p:cNvPr>
          <p:cNvSpPr txBox="1"/>
          <p:nvPr/>
        </p:nvSpPr>
        <p:spPr>
          <a:xfrm>
            <a:off x="6084977" y="4182638"/>
            <a:ext cx="450764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11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58DFD8E-5E3E-4A04-833C-100714ED9459}"/>
              </a:ext>
            </a:extLst>
          </p:cNvPr>
          <p:cNvSpPr txBox="1"/>
          <p:nvPr/>
        </p:nvSpPr>
        <p:spPr>
          <a:xfrm>
            <a:off x="0" y="47117"/>
            <a:ext cx="1866217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/>
              <a:t>Fechas tardías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3734F62-9902-406B-989F-B74D65BF74FD}"/>
              </a:ext>
            </a:extLst>
          </p:cNvPr>
          <p:cNvSpPr txBox="1"/>
          <p:nvPr/>
        </p:nvSpPr>
        <p:spPr>
          <a:xfrm>
            <a:off x="7711016" y="2789225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9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2146323-BD8C-4A6F-87DC-3B2C92673922}"/>
              </a:ext>
            </a:extLst>
          </p:cNvPr>
          <p:cNvSpPr txBox="1"/>
          <p:nvPr/>
        </p:nvSpPr>
        <p:spPr>
          <a:xfrm>
            <a:off x="3600805" y="4182638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8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6FD3F08-47A2-4BE1-834E-74840A8A2346}"/>
              </a:ext>
            </a:extLst>
          </p:cNvPr>
          <p:cNvSpPr txBox="1"/>
          <p:nvPr/>
        </p:nvSpPr>
        <p:spPr>
          <a:xfrm>
            <a:off x="5175782" y="1116828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6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8B7EB31-24DA-47E1-AE59-341D22CDD4C4}"/>
              </a:ext>
            </a:extLst>
          </p:cNvPr>
          <p:cNvSpPr txBox="1"/>
          <p:nvPr/>
        </p:nvSpPr>
        <p:spPr>
          <a:xfrm>
            <a:off x="3583744" y="1066812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2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249FD80C-5592-4FF6-BEBC-E9A9444CEB25}"/>
              </a:ext>
            </a:extLst>
          </p:cNvPr>
          <p:cNvCxnSpPr>
            <a:cxnSpLocks/>
          </p:cNvCxnSpPr>
          <p:nvPr/>
        </p:nvCxnSpPr>
        <p:spPr>
          <a:xfrm flipH="1">
            <a:off x="1545527" y="1219782"/>
            <a:ext cx="1553662" cy="1167977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CD2D6176-51E7-4B92-95D4-69A69AA0CDAF}"/>
              </a:ext>
            </a:extLst>
          </p:cNvPr>
          <p:cNvCxnSpPr>
            <a:cxnSpLocks/>
          </p:cNvCxnSpPr>
          <p:nvPr/>
        </p:nvCxnSpPr>
        <p:spPr>
          <a:xfrm flipH="1" flipV="1">
            <a:off x="1538369" y="2752579"/>
            <a:ext cx="1553661" cy="1134494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4139174-65BA-46E1-A0C0-1A9AC6A46055}"/>
              </a:ext>
            </a:extLst>
          </p:cNvPr>
          <p:cNvSpPr txBox="1"/>
          <p:nvPr/>
        </p:nvSpPr>
        <p:spPr>
          <a:xfrm>
            <a:off x="1572332" y="2299416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944EBF4-6C87-4309-AB66-0F8934ADDBE2}"/>
              </a:ext>
            </a:extLst>
          </p:cNvPr>
          <p:cNvSpPr txBox="1"/>
          <p:nvPr/>
        </p:nvSpPr>
        <p:spPr>
          <a:xfrm>
            <a:off x="1407406" y="2756904"/>
            <a:ext cx="259928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4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47269750-27BB-43AC-99F2-C1D503CA0CF4}"/>
              </a:ext>
            </a:extLst>
          </p:cNvPr>
          <p:cNvSpPr/>
          <p:nvPr/>
        </p:nvSpPr>
        <p:spPr>
          <a:xfrm>
            <a:off x="1550762" y="2334315"/>
            <a:ext cx="312848" cy="297634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>
              <a:solidFill>
                <a:srgbClr val="00B0F0"/>
              </a:solidFill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E1628B91-1CC0-4A97-9671-10CB7B99512C}"/>
              </a:ext>
            </a:extLst>
          </p:cNvPr>
          <p:cNvSpPr txBox="1"/>
          <p:nvPr/>
        </p:nvSpPr>
        <p:spPr>
          <a:xfrm>
            <a:off x="67137" y="4779486"/>
            <a:ext cx="2731694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Seleccionamos la menor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B4EA9C5F-0AFA-4261-B58C-541283A06E70}"/>
              </a:ext>
            </a:extLst>
          </p:cNvPr>
          <p:cNvSpPr/>
          <p:nvPr/>
        </p:nvSpPr>
        <p:spPr>
          <a:xfrm>
            <a:off x="3078248" y="780468"/>
            <a:ext cx="556302" cy="53267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B603AD44-9370-46CC-AFDF-C85064BFD2BF}"/>
              </a:ext>
            </a:extLst>
          </p:cNvPr>
          <p:cNvSpPr/>
          <p:nvPr/>
        </p:nvSpPr>
        <p:spPr>
          <a:xfrm>
            <a:off x="3066424" y="3821665"/>
            <a:ext cx="556302" cy="53267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B7217F43-2D48-42D1-9839-6B470795B822}"/>
              </a:ext>
            </a:extLst>
          </p:cNvPr>
          <p:cNvSpPr/>
          <p:nvPr/>
        </p:nvSpPr>
        <p:spPr>
          <a:xfrm>
            <a:off x="1006646" y="2325700"/>
            <a:ext cx="556302" cy="53267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</p:spTree>
    <p:extLst>
      <p:ext uri="{BB962C8B-B14F-4D97-AF65-F5344CB8AC3E}">
        <p14:creationId xmlns:p14="http://schemas.microsoft.com/office/powerpoint/2010/main" val="2285699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6507A83-6E6D-484F-A7D2-EF98C3F8B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80" y="492847"/>
            <a:ext cx="7248641" cy="415780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1BA6D12-2C18-497A-949F-E45024CC722A}"/>
              </a:ext>
            </a:extLst>
          </p:cNvPr>
          <p:cNvSpPr txBox="1"/>
          <p:nvPr/>
        </p:nvSpPr>
        <p:spPr>
          <a:xfrm>
            <a:off x="1303020" y="2029968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169AA8-9C52-4683-A73F-07A7A7E8656A}"/>
              </a:ext>
            </a:extLst>
          </p:cNvPr>
          <p:cNvSpPr txBox="1"/>
          <p:nvPr/>
        </p:nvSpPr>
        <p:spPr>
          <a:xfrm>
            <a:off x="3453780" y="492847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626A853-107A-4753-8DB8-CFADB73DBAB6}"/>
              </a:ext>
            </a:extLst>
          </p:cNvPr>
          <p:cNvSpPr txBox="1"/>
          <p:nvPr/>
        </p:nvSpPr>
        <p:spPr>
          <a:xfrm>
            <a:off x="5825050" y="456747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DBC30C6-FB41-4BD7-9BDE-2349464B83E4}"/>
              </a:ext>
            </a:extLst>
          </p:cNvPr>
          <p:cNvSpPr txBox="1"/>
          <p:nvPr/>
        </p:nvSpPr>
        <p:spPr>
          <a:xfrm>
            <a:off x="3791483" y="3540003"/>
            <a:ext cx="260496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FDBF13E-DC7D-440C-AFEA-789ED34BC6DB}"/>
              </a:ext>
            </a:extLst>
          </p:cNvPr>
          <p:cNvSpPr txBox="1"/>
          <p:nvPr/>
        </p:nvSpPr>
        <p:spPr>
          <a:xfrm>
            <a:off x="7711016" y="1941625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2C5E8FE-1EA1-4EBF-B234-020A5199876F}"/>
              </a:ext>
            </a:extLst>
          </p:cNvPr>
          <p:cNvSpPr txBox="1"/>
          <p:nvPr/>
        </p:nvSpPr>
        <p:spPr>
          <a:xfrm>
            <a:off x="6084977" y="3788748"/>
            <a:ext cx="450764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EA89796-1B67-4823-834F-290AC0B3339C}"/>
              </a:ext>
            </a:extLst>
          </p:cNvPr>
          <p:cNvSpPr txBox="1"/>
          <p:nvPr/>
        </p:nvSpPr>
        <p:spPr>
          <a:xfrm>
            <a:off x="6084977" y="4182638"/>
            <a:ext cx="450764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11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58DFD8E-5E3E-4A04-833C-100714ED9459}"/>
              </a:ext>
            </a:extLst>
          </p:cNvPr>
          <p:cNvSpPr txBox="1"/>
          <p:nvPr/>
        </p:nvSpPr>
        <p:spPr>
          <a:xfrm>
            <a:off x="0" y="47117"/>
            <a:ext cx="4483920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/>
              <a:t>Fechas tempranas y tardías de la red: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3734F62-9902-406B-989F-B74D65BF74FD}"/>
              </a:ext>
            </a:extLst>
          </p:cNvPr>
          <p:cNvSpPr txBox="1"/>
          <p:nvPr/>
        </p:nvSpPr>
        <p:spPr>
          <a:xfrm>
            <a:off x="7711016" y="2789225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9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2146323-BD8C-4A6F-87DC-3B2C92673922}"/>
              </a:ext>
            </a:extLst>
          </p:cNvPr>
          <p:cNvSpPr txBox="1"/>
          <p:nvPr/>
        </p:nvSpPr>
        <p:spPr>
          <a:xfrm>
            <a:off x="3600805" y="4182638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8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6FD3F08-47A2-4BE1-834E-74840A8A2346}"/>
              </a:ext>
            </a:extLst>
          </p:cNvPr>
          <p:cNvSpPr txBox="1"/>
          <p:nvPr/>
        </p:nvSpPr>
        <p:spPr>
          <a:xfrm>
            <a:off x="5175782" y="1116828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6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8B7EB31-24DA-47E1-AE59-341D22CDD4C4}"/>
              </a:ext>
            </a:extLst>
          </p:cNvPr>
          <p:cNvSpPr txBox="1"/>
          <p:nvPr/>
        </p:nvSpPr>
        <p:spPr>
          <a:xfrm>
            <a:off x="3583744" y="1066812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4139174-65BA-46E1-A0C0-1A9AC6A46055}"/>
              </a:ext>
            </a:extLst>
          </p:cNvPr>
          <p:cNvSpPr txBox="1"/>
          <p:nvPr/>
        </p:nvSpPr>
        <p:spPr>
          <a:xfrm>
            <a:off x="1572332" y="2299416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05EC9F3C-CECD-41C7-8320-9154BA70E4F6}"/>
              </a:ext>
            </a:extLst>
          </p:cNvPr>
          <p:cNvSpPr txBox="1"/>
          <p:nvPr/>
        </p:nvSpPr>
        <p:spPr>
          <a:xfrm>
            <a:off x="29395" y="4686753"/>
            <a:ext cx="3137397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/>
              <a:t>Duración del proyecto: 11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C2EE9DF-8586-485B-80F0-A16CA2C880F4}"/>
              </a:ext>
            </a:extLst>
          </p:cNvPr>
          <p:cNvSpPr/>
          <p:nvPr/>
        </p:nvSpPr>
        <p:spPr>
          <a:xfrm>
            <a:off x="6084978" y="3788748"/>
            <a:ext cx="381355" cy="80768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EF87BA2A-C4BC-44DF-BA96-0917DADADE96}"/>
              </a:ext>
            </a:extLst>
          </p:cNvPr>
          <p:cNvCxnSpPr>
            <a:endCxn id="25" idx="3"/>
          </p:cNvCxnSpPr>
          <p:nvPr/>
        </p:nvCxnSpPr>
        <p:spPr>
          <a:xfrm flipH="1">
            <a:off x="3166792" y="4596431"/>
            <a:ext cx="2918186" cy="280759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460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A58DFD8E-5E3E-4A04-833C-100714ED9459}"/>
              </a:ext>
            </a:extLst>
          </p:cNvPr>
          <p:cNvSpPr txBox="1"/>
          <p:nvPr/>
        </p:nvSpPr>
        <p:spPr>
          <a:xfrm>
            <a:off x="0" y="47117"/>
            <a:ext cx="2803973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/>
              <a:t>Márgenes de flotación: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2E54F57-C6C5-42F4-A61D-9311E7639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54" y="587319"/>
            <a:ext cx="4742987" cy="27662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a 11">
                <a:extLst>
                  <a:ext uri="{FF2B5EF4-FFF2-40B4-BE49-F238E27FC236}">
                    <a16:creationId xmlns:a16="http://schemas.microsoft.com/office/drawing/2014/main" id="{0BFC50EC-C4D2-456B-9A9D-6320AA0E396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198469" y="587319"/>
              <a:ext cx="3711695" cy="2781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2339">
                      <a:extLst>
                        <a:ext uri="{9D8B030D-6E8A-4147-A177-3AD203B41FA5}">
                          <a16:colId xmlns:a16="http://schemas.microsoft.com/office/drawing/2014/main" val="1075792260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261342123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1819279848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730898065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347054882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Tarea i-j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100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100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701218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a 11">
                <a:extLst>
                  <a:ext uri="{FF2B5EF4-FFF2-40B4-BE49-F238E27FC236}">
                    <a16:creationId xmlns:a16="http://schemas.microsoft.com/office/drawing/2014/main" id="{0BFC50EC-C4D2-456B-9A9D-6320AA0E396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198469" y="587319"/>
              <a:ext cx="3711695" cy="2781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2339">
                      <a:extLst>
                        <a:ext uri="{9D8B030D-6E8A-4147-A177-3AD203B41FA5}">
                          <a16:colId xmlns:a16="http://schemas.microsoft.com/office/drawing/2014/main" val="1075792260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261342123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1819279848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730898065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347054882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Tarea i-j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100820" t="-6522" r="-303279" b="-1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200820" t="-6522" r="-203279" b="-1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300820" t="-6522" r="-103279" b="-1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400820" t="-6522" r="-3279" b="-108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12180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2" name="CuadroTexto 41">
            <a:extLst>
              <a:ext uri="{FF2B5EF4-FFF2-40B4-BE49-F238E27FC236}">
                <a16:creationId xmlns:a16="http://schemas.microsoft.com/office/drawing/2014/main" id="{9DFD652D-DA39-4E51-B66F-7B2105378591}"/>
              </a:ext>
            </a:extLst>
          </p:cNvPr>
          <p:cNvSpPr txBox="1"/>
          <p:nvPr/>
        </p:nvSpPr>
        <p:spPr>
          <a:xfrm>
            <a:off x="170743" y="3535973"/>
            <a:ext cx="18758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500" b="1" dirty="0">
                <a:solidFill>
                  <a:srgbClr val="FF0000"/>
                </a:solidFill>
              </a:rPr>
              <a:t>Fechas tempranas</a:t>
            </a:r>
          </a:p>
          <a:p>
            <a:r>
              <a:rPr lang="es-AR" sz="1500" b="1" dirty="0">
                <a:solidFill>
                  <a:srgbClr val="00B0F0"/>
                </a:solidFill>
              </a:rPr>
              <a:t>Fechas tardías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2F6FEB2-04F1-45E3-B9BC-59C4AD686ADF}"/>
              </a:ext>
            </a:extLst>
          </p:cNvPr>
          <p:cNvSpPr txBox="1"/>
          <p:nvPr/>
        </p:nvSpPr>
        <p:spPr>
          <a:xfrm>
            <a:off x="6554363" y="440395"/>
            <a:ext cx="256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000" b="1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85965F4-016F-4D41-88D2-9B6413936357}"/>
              </a:ext>
            </a:extLst>
          </p:cNvPr>
          <p:cNvSpPr txBox="1"/>
          <p:nvPr/>
        </p:nvSpPr>
        <p:spPr>
          <a:xfrm>
            <a:off x="7286407" y="440395"/>
            <a:ext cx="256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000" b="1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A1837CC-13E3-46A8-83FB-66F16232CD3F}"/>
              </a:ext>
            </a:extLst>
          </p:cNvPr>
          <p:cNvSpPr txBox="1"/>
          <p:nvPr/>
        </p:nvSpPr>
        <p:spPr>
          <a:xfrm>
            <a:off x="8023685" y="526492"/>
            <a:ext cx="25632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50" b="1" dirty="0">
                <a:solidFill>
                  <a:schemeClr val="bg1"/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022699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F8E8DD30-3DB0-40F6-894C-A779F9C1E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620" y="0"/>
            <a:ext cx="7428760" cy="5143500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7E8F2B47-F390-4CF7-A97D-22B7902424BB}"/>
              </a:ext>
            </a:extLst>
          </p:cNvPr>
          <p:cNvSpPr/>
          <p:nvPr/>
        </p:nvSpPr>
        <p:spPr>
          <a:xfrm>
            <a:off x="1889876" y="3146304"/>
            <a:ext cx="471161" cy="492101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F3C86D2-2DBF-4571-ABF9-313EEEB4B400}"/>
              </a:ext>
            </a:extLst>
          </p:cNvPr>
          <p:cNvSpPr/>
          <p:nvPr/>
        </p:nvSpPr>
        <p:spPr>
          <a:xfrm>
            <a:off x="5407000" y="4318097"/>
            <a:ext cx="471161" cy="456328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B30FC21-4D3B-4EA3-9209-F7DBA0C5551D}"/>
              </a:ext>
            </a:extLst>
          </p:cNvPr>
          <p:cNvSpPr txBox="1"/>
          <p:nvPr/>
        </p:nvSpPr>
        <p:spPr>
          <a:xfrm>
            <a:off x="1866852" y="3685520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50" b="1" dirty="0"/>
              <a:t>Inicio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EAB3DAC-2B4C-4370-B532-D375085462B2}"/>
              </a:ext>
            </a:extLst>
          </p:cNvPr>
          <p:cNvSpPr txBox="1"/>
          <p:nvPr/>
        </p:nvSpPr>
        <p:spPr>
          <a:xfrm>
            <a:off x="5466330" y="4774424"/>
            <a:ext cx="3850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50" b="1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1405738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A58DFD8E-5E3E-4A04-833C-100714ED9459}"/>
              </a:ext>
            </a:extLst>
          </p:cNvPr>
          <p:cNvSpPr txBox="1"/>
          <p:nvPr/>
        </p:nvSpPr>
        <p:spPr>
          <a:xfrm>
            <a:off x="0" y="47117"/>
            <a:ext cx="2803973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/>
              <a:t>Márgenes de flotación: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2E54F57-C6C5-42F4-A61D-9311E7639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54" y="587319"/>
            <a:ext cx="4742987" cy="27662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a 11">
                <a:extLst>
                  <a:ext uri="{FF2B5EF4-FFF2-40B4-BE49-F238E27FC236}">
                    <a16:creationId xmlns:a16="http://schemas.microsoft.com/office/drawing/2014/main" id="{0BFC50EC-C4D2-456B-9A9D-6320AA0E396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198469" y="587319"/>
              <a:ext cx="3711695" cy="5562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2339">
                      <a:extLst>
                        <a:ext uri="{9D8B030D-6E8A-4147-A177-3AD203B41FA5}">
                          <a16:colId xmlns:a16="http://schemas.microsoft.com/office/drawing/2014/main" val="1075792260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261342123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1819279848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730898065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347054882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Tarea i-j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100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100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70121808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5166795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a 11">
                <a:extLst>
                  <a:ext uri="{FF2B5EF4-FFF2-40B4-BE49-F238E27FC236}">
                    <a16:creationId xmlns:a16="http://schemas.microsoft.com/office/drawing/2014/main" id="{0BFC50EC-C4D2-456B-9A9D-6320AA0E396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198469" y="587319"/>
              <a:ext cx="3711695" cy="5562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2339">
                      <a:extLst>
                        <a:ext uri="{9D8B030D-6E8A-4147-A177-3AD203B41FA5}">
                          <a16:colId xmlns:a16="http://schemas.microsoft.com/office/drawing/2014/main" val="1075792260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261342123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1819279848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730898065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347054882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Tarea i-j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100820" t="-6522" r="-303279" b="-1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200820" t="-6522" r="-203279" b="-1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300820" t="-6522" r="-103279" b="-1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400820" t="-6522" r="-3279" b="-10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121808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5166795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2" name="CuadroTexto 41">
            <a:extLst>
              <a:ext uri="{FF2B5EF4-FFF2-40B4-BE49-F238E27FC236}">
                <a16:creationId xmlns:a16="http://schemas.microsoft.com/office/drawing/2014/main" id="{9DFD652D-DA39-4E51-B66F-7B2105378591}"/>
              </a:ext>
            </a:extLst>
          </p:cNvPr>
          <p:cNvSpPr txBox="1"/>
          <p:nvPr/>
        </p:nvSpPr>
        <p:spPr>
          <a:xfrm>
            <a:off x="170743" y="3535973"/>
            <a:ext cx="18758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500" b="1" dirty="0">
                <a:solidFill>
                  <a:srgbClr val="FF0000"/>
                </a:solidFill>
              </a:rPr>
              <a:t>Fechas tempranas</a:t>
            </a:r>
          </a:p>
          <a:p>
            <a:r>
              <a:rPr lang="es-AR" sz="1500" b="1" dirty="0">
                <a:solidFill>
                  <a:srgbClr val="00B0F0"/>
                </a:solidFill>
              </a:rPr>
              <a:t>Fechas tardías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882DC1EB-E1E0-4F64-ADCE-F8F24128B699}"/>
              </a:ext>
            </a:extLst>
          </p:cNvPr>
          <p:cNvSpPr/>
          <p:nvPr/>
        </p:nvSpPr>
        <p:spPr>
          <a:xfrm>
            <a:off x="357035" y="1833091"/>
            <a:ext cx="365412" cy="334247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157FCF41-60C1-433A-926B-C2A5C195E0C7}"/>
              </a:ext>
            </a:extLst>
          </p:cNvPr>
          <p:cNvSpPr/>
          <p:nvPr/>
        </p:nvSpPr>
        <p:spPr>
          <a:xfrm>
            <a:off x="1696352" y="839881"/>
            <a:ext cx="365412" cy="334247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C60769E0-9514-4301-9246-9DE7EF25500A}"/>
              </a:ext>
            </a:extLst>
          </p:cNvPr>
          <p:cNvCxnSpPr>
            <a:cxnSpLocks/>
          </p:cNvCxnSpPr>
          <p:nvPr/>
        </p:nvCxnSpPr>
        <p:spPr>
          <a:xfrm flipV="1">
            <a:off x="679404" y="1099375"/>
            <a:ext cx="1027418" cy="793136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>
            <a:extLst>
              <a:ext uri="{FF2B5EF4-FFF2-40B4-BE49-F238E27FC236}">
                <a16:creationId xmlns:a16="http://schemas.microsoft.com/office/drawing/2014/main" id="{902037AB-CD72-4659-A345-8B286EF359AA}"/>
              </a:ext>
            </a:extLst>
          </p:cNvPr>
          <p:cNvSpPr/>
          <p:nvPr/>
        </p:nvSpPr>
        <p:spPr>
          <a:xfrm>
            <a:off x="2003682" y="1002642"/>
            <a:ext cx="231713" cy="232846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04417E8E-0821-4980-8012-1D772CA2E037}"/>
              </a:ext>
            </a:extLst>
          </p:cNvPr>
          <p:cNvSpPr/>
          <p:nvPr/>
        </p:nvSpPr>
        <p:spPr>
          <a:xfrm>
            <a:off x="507665" y="1634102"/>
            <a:ext cx="231713" cy="232846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3723234B-DF66-4743-A653-B5AE7B1C0385}"/>
              </a:ext>
            </a:extLst>
          </p:cNvPr>
          <p:cNvSpPr txBox="1"/>
          <p:nvPr/>
        </p:nvSpPr>
        <p:spPr>
          <a:xfrm>
            <a:off x="6554363" y="440395"/>
            <a:ext cx="256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000" b="1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1183489F-AA04-493D-B991-F5C9BB2342DF}"/>
              </a:ext>
            </a:extLst>
          </p:cNvPr>
          <p:cNvSpPr txBox="1"/>
          <p:nvPr/>
        </p:nvSpPr>
        <p:spPr>
          <a:xfrm>
            <a:off x="7286407" y="440395"/>
            <a:ext cx="256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000" b="1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E67D214E-6121-4FFC-93E9-D9F95115890B}"/>
              </a:ext>
            </a:extLst>
          </p:cNvPr>
          <p:cNvSpPr txBox="1"/>
          <p:nvPr/>
        </p:nvSpPr>
        <p:spPr>
          <a:xfrm>
            <a:off x="8023685" y="526492"/>
            <a:ext cx="25632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50" b="1" dirty="0">
                <a:solidFill>
                  <a:schemeClr val="bg1"/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040064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A58DFD8E-5E3E-4A04-833C-100714ED9459}"/>
              </a:ext>
            </a:extLst>
          </p:cNvPr>
          <p:cNvSpPr txBox="1"/>
          <p:nvPr/>
        </p:nvSpPr>
        <p:spPr>
          <a:xfrm>
            <a:off x="0" y="47117"/>
            <a:ext cx="2803973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/>
              <a:t>Márgenes de flotación: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2E54F57-C6C5-42F4-A61D-9311E7639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54" y="587319"/>
            <a:ext cx="4742987" cy="27662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a 11">
                <a:extLst>
                  <a:ext uri="{FF2B5EF4-FFF2-40B4-BE49-F238E27FC236}">
                    <a16:creationId xmlns:a16="http://schemas.microsoft.com/office/drawing/2014/main" id="{0BFC50EC-C4D2-456B-9A9D-6320AA0E396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198469" y="587319"/>
              <a:ext cx="3711695" cy="8343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2339">
                      <a:extLst>
                        <a:ext uri="{9D8B030D-6E8A-4147-A177-3AD203B41FA5}">
                          <a16:colId xmlns:a16="http://schemas.microsoft.com/office/drawing/2014/main" val="1075792260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261342123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1819279848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730898065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347054882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Tarea i-j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100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100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70121808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516679599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8744075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a 11">
                <a:extLst>
                  <a:ext uri="{FF2B5EF4-FFF2-40B4-BE49-F238E27FC236}">
                    <a16:creationId xmlns:a16="http://schemas.microsoft.com/office/drawing/2014/main" id="{0BFC50EC-C4D2-456B-9A9D-6320AA0E396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198469" y="587319"/>
              <a:ext cx="3711695" cy="8343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2339">
                      <a:extLst>
                        <a:ext uri="{9D8B030D-6E8A-4147-A177-3AD203B41FA5}">
                          <a16:colId xmlns:a16="http://schemas.microsoft.com/office/drawing/2014/main" val="1075792260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261342123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1819279848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730898065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347054882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Tarea i-j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100820" t="-6522" r="-303279" b="-2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200820" t="-6522" r="-203279" b="-2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300820" t="-6522" r="-103279" b="-2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400820" t="-6522" r="-3279" b="-20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121808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516679599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87440754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2" name="CuadroTexto 41">
            <a:extLst>
              <a:ext uri="{FF2B5EF4-FFF2-40B4-BE49-F238E27FC236}">
                <a16:creationId xmlns:a16="http://schemas.microsoft.com/office/drawing/2014/main" id="{9DFD652D-DA39-4E51-B66F-7B2105378591}"/>
              </a:ext>
            </a:extLst>
          </p:cNvPr>
          <p:cNvSpPr txBox="1"/>
          <p:nvPr/>
        </p:nvSpPr>
        <p:spPr>
          <a:xfrm>
            <a:off x="170743" y="3535973"/>
            <a:ext cx="18758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500" b="1" dirty="0">
                <a:solidFill>
                  <a:srgbClr val="FF0000"/>
                </a:solidFill>
              </a:rPr>
              <a:t>Fechas tempranas</a:t>
            </a:r>
          </a:p>
          <a:p>
            <a:r>
              <a:rPr lang="es-AR" sz="1500" b="1" dirty="0">
                <a:solidFill>
                  <a:srgbClr val="00B0F0"/>
                </a:solidFill>
              </a:rPr>
              <a:t>Fechas tardías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882DC1EB-E1E0-4F64-ADCE-F8F24128B699}"/>
              </a:ext>
            </a:extLst>
          </p:cNvPr>
          <p:cNvSpPr/>
          <p:nvPr/>
        </p:nvSpPr>
        <p:spPr>
          <a:xfrm>
            <a:off x="357035" y="1833091"/>
            <a:ext cx="365412" cy="334247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157FCF41-60C1-433A-926B-C2A5C195E0C7}"/>
              </a:ext>
            </a:extLst>
          </p:cNvPr>
          <p:cNvSpPr/>
          <p:nvPr/>
        </p:nvSpPr>
        <p:spPr>
          <a:xfrm>
            <a:off x="1706822" y="2823989"/>
            <a:ext cx="365412" cy="334247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C60769E0-9514-4301-9246-9DE7EF25500A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722447" y="2125457"/>
            <a:ext cx="1037888" cy="74748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>
            <a:extLst>
              <a:ext uri="{FF2B5EF4-FFF2-40B4-BE49-F238E27FC236}">
                <a16:creationId xmlns:a16="http://schemas.microsoft.com/office/drawing/2014/main" id="{902037AB-CD72-4659-A345-8B286EF359AA}"/>
              </a:ext>
            </a:extLst>
          </p:cNvPr>
          <p:cNvSpPr/>
          <p:nvPr/>
        </p:nvSpPr>
        <p:spPr>
          <a:xfrm>
            <a:off x="2026542" y="3041813"/>
            <a:ext cx="231713" cy="232846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04417E8E-0821-4980-8012-1D772CA2E037}"/>
              </a:ext>
            </a:extLst>
          </p:cNvPr>
          <p:cNvSpPr/>
          <p:nvPr/>
        </p:nvSpPr>
        <p:spPr>
          <a:xfrm>
            <a:off x="507665" y="1634102"/>
            <a:ext cx="231713" cy="232846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7351EF-9DEF-43F4-AA21-B6E603123B7C}"/>
              </a:ext>
            </a:extLst>
          </p:cNvPr>
          <p:cNvSpPr txBox="1"/>
          <p:nvPr/>
        </p:nvSpPr>
        <p:spPr>
          <a:xfrm>
            <a:off x="6554363" y="440395"/>
            <a:ext cx="256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000" b="1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06776F1-E0AC-4C11-BD25-ED4E3B6C81B7}"/>
              </a:ext>
            </a:extLst>
          </p:cNvPr>
          <p:cNvSpPr txBox="1"/>
          <p:nvPr/>
        </p:nvSpPr>
        <p:spPr>
          <a:xfrm>
            <a:off x="7286407" y="440395"/>
            <a:ext cx="256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000" b="1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18C1450-795E-4822-9953-AE02EF657B79}"/>
              </a:ext>
            </a:extLst>
          </p:cNvPr>
          <p:cNvSpPr txBox="1"/>
          <p:nvPr/>
        </p:nvSpPr>
        <p:spPr>
          <a:xfrm>
            <a:off x="8023685" y="526492"/>
            <a:ext cx="25632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50" b="1" dirty="0">
                <a:solidFill>
                  <a:schemeClr val="bg1"/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496714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A58DFD8E-5E3E-4A04-833C-100714ED9459}"/>
              </a:ext>
            </a:extLst>
          </p:cNvPr>
          <p:cNvSpPr txBox="1"/>
          <p:nvPr/>
        </p:nvSpPr>
        <p:spPr>
          <a:xfrm>
            <a:off x="0" y="47117"/>
            <a:ext cx="2803973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/>
              <a:t>Márgenes de flotación: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2E54F57-C6C5-42F4-A61D-9311E7639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54" y="587319"/>
            <a:ext cx="4742987" cy="27662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a 11">
                <a:extLst>
                  <a:ext uri="{FF2B5EF4-FFF2-40B4-BE49-F238E27FC236}">
                    <a16:creationId xmlns:a16="http://schemas.microsoft.com/office/drawing/2014/main" id="{0BFC50EC-C4D2-456B-9A9D-6320AA0E396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198469" y="587319"/>
              <a:ext cx="371169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2339">
                      <a:extLst>
                        <a:ext uri="{9D8B030D-6E8A-4147-A177-3AD203B41FA5}">
                          <a16:colId xmlns:a16="http://schemas.microsoft.com/office/drawing/2014/main" val="1075792260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261342123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1819279848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730898065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347054882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Tarea i-j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100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100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70121808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516679599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87440754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5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2435146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a 11">
                <a:extLst>
                  <a:ext uri="{FF2B5EF4-FFF2-40B4-BE49-F238E27FC236}">
                    <a16:creationId xmlns:a16="http://schemas.microsoft.com/office/drawing/2014/main" id="{0BFC50EC-C4D2-456B-9A9D-6320AA0E396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198469" y="587319"/>
              <a:ext cx="3711695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2339">
                      <a:extLst>
                        <a:ext uri="{9D8B030D-6E8A-4147-A177-3AD203B41FA5}">
                          <a16:colId xmlns:a16="http://schemas.microsoft.com/office/drawing/2014/main" val="1075792260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261342123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1819279848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730898065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347054882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Tarea i-j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100820" t="-6522" r="-303279" b="-30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200820" t="-6522" r="-203279" b="-30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300820" t="-6522" r="-103279" b="-30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400820" t="-6522" r="-3279" b="-30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121808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516679599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87440754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5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2435146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2" name="CuadroTexto 41">
            <a:extLst>
              <a:ext uri="{FF2B5EF4-FFF2-40B4-BE49-F238E27FC236}">
                <a16:creationId xmlns:a16="http://schemas.microsoft.com/office/drawing/2014/main" id="{9DFD652D-DA39-4E51-B66F-7B2105378591}"/>
              </a:ext>
            </a:extLst>
          </p:cNvPr>
          <p:cNvSpPr txBox="1"/>
          <p:nvPr/>
        </p:nvSpPr>
        <p:spPr>
          <a:xfrm>
            <a:off x="170743" y="3535973"/>
            <a:ext cx="18758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500" b="1" dirty="0">
                <a:solidFill>
                  <a:srgbClr val="FF0000"/>
                </a:solidFill>
              </a:rPr>
              <a:t>Fechas tempranas</a:t>
            </a:r>
          </a:p>
          <a:p>
            <a:r>
              <a:rPr lang="es-AR" sz="1500" b="1" dirty="0">
                <a:solidFill>
                  <a:srgbClr val="00B0F0"/>
                </a:solidFill>
              </a:rPr>
              <a:t>Fechas tardías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882DC1EB-E1E0-4F64-ADCE-F8F24128B699}"/>
              </a:ext>
            </a:extLst>
          </p:cNvPr>
          <p:cNvSpPr/>
          <p:nvPr/>
        </p:nvSpPr>
        <p:spPr>
          <a:xfrm>
            <a:off x="1706822" y="817189"/>
            <a:ext cx="365412" cy="334247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157FCF41-60C1-433A-926B-C2A5C195E0C7}"/>
              </a:ext>
            </a:extLst>
          </p:cNvPr>
          <p:cNvSpPr/>
          <p:nvPr/>
        </p:nvSpPr>
        <p:spPr>
          <a:xfrm>
            <a:off x="1706822" y="2823989"/>
            <a:ext cx="365412" cy="334247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C60769E0-9514-4301-9246-9DE7EF25500A}"/>
              </a:ext>
            </a:extLst>
          </p:cNvPr>
          <p:cNvCxnSpPr>
            <a:cxnSpLocks/>
          </p:cNvCxnSpPr>
          <p:nvPr/>
        </p:nvCxnSpPr>
        <p:spPr>
          <a:xfrm>
            <a:off x="1873823" y="1151436"/>
            <a:ext cx="0" cy="1613274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>
            <a:extLst>
              <a:ext uri="{FF2B5EF4-FFF2-40B4-BE49-F238E27FC236}">
                <a16:creationId xmlns:a16="http://schemas.microsoft.com/office/drawing/2014/main" id="{902037AB-CD72-4659-A345-8B286EF359AA}"/>
              </a:ext>
            </a:extLst>
          </p:cNvPr>
          <p:cNvSpPr/>
          <p:nvPr/>
        </p:nvSpPr>
        <p:spPr>
          <a:xfrm>
            <a:off x="2026542" y="3041813"/>
            <a:ext cx="231713" cy="232846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04417E8E-0821-4980-8012-1D772CA2E037}"/>
              </a:ext>
            </a:extLst>
          </p:cNvPr>
          <p:cNvSpPr/>
          <p:nvPr/>
        </p:nvSpPr>
        <p:spPr>
          <a:xfrm>
            <a:off x="1956377" y="621864"/>
            <a:ext cx="231713" cy="232846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04C8D83-0846-4497-A1BC-929B954407B5}"/>
              </a:ext>
            </a:extLst>
          </p:cNvPr>
          <p:cNvSpPr txBox="1"/>
          <p:nvPr/>
        </p:nvSpPr>
        <p:spPr>
          <a:xfrm>
            <a:off x="6554363" y="440395"/>
            <a:ext cx="256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000" b="1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316055B-18D0-4A29-A883-54FCA3F2740B}"/>
              </a:ext>
            </a:extLst>
          </p:cNvPr>
          <p:cNvSpPr txBox="1"/>
          <p:nvPr/>
        </p:nvSpPr>
        <p:spPr>
          <a:xfrm>
            <a:off x="7286407" y="440395"/>
            <a:ext cx="256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000" b="1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7AF639E-951D-4C15-8A67-180F1833F262}"/>
              </a:ext>
            </a:extLst>
          </p:cNvPr>
          <p:cNvSpPr txBox="1"/>
          <p:nvPr/>
        </p:nvSpPr>
        <p:spPr>
          <a:xfrm>
            <a:off x="8023685" y="526492"/>
            <a:ext cx="25632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50" b="1" dirty="0">
                <a:solidFill>
                  <a:schemeClr val="bg1"/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660292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A58DFD8E-5E3E-4A04-833C-100714ED9459}"/>
              </a:ext>
            </a:extLst>
          </p:cNvPr>
          <p:cNvSpPr txBox="1"/>
          <p:nvPr/>
        </p:nvSpPr>
        <p:spPr>
          <a:xfrm>
            <a:off x="0" y="47117"/>
            <a:ext cx="2803973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/>
              <a:t>Márgenes de flotación: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2E54F57-C6C5-42F4-A61D-9311E7639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54" y="587319"/>
            <a:ext cx="4742987" cy="27662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a 11">
                <a:extLst>
                  <a:ext uri="{FF2B5EF4-FFF2-40B4-BE49-F238E27FC236}">
                    <a16:creationId xmlns:a16="http://schemas.microsoft.com/office/drawing/2014/main" id="{0BFC50EC-C4D2-456B-9A9D-6320AA0E396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198469" y="587319"/>
              <a:ext cx="3711695" cy="13906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2339">
                      <a:extLst>
                        <a:ext uri="{9D8B030D-6E8A-4147-A177-3AD203B41FA5}">
                          <a16:colId xmlns:a16="http://schemas.microsoft.com/office/drawing/2014/main" val="1075792260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261342123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1819279848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730898065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347054882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Tarea i-j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100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100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70121808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516679599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87440754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5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243514602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2-4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84920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a 11">
                <a:extLst>
                  <a:ext uri="{FF2B5EF4-FFF2-40B4-BE49-F238E27FC236}">
                    <a16:creationId xmlns:a16="http://schemas.microsoft.com/office/drawing/2014/main" id="{0BFC50EC-C4D2-456B-9A9D-6320AA0E396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198469" y="587319"/>
              <a:ext cx="3711695" cy="13906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2339">
                      <a:extLst>
                        <a:ext uri="{9D8B030D-6E8A-4147-A177-3AD203B41FA5}">
                          <a16:colId xmlns:a16="http://schemas.microsoft.com/office/drawing/2014/main" val="1075792260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261342123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1819279848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730898065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347054882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Tarea i-j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100820" t="-6522" r="-303279" b="-40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200820" t="-6522" r="-203279" b="-40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300820" t="-6522" r="-103279" b="-40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400820" t="-6522" r="-3279" b="-40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121808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516679599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87440754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5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243514602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2-4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849206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2" name="CuadroTexto 41">
            <a:extLst>
              <a:ext uri="{FF2B5EF4-FFF2-40B4-BE49-F238E27FC236}">
                <a16:creationId xmlns:a16="http://schemas.microsoft.com/office/drawing/2014/main" id="{9DFD652D-DA39-4E51-B66F-7B2105378591}"/>
              </a:ext>
            </a:extLst>
          </p:cNvPr>
          <p:cNvSpPr txBox="1"/>
          <p:nvPr/>
        </p:nvSpPr>
        <p:spPr>
          <a:xfrm>
            <a:off x="170743" y="3535973"/>
            <a:ext cx="18758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500" b="1" dirty="0">
                <a:solidFill>
                  <a:srgbClr val="FF0000"/>
                </a:solidFill>
              </a:rPr>
              <a:t>Fechas tempranas</a:t>
            </a:r>
          </a:p>
          <a:p>
            <a:r>
              <a:rPr lang="es-AR" sz="1500" b="1" dirty="0">
                <a:solidFill>
                  <a:srgbClr val="00B0F0"/>
                </a:solidFill>
              </a:rPr>
              <a:t>Fechas tardías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882DC1EB-E1E0-4F64-ADCE-F8F24128B699}"/>
              </a:ext>
            </a:extLst>
          </p:cNvPr>
          <p:cNvSpPr/>
          <p:nvPr/>
        </p:nvSpPr>
        <p:spPr>
          <a:xfrm>
            <a:off x="1706822" y="817189"/>
            <a:ext cx="365412" cy="334247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157FCF41-60C1-433A-926B-C2A5C195E0C7}"/>
              </a:ext>
            </a:extLst>
          </p:cNvPr>
          <p:cNvSpPr/>
          <p:nvPr/>
        </p:nvSpPr>
        <p:spPr>
          <a:xfrm>
            <a:off x="3298980" y="817189"/>
            <a:ext cx="365412" cy="334247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C60769E0-9514-4301-9246-9DE7EF25500A}"/>
              </a:ext>
            </a:extLst>
          </p:cNvPr>
          <p:cNvCxnSpPr>
            <a:cxnSpLocks/>
          </p:cNvCxnSpPr>
          <p:nvPr/>
        </p:nvCxnSpPr>
        <p:spPr>
          <a:xfrm>
            <a:off x="2087590" y="994783"/>
            <a:ext cx="121139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>
            <a:extLst>
              <a:ext uri="{FF2B5EF4-FFF2-40B4-BE49-F238E27FC236}">
                <a16:creationId xmlns:a16="http://schemas.microsoft.com/office/drawing/2014/main" id="{902037AB-CD72-4659-A345-8B286EF359AA}"/>
              </a:ext>
            </a:extLst>
          </p:cNvPr>
          <p:cNvSpPr/>
          <p:nvPr/>
        </p:nvSpPr>
        <p:spPr>
          <a:xfrm>
            <a:off x="3067267" y="1035013"/>
            <a:ext cx="231713" cy="232846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04417E8E-0821-4980-8012-1D772CA2E037}"/>
              </a:ext>
            </a:extLst>
          </p:cNvPr>
          <p:cNvSpPr/>
          <p:nvPr/>
        </p:nvSpPr>
        <p:spPr>
          <a:xfrm>
            <a:off x="1956377" y="621864"/>
            <a:ext cx="231713" cy="232846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18012A0-E5FB-469D-8113-244AB0B70FB5}"/>
              </a:ext>
            </a:extLst>
          </p:cNvPr>
          <p:cNvSpPr txBox="1"/>
          <p:nvPr/>
        </p:nvSpPr>
        <p:spPr>
          <a:xfrm>
            <a:off x="6554363" y="440395"/>
            <a:ext cx="256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000" b="1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05D0021-E042-40D2-A632-478133ECE90D}"/>
              </a:ext>
            </a:extLst>
          </p:cNvPr>
          <p:cNvSpPr txBox="1"/>
          <p:nvPr/>
        </p:nvSpPr>
        <p:spPr>
          <a:xfrm>
            <a:off x="7286407" y="440395"/>
            <a:ext cx="256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000" b="1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D1D1035-A1CF-4197-B8BC-579423FF8D21}"/>
              </a:ext>
            </a:extLst>
          </p:cNvPr>
          <p:cNvSpPr txBox="1"/>
          <p:nvPr/>
        </p:nvSpPr>
        <p:spPr>
          <a:xfrm>
            <a:off x="8023685" y="526492"/>
            <a:ext cx="25632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50" b="1" dirty="0">
                <a:solidFill>
                  <a:schemeClr val="bg1"/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868289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A58DFD8E-5E3E-4A04-833C-100714ED9459}"/>
              </a:ext>
            </a:extLst>
          </p:cNvPr>
          <p:cNvSpPr txBox="1"/>
          <p:nvPr/>
        </p:nvSpPr>
        <p:spPr>
          <a:xfrm>
            <a:off x="0" y="47117"/>
            <a:ext cx="2803973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/>
              <a:t>Márgenes de flotación: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2E54F57-C6C5-42F4-A61D-9311E7639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54" y="587319"/>
            <a:ext cx="4742987" cy="27662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a 11">
                <a:extLst>
                  <a:ext uri="{FF2B5EF4-FFF2-40B4-BE49-F238E27FC236}">
                    <a16:creationId xmlns:a16="http://schemas.microsoft.com/office/drawing/2014/main" id="{0BFC50EC-C4D2-456B-9A9D-6320AA0E396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198469" y="587319"/>
              <a:ext cx="3711695" cy="16687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2339">
                      <a:extLst>
                        <a:ext uri="{9D8B030D-6E8A-4147-A177-3AD203B41FA5}">
                          <a16:colId xmlns:a16="http://schemas.microsoft.com/office/drawing/2014/main" val="1075792260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261342123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1819279848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730898065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347054882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Tarea i-j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100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100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70121808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516679599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87440754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5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243514602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2-4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8492063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1389927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a 11">
                <a:extLst>
                  <a:ext uri="{FF2B5EF4-FFF2-40B4-BE49-F238E27FC236}">
                    <a16:creationId xmlns:a16="http://schemas.microsoft.com/office/drawing/2014/main" id="{0BFC50EC-C4D2-456B-9A9D-6320AA0E396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198469" y="587319"/>
              <a:ext cx="3711695" cy="16687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2339">
                      <a:extLst>
                        <a:ext uri="{9D8B030D-6E8A-4147-A177-3AD203B41FA5}">
                          <a16:colId xmlns:a16="http://schemas.microsoft.com/office/drawing/2014/main" val="1075792260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261342123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1819279848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730898065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347054882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Tarea i-j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100820" t="-6522" r="-303279" b="-50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200820" t="-6522" r="-203279" b="-50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300820" t="-6522" r="-103279" b="-50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400820" t="-6522" r="-3279" b="-50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121808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516679599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87440754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5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243514602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2-4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8492063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13899275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2" name="CuadroTexto 41">
            <a:extLst>
              <a:ext uri="{FF2B5EF4-FFF2-40B4-BE49-F238E27FC236}">
                <a16:creationId xmlns:a16="http://schemas.microsoft.com/office/drawing/2014/main" id="{9DFD652D-DA39-4E51-B66F-7B2105378591}"/>
              </a:ext>
            </a:extLst>
          </p:cNvPr>
          <p:cNvSpPr txBox="1"/>
          <p:nvPr/>
        </p:nvSpPr>
        <p:spPr>
          <a:xfrm>
            <a:off x="170743" y="3535973"/>
            <a:ext cx="18758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500" b="1" dirty="0">
                <a:solidFill>
                  <a:srgbClr val="FF0000"/>
                </a:solidFill>
              </a:rPr>
              <a:t>Fechas tempranas</a:t>
            </a:r>
          </a:p>
          <a:p>
            <a:r>
              <a:rPr lang="es-AR" sz="1500" b="1" dirty="0">
                <a:solidFill>
                  <a:srgbClr val="00B0F0"/>
                </a:solidFill>
              </a:rPr>
              <a:t>Fechas tardías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882DC1EB-E1E0-4F64-ADCE-F8F24128B699}"/>
              </a:ext>
            </a:extLst>
          </p:cNvPr>
          <p:cNvSpPr/>
          <p:nvPr/>
        </p:nvSpPr>
        <p:spPr>
          <a:xfrm>
            <a:off x="1706821" y="2827474"/>
            <a:ext cx="365412" cy="334247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157FCF41-60C1-433A-926B-C2A5C195E0C7}"/>
              </a:ext>
            </a:extLst>
          </p:cNvPr>
          <p:cNvSpPr/>
          <p:nvPr/>
        </p:nvSpPr>
        <p:spPr>
          <a:xfrm>
            <a:off x="3298980" y="817189"/>
            <a:ext cx="365412" cy="334247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C60769E0-9514-4301-9246-9DE7EF25500A}"/>
              </a:ext>
            </a:extLst>
          </p:cNvPr>
          <p:cNvCxnSpPr>
            <a:cxnSpLocks/>
          </p:cNvCxnSpPr>
          <p:nvPr/>
        </p:nvCxnSpPr>
        <p:spPr>
          <a:xfrm flipV="1">
            <a:off x="2025990" y="1167140"/>
            <a:ext cx="1288696" cy="1676039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>
            <a:extLst>
              <a:ext uri="{FF2B5EF4-FFF2-40B4-BE49-F238E27FC236}">
                <a16:creationId xmlns:a16="http://schemas.microsoft.com/office/drawing/2014/main" id="{902037AB-CD72-4659-A345-8B286EF359AA}"/>
              </a:ext>
            </a:extLst>
          </p:cNvPr>
          <p:cNvSpPr/>
          <p:nvPr/>
        </p:nvSpPr>
        <p:spPr>
          <a:xfrm>
            <a:off x="3507259" y="604036"/>
            <a:ext cx="231713" cy="232846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04417E8E-0821-4980-8012-1D772CA2E037}"/>
              </a:ext>
            </a:extLst>
          </p:cNvPr>
          <p:cNvSpPr/>
          <p:nvPr/>
        </p:nvSpPr>
        <p:spPr>
          <a:xfrm>
            <a:off x="2025990" y="3045297"/>
            <a:ext cx="231713" cy="232846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77F38FD-1E33-43E2-A85A-7757B17D895D}"/>
              </a:ext>
            </a:extLst>
          </p:cNvPr>
          <p:cNvSpPr txBox="1"/>
          <p:nvPr/>
        </p:nvSpPr>
        <p:spPr>
          <a:xfrm>
            <a:off x="6554363" y="440395"/>
            <a:ext cx="256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000" b="1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9A35A88-50D9-4C76-85F3-EB218D7AFDE0}"/>
              </a:ext>
            </a:extLst>
          </p:cNvPr>
          <p:cNvSpPr txBox="1"/>
          <p:nvPr/>
        </p:nvSpPr>
        <p:spPr>
          <a:xfrm>
            <a:off x="7286407" y="440395"/>
            <a:ext cx="256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000" b="1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295E084-09B6-467F-B7A9-EADD53F76FA0}"/>
              </a:ext>
            </a:extLst>
          </p:cNvPr>
          <p:cNvSpPr txBox="1"/>
          <p:nvPr/>
        </p:nvSpPr>
        <p:spPr>
          <a:xfrm>
            <a:off x="8023685" y="526492"/>
            <a:ext cx="25632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50" b="1" dirty="0">
                <a:solidFill>
                  <a:schemeClr val="bg1"/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388341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A58DFD8E-5E3E-4A04-833C-100714ED9459}"/>
              </a:ext>
            </a:extLst>
          </p:cNvPr>
          <p:cNvSpPr txBox="1"/>
          <p:nvPr/>
        </p:nvSpPr>
        <p:spPr>
          <a:xfrm>
            <a:off x="0" y="47117"/>
            <a:ext cx="2803973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/>
              <a:t>Márgenes de flotación: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2E54F57-C6C5-42F4-A61D-9311E7639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54" y="587319"/>
            <a:ext cx="4742987" cy="27662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a 11">
                <a:extLst>
                  <a:ext uri="{FF2B5EF4-FFF2-40B4-BE49-F238E27FC236}">
                    <a16:creationId xmlns:a16="http://schemas.microsoft.com/office/drawing/2014/main" id="{0BFC50EC-C4D2-456B-9A9D-6320AA0E396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198469" y="587319"/>
              <a:ext cx="3711695" cy="19469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2339">
                      <a:extLst>
                        <a:ext uri="{9D8B030D-6E8A-4147-A177-3AD203B41FA5}">
                          <a16:colId xmlns:a16="http://schemas.microsoft.com/office/drawing/2014/main" val="1075792260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261342123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1819279848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730898065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347054882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Tarea i-j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100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100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70121808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516679599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87440754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5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243514602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2-4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8492063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138992758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4-5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7696189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a 11">
                <a:extLst>
                  <a:ext uri="{FF2B5EF4-FFF2-40B4-BE49-F238E27FC236}">
                    <a16:creationId xmlns:a16="http://schemas.microsoft.com/office/drawing/2014/main" id="{0BFC50EC-C4D2-456B-9A9D-6320AA0E396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198469" y="587319"/>
              <a:ext cx="3711695" cy="19469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2339">
                      <a:extLst>
                        <a:ext uri="{9D8B030D-6E8A-4147-A177-3AD203B41FA5}">
                          <a16:colId xmlns:a16="http://schemas.microsoft.com/office/drawing/2014/main" val="1075792260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261342123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1819279848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730898065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347054882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Tarea i-j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100820" t="-6522" r="-303279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200820" t="-6522" r="-203279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300820" t="-6522" r="-103279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400820" t="-6522" r="-3279" b="-6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121808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516679599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87440754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5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243514602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2-4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8492063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138992758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4-5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76961896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2" name="CuadroTexto 41">
            <a:extLst>
              <a:ext uri="{FF2B5EF4-FFF2-40B4-BE49-F238E27FC236}">
                <a16:creationId xmlns:a16="http://schemas.microsoft.com/office/drawing/2014/main" id="{9DFD652D-DA39-4E51-B66F-7B2105378591}"/>
              </a:ext>
            </a:extLst>
          </p:cNvPr>
          <p:cNvSpPr txBox="1"/>
          <p:nvPr/>
        </p:nvSpPr>
        <p:spPr>
          <a:xfrm>
            <a:off x="170743" y="3535973"/>
            <a:ext cx="18758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500" b="1" dirty="0">
                <a:solidFill>
                  <a:srgbClr val="FF0000"/>
                </a:solidFill>
              </a:rPr>
              <a:t>Fechas tempranas</a:t>
            </a:r>
          </a:p>
          <a:p>
            <a:r>
              <a:rPr lang="es-AR" sz="1500" b="1" dirty="0">
                <a:solidFill>
                  <a:srgbClr val="00B0F0"/>
                </a:solidFill>
              </a:rPr>
              <a:t>Fechas tardías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882DC1EB-E1E0-4F64-ADCE-F8F24128B699}"/>
              </a:ext>
            </a:extLst>
          </p:cNvPr>
          <p:cNvSpPr/>
          <p:nvPr/>
        </p:nvSpPr>
        <p:spPr>
          <a:xfrm>
            <a:off x="3277622" y="2827473"/>
            <a:ext cx="365412" cy="334247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157FCF41-60C1-433A-926B-C2A5C195E0C7}"/>
              </a:ext>
            </a:extLst>
          </p:cNvPr>
          <p:cNvSpPr/>
          <p:nvPr/>
        </p:nvSpPr>
        <p:spPr>
          <a:xfrm>
            <a:off x="3298980" y="817189"/>
            <a:ext cx="365412" cy="334247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C60769E0-9514-4301-9246-9DE7EF25500A}"/>
              </a:ext>
            </a:extLst>
          </p:cNvPr>
          <p:cNvCxnSpPr>
            <a:cxnSpLocks/>
          </p:cNvCxnSpPr>
          <p:nvPr/>
        </p:nvCxnSpPr>
        <p:spPr>
          <a:xfrm flipV="1">
            <a:off x="3448195" y="1186848"/>
            <a:ext cx="0" cy="1572058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>
            <a:extLst>
              <a:ext uri="{FF2B5EF4-FFF2-40B4-BE49-F238E27FC236}">
                <a16:creationId xmlns:a16="http://schemas.microsoft.com/office/drawing/2014/main" id="{902037AB-CD72-4659-A345-8B286EF359AA}"/>
              </a:ext>
            </a:extLst>
          </p:cNvPr>
          <p:cNvSpPr/>
          <p:nvPr/>
        </p:nvSpPr>
        <p:spPr>
          <a:xfrm>
            <a:off x="3507259" y="604036"/>
            <a:ext cx="231713" cy="232846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04417E8E-0821-4980-8012-1D772CA2E037}"/>
              </a:ext>
            </a:extLst>
          </p:cNvPr>
          <p:cNvSpPr/>
          <p:nvPr/>
        </p:nvSpPr>
        <p:spPr>
          <a:xfrm>
            <a:off x="3702327" y="3045297"/>
            <a:ext cx="231713" cy="232846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2E518D7-4AF8-4130-ACDB-14E6BBA84EC7}"/>
              </a:ext>
            </a:extLst>
          </p:cNvPr>
          <p:cNvSpPr txBox="1"/>
          <p:nvPr/>
        </p:nvSpPr>
        <p:spPr>
          <a:xfrm>
            <a:off x="6554363" y="440395"/>
            <a:ext cx="256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000" b="1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CF7F150-5DB6-4A72-9013-3E1923A6BECF}"/>
              </a:ext>
            </a:extLst>
          </p:cNvPr>
          <p:cNvSpPr txBox="1"/>
          <p:nvPr/>
        </p:nvSpPr>
        <p:spPr>
          <a:xfrm>
            <a:off x="7286407" y="440395"/>
            <a:ext cx="256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000" b="1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E1FD989-9548-465E-926A-F7F259F51EB1}"/>
              </a:ext>
            </a:extLst>
          </p:cNvPr>
          <p:cNvSpPr txBox="1"/>
          <p:nvPr/>
        </p:nvSpPr>
        <p:spPr>
          <a:xfrm>
            <a:off x="8023685" y="526492"/>
            <a:ext cx="25632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50" b="1" dirty="0">
                <a:solidFill>
                  <a:schemeClr val="bg1"/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9252191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A58DFD8E-5E3E-4A04-833C-100714ED9459}"/>
              </a:ext>
            </a:extLst>
          </p:cNvPr>
          <p:cNvSpPr txBox="1"/>
          <p:nvPr/>
        </p:nvSpPr>
        <p:spPr>
          <a:xfrm>
            <a:off x="0" y="47117"/>
            <a:ext cx="2803973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/>
              <a:t>Márgenes de flotación: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2E54F57-C6C5-42F4-A61D-9311E7639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54" y="587319"/>
            <a:ext cx="4742987" cy="27662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a 11">
                <a:extLst>
                  <a:ext uri="{FF2B5EF4-FFF2-40B4-BE49-F238E27FC236}">
                    <a16:creationId xmlns:a16="http://schemas.microsoft.com/office/drawing/2014/main" id="{0BFC50EC-C4D2-456B-9A9D-6320AA0E396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198469" y="587319"/>
              <a:ext cx="3711695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2339">
                      <a:extLst>
                        <a:ext uri="{9D8B030D-6E8A-4147-A177-3AD203B41FA5}">
                          <a16:colId xmlns:a16="http://schemas.microsoft.com/office/drawing/2014/main" val="1075792260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261342123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1819279848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730898065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347054882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Tarea i-j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100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100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70121808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516679599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87440754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5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243514602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2-4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8492063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138992758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4-5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769618969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4-6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9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6682341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a 11">
                <a:extLst>
                  <a:ext uri="{FF2B5EF4-FFF2-40B4-BE49-F238E27FC236}">
                    <a16:creationId xmlns:a16="http://schemas.microsoft.com/office/drawing/2014/main" id="{0BFC50EC-C4D2-456B-9A9D-6320AA0E396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198469" y="587319"/>
              <a:ext cx="3711695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2339">
                      <a:extLst>
                        <a:ext uri="{9D8B030D-6E8A-4147-A177-3AD203B41FA5}">
                          <a16:colId xmlns:a16="http://schemas.microsoft.com/office/drawing/2014/main" val="1075792260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261342123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1819279848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730898065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347054882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Tarea i-j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100820" t="-6522" r="-303279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200820" t="-6522" r="-203279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300820" t="-6522" r="-103279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400820" t="-6522" r="-3279" b="-7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121808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516679599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87440754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5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243514602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2-4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8492063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138992758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4-5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769618969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4-6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9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66823417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2" name="CuadroTexto 41">
            <a:extLst>
              <a:ext uri="{FF2B5EF4-FFF2-40B4-BE49-F238E27FC236}">
                <a16:creationId xmlns:a16="http://schemas.microsoft.com/office/drawing/2014/main" id="{9DFD652D-DA39-4E51-B66F-7B2105378591}"/>
              </a:ext>
            </a:extLst>
          </p:cNvPr>
          <p:cNvSpPr txBox="1"/>
          <p:nvPr/>
        </p:nvSpPr>
        <p:spPr>
          <a:xfrm>
            <a:off x="170743" y="3535973"/>
            <a:ext cx="18758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500" b="1" dirty="0">
                <a:solidFill>
                  <a:srgbClr val="FF0000"/>
                </a:solidFill>
              </a:rPr>
              <a:t>Fechas tempranas</a:t>
            </a:r>
          </a:p>
          <a:p>
            <a:r>
              <a:rPr lang="es-AR" sz="1500" b="1" dirty="0">
                <a:solidFill>
                  <a:srgbClr val="00B0F0"/>
                </a:solidFill>
              </a:rPr>
              <a:t>Fechas tardías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882DC1EB-E1E0-4F64-ADCE-F8F24128B699}"/>
              </a:ext>
            </a:extLst>
          </p:cNvPr>
          <p:cNvSpPr/>
          <p:nvPr/>
        </p:nvSpPr>
        <p:spPr>
          <a:xfrm>
            <a:off x="4533191" y="1790088"/>
            <a:ext cx="365412" cy="334247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157FCF41-60C1-433A-926B-C2A5C195E0C7}"/>
              </a:ext>
            </a:extLst>
          </p:cNvPr>
          <p:cNvSpPr/>
          <p:nvPr/>
        </p:nvSpPr>
        <p:spPr>
          <a:xfrm>
            <a:off x="3298980" y="817189"/>
            <a:ext cx="365412" cy="334247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C60769E0-9514-4301-9246-9DE7EF25500A}"/>
              </a:ext>
            </a:extLst>
          </p:cNvPr>
          <p:cNvCxnSpPr>
            <a:cxnSpLocks/>
          </p:cNvCxnSpPr>
          <p:nvPr/>
        </p:nvCxnSpPr>
        <p:spPr>
          <a:xfrm flipH="1" flipV="1">
            <a:off x="3625582" y="1151437"/>
            <a:ext cx="946418" cy="654678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>
            <a:extLst>
              <a:ext uri="{FF2B5EF4-FFF2-40B4-BE49-F238E27FC236}">
                <a16:creationId xmlns:a16="http://schemas.microsoft.com/office/drawing/2014/main" id="{902037AB-CD72-4659-A345-8B286EF359AA}"/>
              </a:ext>
            </a:extLst>
          </p:cNvPr>
          <p:cNvSpPr/>
          <p:nvPr/>
        </p:nvSpPr>
        <p:spPr>
          <a:xfrm>
            <a:off x="3507259" y="604036"/>
            <a:ext cx="231713" cy="232846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04417E8E-0821-4980-8012-1D772CA2E037}"/>
              </a:ext>
            </a:extLst>
          </p:cNvPr>
          <p:cNvSpPr/>
          <p:nvPr/>
        </p:nvSpPr>
        <p:spPr>
          <a:xfrm>
            <a:off x="4702234" y="2139623"/>
            <a:ext cx="231713" cy="232846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10CFCF6-5A0D-4088-A2D5-24F175BB4DC8}"/>
              </a:ext>
            </a:extLst>
          </p:cNvPr>
          <p:cNvSpPr txBox="1"/>
          <p:nvPr/>
        </p:nvSpPr>
        <p:spPr>
          <a:xfrm>
            <a:off x="6554363" y="440395"/>
            <a:ext cx="256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000" b="1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18F5AE7-0A19-4002-BAEB-99D904684508}"/>
              </a:ext>
            </a:extLst>
          </p:cNvPr>
          <p:cNvSpPr txBox="1"/>
          <p:nvPr/>
        </p:nvSpPr>
        <p:spPr>
          <a:xfrm>
            <a:off x="7286407" y="440395"/>
            <a:ext cx="256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000" b="1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9D8CA52-85B1-4899-8894-A71938B8676A}"/>
              </a:ext>
            </a:extLst>
          </p:cNvPr>
          <p:cNvSpPr txBox="1"/>
          <p:nvPr/>
        </p:nvSpPr>
        <p:spPr>
          <a:xfrm>
            <a:off x="8023685" y="526492"/>
            <a:ext cx="25632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50" b="1" dirty="0">
                <a:solidFill>
                  <a:schemeClr val="bg1"/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8315309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A58DFD8E-5E3E-4A04-833C-100714ED9459}"/>
              </a:ext>
            </a:extLst>
          </p:cNvPr>
          <p:cNvSpPr txBox="1"/>
          <p:nvPr/>
        </p:nvSpPr>
        <p:spPr>
          <a:xfrm>
            <a:off x="0" y="47117"/>
            <a:ext cx="2803973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/>
              <a:t>Márgenes de flotación: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2E54F57-C6C5-42F4-A61D-9311E7639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54" y="587319"/>
            <a:ext cx="4742987" cy="27662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a 11">
                <a:extLst>
                  <a:ext uri="{FF2B5EF4-FFF2-40B4-BE49-F238E27FC236}">
                    <a16:creationId xmlns:a16="http://schemas.microsoft.com/office/drawing/2014/main" id="{0BFC50EC-C4D2-456B-9A9D-6320AA0E396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198469" y="587319"/>
              <a:ext cx="3711695" cy="25031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2339">
                      <a:extLst>
                        <a:ext uri="{9D8B030D-6E8A-4147-A177-3AD203B41FA5}">
                          <a16:colId xmlns:a16="http://schemas.microsoft.com/office/drawing/2014/main" val="1075792260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261342123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1819279848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730898065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347054882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Tarea i-j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100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100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70121808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516679599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87440754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5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243514602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2-4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8492063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138992758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4-5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769618969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4-6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9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66823417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6-5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2198641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a 11">
                <a:extLst>
                  <a:ext uri="{FF2B5EF4-FFF2-40B4-BE49-F238E27FC236}">
                    <a16:creationId xmlns:a16="http://schemas.microsoft.com/office/drawing/2014/main" id="{0BFC50EC-C4D2-456B-9A9D-6320AA0E396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198469" y="587319"/>
              <a:ext cx="3711695" cy="25031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2339">
                      <a:extLst>
                        <a:ext uri="{9D8B030D-6E8A-4147-A177-3AD203B41FA5}">
                          <a16:colId xmlns:a16="http://schemas.microsoft.com/office/drawing/2014/main" val="1075792260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261342123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1819279848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730898065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347054882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Tarea i-j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100820" t="-6522" r="-303279" b="-8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200820" t="-6522" r="-203279" b="-8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300820" t="-6522" r="-103279" b="-8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400820" t="-6522" r="-3279" b="-8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121808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516679599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87440754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5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243514602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2-4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8492063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138992758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4-5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769618969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4-6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9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66823417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6-5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21986412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2" name="CuadroTexto 41">
            <a:extLst>
              <a:ext uri="{FF2B5EF4-FFF2-40B4-BE49-F238E27FC236}">
                <a16:creationId xmlns:a16="http://schemas.microsoft.com/office/drawing/2014/main" id="{9DFD652D-DA39-4E51-B66F-7B2105378591}"/>
              </a:ext>
            </a:extLst>
          </p:cNvPr>
          <p:cNvSpPr txBox="1"/>
          <p:nvPr/>
        </p:nvSpPr>
        <p:spPr>
          <a:xfrm>
            <a:off x="170743" y="3535973"/>
            <a:ext cx="18758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500" b="1" dirty="0">
                <a:solidFill>
                  <a:srgbClr val="FF0000"/>
                </a:solidFill>
              </a:rPr>
              <a:t>Fechas tempranas</a:t>
            </a:r>
          </a:p>
          <a:p>
            <a:r>
              <a:rPr lang="es-AR" sz="1500" b="1" dirty="0">
                <a:solidFill>
                  <a:srgbClr val="00B0F0"/>
                </a:solidFill>
              </a:rPr>
              <a:t>Fechas tardías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882DC1EB-E1E0-4F64-ADCE-F8F24128B699}"/>
              </a:ext>
            </a:extLst>
          </p:cNvPr>
          <p:cNvSpPr/>
          <p:nvPr/>
        </p:nvSpPr>
        <p:spPr>
          <a:xfrm>
            <a:off x="4533191" y="1790088"/>
            <a:ext cx="365412" cy="334247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157FCF41-60C1-433A-926B-C2A5C195E0C7}"/>
              </a:ext>
            </a:extLst>
          </p:cNvPr>
          <p:cNvSpPr/>
          <p:nvPr/>
        </p:nvSpPr>
        <p:spPr>
          <a:xfrm>
            <a:off x="3257702" y="2822551"/>
            <a:ext cx="365412" cy="334247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C60769E0-9514-4301-9246-9DE7EF25500A}"/>
              </a:ext>
            </a:extLst>
          </p:cNvPr>
          <p:cNvCxnSpPr>
            <a:cxnSpLocks/>
          </p:cNvCxnSpPr>
          <p:nvPr/>
        </p:nvCxnSpPr>
        <p:spPr>
          <a:xfrm flipH="1">
            <a:off x="3623115" y="2094711"/>
            <a:ext cx="975116" cy="733364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>
            <a:extLst>
              <a:ext uri="{FF2B5EF4-FFF2-40B4-BE49-F238E27FC236}">
                <a16:creationId xmlns:a16="http://schemas.microsoft.com/office/drawing/2014/main" id="{902037AB-CD72-4659-A345-8B286EF359AA}"/>
              </a:ext>
            </a:extLst>
          </p:cNvPr>
          <p:cNvSpPr/>
          <p:nvPr/>
        </p:nvSpPr>
        <p:spPr>
          <a:xfrm>
            <a:off x="3680017" y="3040374"/>
            <a:ext cx="231713" cy="232846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04417E8E-0821-4980-8012-1D772CA2E037}"/>
              </a:ext>
            </a:extLst>
          </p:cNvPr>
          <p:cNvSpPr/>
          <p:nvPr/>
        </p:nvSpPr>
        <p:spPr>
          <a:xfrm>
            <a:off x="4712329" y="1573269"/>
            <a:ext cx="231713" cy="232846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079D8C4-5FD6-4884-BFA9-54E763F2D7F0}"/>
              </a:ext>
            </a:extLst>
          </p:cNvPr>
          <p:cNvSpPr txBox="1"/>
          <p:nvPr/>
        </p:nvSpPr>
        <p:spPr>
          <a:xfrm>
            <a:off x="6554363" y="440395"/>
            <a:ext cx="256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000" b="1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24A81AA-1E0E-4C5E-B81D-B458CDBAC1E3}"/>
              </a:ext>
            </a:extLst>
          </p:cNvPr>
          <p:cNvSpPr txBox="1"/>
          <p:nvPr/>
        </p:nvSpPr>
        <p:spPr>
          <a:xfrm>
            <a:off x="7286407" y="440395"/>
            <a:ext cx="256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000" b="1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36DAE88-1227-4D60-ADE9-6723FDC43B34}"/>
              </a:ext>
            </a:extLst>
          </p:cNvPr>
          <p:cNvSpPr txBox="1"/>
          <p:nvPr/>
        </p:nvSpPr>
        <p:spPr>
          <a:xfrm>
            <a:off x="8023685" y="526492"/>
            <a:ext cx="25632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50" b="1" dirty="0">
                <a:solidFill>
                  <a:schemeClr val="bg1"/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0320984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A58DFD8E-5E3E-4A04-833C-100714ED9459}"/>
              </a:ext>
            </a:extLst>
          </p:cNvPr>
          <p:cNvSpPr txBox="1"/>
          <p:nvPr/>
        </p:nvSpPr>
        <p:spPr>
          <a:xfrm>
            <a:off x="0" y="47117"/>
            <a:ext cx="2803973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/>
              <a:t>Márgenes de flotación: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2E54F57-C6C5-42F4-A61D-9311E7639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54" y="587319"/>
            <a:ext cx="4742987" cy="27662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a 11">
                <a:extLst>
                  <a:ext uri="{FF2B5EF4-FFF2-40B4-BE49-F238E27FC236}">
                    <a16:creationId xmlns:a16="http://schemas.microsoft.com/office/drawing/2014/main" id="{0BFC50EC-C4D2-456B-9A9D-6320AA0E396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198469" y="587319"/>
              <a:ext cx="3711695" cy="27813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2339">
                      <a:extLst>
                        <a:ext uri="{9D8B030D-6E8A-4147-A177-3AD203B41FA5}">
                          <a16:colId xmlns:a16="http://schemas.microsoft.com/office/drawing/2014/main" val="1075792260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261342123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1819279848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730898065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347054882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Tarea i-j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100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100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70121808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516679599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87440754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5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243514602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2-4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8492063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138992758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4-5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769618969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4-6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9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66823417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6-5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219864126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3-5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8042159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a 11">
                <a:extLst>
                  <a:ext uri="{FF2B5EF4-FFF2-40B4-BE49-F238E27FC236}">
                    <a16:creationId xmlns:a16="http://schemas.microsoft.com/office/drawing/2014/main" id="{0BFC50EC-C4D2-456B-9A9D-6320AA0E396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198469" y="587319"/>
              <a:ext cx="3711695" cy="27813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2339">
                      <a:extLst>
                        <a:ext uri="{9D8B030D-6E8A-4147-A177-3AD203B41FA5}">
                          <a16:colId xmlns:a16="http://schemas.microsoft.com/office/drawing/2014/main" val="1075792260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261342123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1819279848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730898065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347054882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Tarea i-j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100820" t="-6522" r="-303279" b="-897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200820" t="-6522" r="-203279" b="-897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300820" t="-6522" r="-103279" b="-897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400820" t="-6522" r="-3279" b="-8978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121808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516679599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87440754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5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243514602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2-4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8492063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138992758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4-5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769618969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4-6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9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66823417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6-5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219864126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3-5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8042159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2" name="CuadroTexto 41">
            <a:extLst>
              <a:ext uri="{FF2B5EF4-FFF2-40B4-BE49-F238E27FC236}">
                <a16:creationId xmlns:a16="http://schemas.microsoft.com/office/drawing/2014/main" id="{9DFD652D-DA39-4E51-B66F-7B2105378591}"/>
              </a:ext>
            </a:extLst>
          </p:cNvPr>
          <p:cNvSpPr txBox="1"/>
          <p:nvPr/>
        </p:nvSpPr>
        <p:spPr>
          <a:xfrm>
            <a:off x="170743" y="3535973"/>
            <a:ext cx="18758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500" b="1" dirty="0">
                <a:solidFill>
                  <a:srgbClr val="FF0000"/>
                </a:solidFill>
              </a:rPr>
              <a:t>Fechas tempranas</a:t>
            </a:r>
          </a:p>
          <a:p>
            <a:r>
              <a:rPr lang="es-AR" sz="1500" b="1" dirty="0">
                <a:solidFill>
                  <a:srgbClr val="00B0F0"/>
                </a:solidFill>
              </a:rPr>
              <a:t>Fechas tardías</a:t>
            </a: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157FCF41-60C1-433A-926B-C2A5C195E0C7}"/>
              </a:ext>
            </a:extLst>
          </p:cNvPr>
          <p:cNvSpPr/>
          <p:nvPr/>
        </p:nvSpPr>
        <p:spPr>
          <a:xfrm>
            <a:off x="3257702" y="2822551"/>
            <a:ext cx="365412" cy="334247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C60769E0-9514-4301-9246-9DE7EF25500A}"/>
              </a:ext>
            </a:extLst>
          </p:cNvPr>
          <p:cNvCxnSpPr>
            <a:cxnSpLocks/>
          </p:cNvCxnSpPr>
          <p:nvPr/>
        </p:nvCxnSpPr>
        <p:spPr>
          <a:xfrm flipH="1">
            <a:off x="2071765" y="2963498"/>
            <a:ext cx="112903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>
            <a:extLst>
              <a:ext uri="{FF2B5EF4-FFF2-40B4-BE49-F238E27FC236}">
                <a16:creationId xmlns:a16="http://schemas.microsoft.com/office/drawing/2014/main" id="{902037AB-CD72-4659-A345-8B286EF359AA}"/>
              </a:ext>
            </a:extLst>
          </p:cNvPr>
          <p:cNvSpPr/>
          <p:nvPr/>
        </p:nvSpPr>
        <p:spPr>
          <a:xfrm>
            <a:off x="3680017" y="3040374"/>
            <a:ext cx="231713" cy="232846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04417E8E-0821-4980-8012-1D772CA2E037}"/>
              </a:ext>
            </a:extLst>
          </p:cNvPr>
          <p:cNvSpPr/>
          <p:nvPr/>
        </p:nvSpPr>
        <p:spPr>
          <a:xfrm>
            <a:off x="2149607" y="2639447"/>
            <a:ext cx="231713" cy="232846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BA70A7D9-41E4-4C64-A219-867946E8B0B2}"/>
              </a:ext>
            </a:extLst>
          </p:cNvPr>
          <p:cNvSpPr/>
          <p:nvPr/>
        </p:nvSpPr>
        <p:spPr>
          <a:xfrm>
            <a:off x="1706352" y="2817315"/>
            <a:ext cx="365412" cy="334247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5238535-E4D6-419C-B2F7-8C46193EA766}"/>
              </a:ext>
            </a:extLst>
          </p:cNvPr>
          <p:cNvSpPr txBox="1"/>
          <p:nvPr/>
        </p:nvSpPr>
        <p:spPr>
          <a:xfrm>
            <a:off x="6554363" y="440395"/>
            <a:ext cx="256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000" b="1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A77EB8A-F275-48FF-B718-54EB6ABC8388}"/>
              </a:ext>
            </a:extLst>
          </p:cNvPr>
          <p:cNvSpPr txBox="1"/>
          <p:nvPr/>
        </p:nvSpPr>
        <p:spPr>
          <a:xfrm>
            <a:off x="7286407" y="440395"/>
            <a:ext cx="256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000" b="1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797667A-2727-4A63-8FD7-718F6A5B75A4}"/>
              </a:ext>
            </a:extLst>
          </p:cNvPr>
          <p:cNvSpPr txBox="1"/>
          <p:nvPr/>
        </p:nvSpPr>
        <p:spPr>
          <a:xfrm>
            <a:off x="8023685" y="526492"/>
            <a:ext cx="25632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50" b="1" dirty="0">
                <a:solidFill>
                  <a:schemeClr val="bg1"/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4769248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A58DFD8E-5E3E-4A04-833C-100714ED9459}"/>
              </a:ext>
            </a:extLst>
          </p:cNvPr>
          <p:cNvSpPr txBox="1"/>
          <p:nvPr/>
        </p:nvSpPr>
        <p:spPr>
          <a:xfrm>
            <a:off x="1" y="47117"/>
            <a:ext cx="1944763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/>
              <a:t>Tareas críticas: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2E54F57-C6C5-42F4-A61D-9311E7639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54" y="587319"/>
            <a:ext cx="4742987" cy="27662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a 11">
                <a:extLst>
                  <a:ext uri="{FF2B5EF4-FFF2-40B4-BE49-F238E27FC236}">
                    <a16:creationId xmlns:a16="http://schemas.microsoft.com/office/drawing/2014/main" id="{0BFC50EC-C4D2-456B-9A9D-6320AA0E396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198469" y="587319"/>
              <a:ext cx="3711695" cy="27813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2339">
                      <a:extLst>
                        <a:ext uri="{9D8B030D-6E8A-4147-A177-3AD203B41FA5}">
                          <a16:colId xmlns:a16="http://schemas.microsoft.com/office/drawing/2014/main" val="1075792260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261342123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1819279848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730898065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347054882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Tarea i-j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100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100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s-AR" sz="1100" b="1" i="1" smtClean="0"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AR" sz="11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70121808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1-2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6679599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87440754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5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243514602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2-4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492063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4-3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8992758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4-5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769618969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4-6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9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66823417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6-5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219864126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3-5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3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95285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a 11">
                <a:extLst>
                  <a:ext uri="{FF2B5EF4-FFF2-40B4-BE49-F238E27FC236}">
                    <a16:creationId xmlns:a16="http://schemas.microsoft.com/office/drawing/2014/main" id="{0BFC50EC-C4D2-456B-9A9D-6320AA0E396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198469" y="587319"/>
              <a:ext cx="3711695" cy="27813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2339">
                      <a:extLst>
                        <a:ext uri="{9D8B030D-6E8A-4147-A177-3AD203B41FA5}">
                          <a16:colId xmlns:a16="http://schemas.microsoft.com/office/drawing/2014/main" val="1075792260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261342123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1819279848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730898065"/>
                        </a:ext>
                      </a:extLst>
                    </a:gridCol>
                    <a:gridCol w="742339">
                      <a:extLst>
                        <a:ext uri="{9D8B030D-6E8A-4147-A177-3AD203B41FA5}">
                          <a16:colId xmlns:a16="http://schemas.microsoft.com/office/drawing/2014/main" val="2347054882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Tarea i-j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100820" t="-6522" r="-303279" b="-897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200820" t="-6522" r="-203279" b="-897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300820" t="-6522" r="-103279" b="-897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400820" t="-6522" r="-3279" b="-8978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121808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1-2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6679599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87440754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2-3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5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243514602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2-4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492063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4-3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b="1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8992758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4-5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769618969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4-6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9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668234175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6-5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219864126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3-5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11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8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3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1100" dirty="0"/>
                            <a:t>0</a:t>
                          </a:r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95285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2" name="CuadroTexto 41">
            <a:extLst>
              <a:ext uri="{FF2B5EF4-FFF2-40B4-BE49-F238E27FC236}">
                <a16:creationId xmlns:a16="http://schemas.microsoft.com/office/drawing/2014/main" id="{9DFD652D-DA39-4E51-B66F-7B2105378591}"/>
              </a:ext>
            </a:extLst>
          </p:cNvPr>
          <p:cNvSpPr txBox="1"/>
          <p:nvPr/>
        </p:nvSpPr>
        <p:spPr>
          <a:xfrm>
            <a:off x="170743" y="3535973"/>
            <a:ext cx="18758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500" b="1" dirty="0">
                <a:solidFill>
                  <a:srgbClr val="FF0000"/>
                </a:solidFill>
              </a:rPr>
              <a:t>Fechas tempranas</a:t>
            </a:r>
          </a:p>
          <a:p>
            <a:r>
              <a:rPr lang="es-AR" sz="1500" b="1" dirty="0">
                <a:solidFill>
                  <a:srgbClr val="00B0F0"/>
                </a:solidFill>
              </a:rPr>
              <a:t>Fechas tardías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6A698147-AA13-4B0C-B566-B429BBDD59B7}"/>
              </a:ext>
            </a:extLst>
          </p:cNvPr>
          <p:cNvCxnSpPr>
            <a:cxnSpLocks/>
          </p:cNvCxnSpPr>
          <p:nvPr/>
        </p:nvCxnSpPr>
        <p:spPr>
          <a:xfrm flipH="1">
            <a:off x="691450" y="1152390"/>
            <a:ext cx="975116" cy="73336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118FBDC2-61F1-4FB9-A437-FD4E241F8922}"/>
              </a:ext>
            </a:extLst>
          </p:cNvPr>
          <p:cNvCxnSpPr>
            <a:cxnSpLocks/>
          </p:cNvCxnSpPr>
          <p:nvPr/>
        </p:nvCxnSpPr>
        <p:spPr>
          <a:xfrm flipH="1">
            <a:off x="2067413" y="992600"/>
            <a:ext cx="119929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345CC1A8-2D96-416E-8E73-7E8713BD1D6E}"/>
              </a:ext>
            </a:extLst>
          </p:cNvPr>
          <p:cNvCxnSpPr>
            <a:cxnSpLocks/>
          </p:cNvCxnSpPr>
          <p:nvPr/>
        </p:nvCxnSpPr>
        <p:spPr>
          <a:xfrm flipH="1">
            <a:off x="2067413" y="1106900"/>
            <a:ext cx="1313598" cy="172529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6802B6D-4414-44E9-A10C-C3A3424752E4}"/>
              </a:ext>
            </a:extLst>
          </p:cNvPr>
          <p:cNvCxnSpPr>
            <a:cxnSpLocks/>
          </p:cNvCxnSpPr>
          <p:nvPr/>
        </p:nvCxnSpPr>
        <p:spPr>
          <a:xfrm flipH="1">
            <a:off x="2067413" y="2965365"/>
            <a:ext cx="119929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38D5B682-574A-48E6-A977-B509D0DD9632}"/>
              </a:ext>
            </a:extLst>
          </p:cNvPr>
          <p:cNvSpPr/>
          <p:nvPr/>
        </p:nvSpPr>
        <p:spPr>
          <a:xfrm>
            <a:off x="1706352" y="2817315"/>
            <a:ext cx="365412" cy="33424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48CF3E7-4B6F-4BF1-AA48-B057F1F516BB}"/>
              </a:ext>
            </a:extLst>
          </p:cNvPr>
          <p:cNvSpPr/>
          <p:nvPr/>
        </p:nvSpPr>
        <p:spPr>
          <a:xfrm>
            <a:off x="3257702" y="2822551"/>
            <a:ext cx="365412" cy="33424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8C1729B3-B2BE-489A-AD59-237F1FAED6FA}"/>
              </a:ext>
            </a:extLst>
          </p:cNvPr>
          <p:cNvSpPr/>
          <p:nvPr/>
        </p:nvSpPr>
        <p:spPr>
          <a:xfrm>
            <a:off x="3298980" y="817189"/>
            <a:ext cx="365412" cy="33424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6A589AD-2AC2-4472-85C0-0CD7C85DC393}"/>
              </a:ext>
            </a:extLst>
          </p:cNvPr>
          <p:cNvSpPr/>
          <p:nvPr/>
        </p:nvSpPr>
        <p:spPr>
          <a:xfrm>
            <a:off x="1706822" y="817189"/>
            <a:ext cx="365412" cy="33424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AC54EE30-7C7A-4C70-92EC-BFD822AF3864}"/>
              </a:ext>
            </a:extLst>
          </p:cNvPr>
          <p:cNvSpPr/>
          <p:nvPr/>
        </p:nvSpPr>
        <p:spPr>
          <a:xfrm>
            <a:off x="357035" y="1833091"/>
            <a:ext cx="365412" cy="33424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</p:spTree>
    <p:extLst>
      <p:ext uri="{BB962C8B-B14F-4D97-AF65-F5344CB8AC3E}">
        <p14:creationId xmlns:p14="http://schemas.microsoft.com/office/powerpoint/2010/main" val="2704835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6507A83-6E6D-484F-A7D2-EF98C3F8B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80" y="492847"/>
            <a:ext cx="7248641" cy="415780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1BA6D12-2C18-497A-949F-E45024CC722A}"/>
              </a:ext>
            </a:extLst>
          </p:cNvPr>
          <p:cNvSpPr txBox="1"/>
          <p:nvPr/>
        </p:nvSpPr>
        <p:spPr>
          <a:xfrm>
            <a:off x="1303020" y="2029968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95FEDBA-F070-4305-9B98-1A84A5D0168E}"/>
              </a:ext>
            </a:extLst>
          </p:cNvPr>
          <p:cNvSpPr txBox="1"/>
          <p:nvPr/>
        </p:nvSpPr>
        <p:spPr>
          <a:xfrm>
            <a:off x="1" y="47117"/>
            <a:ext cx="2292615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/>
              <a:t>Fechas tempranas</a:t>
            </a:r>
          </a:p>
        </p:txBody>
      </p:sp>
    </p:spTree>
    <p:extLst>
      <p:ext uri="{BB962C8B-B14F-4D97-AF65-F5344CB8AC3E}">
        <p14:creationId xmlns:p14="http://schemas.microsoft.com/office/powerpoint/2010/main" val="3300456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6507A83-6E6D-484F-A7D2-EF98C3F8B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80" y="492847"/>
            <a:ext cx="7248641" cy="415780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1BA6D12-2C18-497A-949F-E45024CC722A}"/>
              </a:ext>
            </a:extLst>
          </p:cNvPr>
          <p:cNvSpPr txBox="1"/>
          <p:nvPr/>
        </p:nvSpPr>
        <p:spPr>
          <a:xfrm>
            <a:off x="1303020" y="2029968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169AA8-9C52-4683-A73F-07A7A7E8656A}"/>
              </a:ext>
            </a:extLst>
          </p:cNvPr>
          <p:cNvSpPr txBox="1"/>
          <p:nvPr/>
        </p:nvSpPr>
        <p:spPr>
          <a:xfrm>
            <a:off x="3453780" y="492847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5261538B-DF79-46C3-826E-40949AC2DD3A}"/>
              </a:ext>
            </a:extLst>
          </p:cNvPr>
          <p:cNvCxnSpPr>
            <a:cxnSpLocks/>
          </p:cNvCxnSpPr>
          <p:nvPr/>
        </p:nvCxnSpPr>
        <p:spPr>
          <a:xfrm flipV="1">
            <a:off x="1536773" y="1219783"/>
            <a:ext cx="1541476" cy="115750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8AB1C890-F1B9-45D2-BDCE-9B04982C11E9}"/>
              </a:ext>
            </a:extLst>
          </p:cNvPr>
          <p:cNvSpPr txBox="1"/>
          <p:nvPr/>
        </p:nvSpPr>
        <p:spPr>
          <a:xfrm>
            <a:off x="1" y="47117"/>
            <a:ext cx="2292615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/>
              <a:t>Fechas tempranas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8D9B2A41-1EED-4DDA-A976-EAB8AC620A7A}"/>
              </a:ext>
            </a:extLst>
          </p:cNvPr>
          <p:cNvSpPr/>
          <p:nvPr/>
        </p:nvSpPr>
        <p:spPr>
          <a:xfrm>
            <a:off x="1006646" y="2325700"/>
            <a:ext cx="556302" cy="53267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DDA71A02-538F-41E9-A2E5-C222EE5241DC}"/>
              </a:ext>
            </a:extLst>
          </p:cNvPr>
          <p:cNvSpPr/>
          <p:nvPr/>
        </p:nvSpPr>
        <p:spPr>
          <a:xfrm>
            <a:off x="3078248" y="780468"/>
            <a:ext cx="556302" cy="53267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</p:spTree>
    <p:extLst>
      <p:ext uri="{BB962C8B-B14F-4D97-AF65-F5344CB8AC3E}">
        <p14:creationId xmlns:p14="http://schemas.microsoft.com/office/powerpoint/2010/main" val="2479135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6507A83-6E6D-484F-A7D2-EF98C3F8B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80" y="492847"/>
            <a:ext cx="7248641" cy="415780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1BA6D12-2C18-497A-949F-E45024CC722A}"/>
              </a:ext>
            </a:extLst>
          </p:cNvPr>
          <p:cNvSpPr txBox="1"/>
          <p:nvPr/>
        </p:nvSpPr>
        <p:spPr>
          <a:xfrm>
            <a:off x="1303020" y="2029968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169AA8-9C52-4683-A73F-07A7A7E8656A}"/>
              </a:ext>
            </a:extLst>
          </p:cNvPr>
          <p:cNvSpPr txBox="1"/>
          <p:nvPr/>
        </p:nvSpPr>
        <p:spPr>
          <a:xfrm>
            <a:off x="3453780" y="492847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626A853-107A-4753-8DB8-CFADB73DBAB6}"/>
              </a:ext>
            </a:extLst>
          </p:cNvPr>
          <p:cNvSpPr txBox="1"/>
          <p:nvPr/>
        </p:nvSpPr>
        <p:spPr>
          <a:xfrm>
            <a:off x="5825050" y="456747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6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64003798-5E51-4AEC-B92E-123864B3D220}"/>
              </a:ext>
            </a:extLst>
          </p:cNvPr>
          <p:cNvCxnSpPr>
            <a:cxnSpLocks/>
          </p:cNvCxnSpPr>
          <p:nvPr/>
        </p:nvCxnSpPr>
        <p:spPr>
          <a:xfrm flipV="1">
            <a:off x="3642801" y="1066365"/>
            <a:ext cx="1787494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2E27E7B-FEA3-4496-891D-6FFFDFA3E668}"/>
              </a:ext>
            </a:extLst>
          </p:cNvPr>
          <p:cNvSpPr txBox="1"/>
          <p:nvPr/>
        </p:nvSpPr>
        <p:spPr>
          <a:xfrm>
            <a:off x="1" y="47117"/>
            <a:ext cx="2292615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/>
              <a:t>Fechas tempranas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B1B18590-B357-4CD7-AB34-196D581BFECA}"/>
              </a:ext>
            </a:extLst>
          </p:cNvPr>
          <p:cNvSpPr/>
          <p:nvPr/>
        </p:nvSpPr>
        <p:spPr>
          <a:xfrm>
            <a:off x="3078248" y="780468"/>
            <a:ext cx="556302" cy="53267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6C4E081A-A331-4A9A-AAB9-DF552693CE70}"/>
              </a:ext>
            </a:extLst>
          </p:cNvPr>
          <p:cNvSpPr/>
          <p:nvPr/>
        </p:nvSpPr>
        <p:spPr>
          <a:xfrm>
            <a:off x="5509451" y="780468"/>
            <a:ext cx="556302" cy="53267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</p:spTree>
    <p:extLst>
      <p:ext uri="{BB962C8B-B14F-4D97-AF65-F5344CB8AC3E}">
        <p14:creationId xmlns:p14="http://schemas.microsoft.com/office/powerpoint/2010/main" val="725035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6507A83-6E6D-484F-A7D2-EF98C3F8B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80" y="492847"/>
            <a:ext cx="7248641" cy="415780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1BA6D12-2C18-497A-949F-E45024CC722A}"/>
              </a:ext>
            </a:extLst>
          </p:cNvPr>
          <p:cNvSpPr txBox="1"/>
          <p:nvPr/>
        </p:nvSpPr>
        <p:spPr>
          <a:xfrm>
            <a:off x="1303020" y="2029968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169AA8-9C52-4683-A73F-07A7A7E8656A}"/>
              </a:ext>
            </a:extLst>
          </p:cNvPr>
          <p:cNvSpPr txBox="1"/>
          <p:nvPr/>
        </p:nvSpPr>
        <p:spPr>
          <a:xfrm>
            <a:off x="3453780" y="492847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626A853-107A-4753-8DB8-CFADB73DBAB6}"/>
              </a:ext>
            </a:extLst>
          </p:cNvPr>
          <p:cNvSpPr txBox="1"/>
          <p:nvPr/>
        </p:nvSpPr>
        <p:spPr>
          <a:xfrm>
            <a:off x="5825050" y="456747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6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309D64B2-78FC-4B22-B401-F5078E9603B7}"/>
              </a:ext>
            </a:extLst>
          </p:cNvPr>
          <p:cNvCxnSpPr>
            <a:cxnSpLocks/>
          </p:cNvCxnSpPr>
          <p:nvPr/>
        </p:nvCxnSpPr>
        <p:spPr>
          <a:xfrm>
            <a:off x="1562948" y="2755743"/>
            <a:ext cx="1478654" cy="107636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41306675-304D-446C-90D3-8B9DA7328DC8}"/>
              </a:ext>
            </a:extLst>
          </p:cNvPr>
          <p:cNvCxnSpPr>
            <a:cxnSpLocks/>
          </p:cNvCxnSpPr>
          <p:nvPr/>
        </p:nvCxnSpPr>
        <p:spPr>
          <a:xfrm>
            <a:off x="3339131" y="1329719"/>
            <a:ext cx="0" cy="244392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9AA40559-EC7E-4850-B4C8-6660CC99F486}"/>
              </a:ext>
            </a:extLst>
          </p:cNvPr>
          <p:cNvCxnSpPr>
            <a:cxnSpLocks/>
          </p:cNvCxnSpPr>
          <p:nvPr/>
        </p:nvCxnSpPr>
        <p:spPr>
          <a:xfrm flipH="1">
            <a:off x="3573274" y="1245958"/>
            <a:ext cx="2012594" cy="262628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6FA243A-42FE-4BAA-8C58-B7F737A31EBA}"/>
              </a:ext>
            </a:extLst>
          </p:cNvPr>
          <p:cNvSpPr txBox="1"/>
          <p:nvPr/>
        </p:nvSpPr>
        <p:spPr>
          <a:xfrm>
            <a:off x="2832170" y="3343110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8FFCABA-6570-43A6-B9C0-E9C383BA7D61}"/>
              </a:ext>
            </a:extLst>
          </p:cNvPr>
          <p:cNvSpPr txBox="1"/>
          <p:nvPr/>
        </p:nvSpPr>
        <p:spPr>
          <a:xfrm>
            <a:off x="3371472" y="3293923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DBC30C6-FB41-4BD7-9BDE-2349464B83E4}"/>
              </a:ext>
            </a:extLst>
          </p:cNvPr>
          <p:cNvSpPr txBox="1"/>
          <p:nvPr/>
        </p:nvSpPr>
        <p:spPr>
          <a:xfrm>
            <a:off x="3791482" y="3540003"/>
            <a:ext cx="461057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A7770BF-B034-4FDA-A824-A557FB72FADA}"/>
              </a:ext>
            </a:extLst>
          </p:cNvPr>
          <p:cNvSpPr/>
          <p:nvPr/>
        </p:nvSpPr>
        <p:spPr>
          <a:xfrm>
            <a:off x="3756483" y="3574607"/>
            <a:ext cx="312848" cy="29763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B1D294F-08E3-4B42-BFC8-44F497CDFB4F}"/>
              </a:ext>
            </a:extLst>
          </p:cNvPr>
          <p:cNvSpPr txBox="1"/>
          <p:nvPr/>
        </p:nvSpPr>
        <p:spPr>
          <a:xfrm>
            <a:off x="1" y="47117"/>
            <a:ext cx="2292615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/>
              <a:t>Fechas tempranas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991C5B7-5F74-4FAB-AE90-0D3B3F973DAC}"/>
              </a:ext>
            </a:extLst>
          </p:cNvPr>
          <p:cNvSpPr txBox="1"/>
          <p:nvPr/>
        </p:nvSpPr>
        <p:spPr>
          <a:xfrm>
            <a:off x="67137" y="4779486"/>
            <a:ext cx="2731694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Seleccionamos la mayor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2A8E7427-399D-4468-85A0-603FBFD8B1B6}"/>
              </a:ext>
            </a:extLst>
          </p:cNvPr>
          <p:cNvSpPr/>
          <p:nvPr/>
        </p:nvSpPr>
        <p:spPr>
          <a:xfrm>
            <a:off x="3078248" y="780468"/>
            <a:ext cx="556302" cy="53267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6B31E7EE-22A9-4F9E-82EE-86AEDA98704C}"/>
              </a:ext>
            </a:extLst>
          </p:cNvPr>
          <p:cNvSpPr/>
          <p:nvPr/>
        </p:nvSpPr>
        <p:spPr>
          <a:xfrm>
            <a:off x="1006646" y="2325700"/>
            <a:ext cx="556302" cy="53267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934DAD08-68ED-4C14-BDA4-53ECAFFE2848}"/>
              </a:ext>
            </a:extLst>
          </p:cNvPr>
          <p:cNvSpPr/>
          <p:nvPr/>
        </p:nvSpPr>
        <p:spPr>
          <a:xfrm>
            <a:off x="5509451" y="780468"/>
            <a:ext cx="556302" cy="53267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</p:spTree>
    <p:extLst>
      <p:ext uri="{BB962C8B-B14F-4D97-AF65-F5344CB8AC3E}">
        <p14:creationId xmlns:p14="http://schemas.microsoft.com/office/powerpoint/2010/main" val="2019587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6507A83-6E6D-484F-A7D2-EF98C3F8B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80" y="492847"/>
            <a:ext cx="7248641" cy="415780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1BA6D12-2C18-497A-949F-E45024CC722A}"/>
              </a:ext>
            </a:extLst>
          </p:cNvPr>
          <p:cNvSpPr txBox="1"/>
          <p:nvPr/>
        </p:nvSpPr>
        <p:spPr>
          <a:xfrm>
            <a:off x="1303020" y="2029968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169AA8-9C52-4683-A73F-07A7A7E8656A}"/>
              </a:ext>
            </a:extLst>
          </p:cNvPr>
          <p:cNvSpPr txBox="1"/>
          <p:nvPr/>
        </p:nvSpPr>
        <p:spPr>
          <a:xfrm>
            <a:off x="3453780" y="492847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626A853-107A-4753-8DB8-CFADB73DBAB6}"/>
              </a:ext>
            </a:extLst>
          </p:cNvPr>
          <p:cNvSpPr txBox="1"/>
          <p:nvPr/>
        </p:nvSpPr>
        <p:spPr>
          <a:xfrm>
            <a:off x="5825050" y="456747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DBC30C6-FB41-4BD7-9BDE-2349464B83E4}"/>
              </a:ext>
            </a:extLst>
          </p:cNvPr>
          <p:cNvSpPr txBox="1"/>
          <p:nvPr/>
        </p:nvSpPr>
        <p:spPr>
          <a:xfrm>
            <a:off x="3791482" y="3540003"/>
            <a:ext cx="461057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B1D294F-08E3-4B42-BFC8-44F497CDFB4F}"/>
              </a:ext>
            </a:extLst>
          </p:cNvPr>
          <p:cNvSpPr txBox="1"/>
          <p:nvPr/>
        </p:nvSpPr>
        <p:spPr>
          <a:xfrm>
            <a:off x="1" y="47117"/>
            <a:ext cx="2292615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/>
              <a:t>Fechas tempranas</a:t>
            </a:r>
          </a:p>
        </p:txBody>
      </p:sp>
    </p:spTree>
    <p:extLst>
      <p:ext uri="{BB962C8B-B14F-4D97-AF65-F5344CB8AC3E}">
        <p14:creationId xmlns:p14="http://schemas.microsoft.com/office/powerpoint/2010/main" val="3855221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6507A83-6E6D-484F-A7D2-EF98C3F8B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80" y="492847"/>
            <a:ext cx="7248641" cy="415780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1BA6D12-2C18-497A-949F-E45024CC722A}"/>
              </a:ext>
            </a:extLst>
          </p:cNvPr>
          <p:cNvSpPr txBox="1"/>
          <p:nvPr/>
        </p:nvSpPr>
        <p:spPr>
          <a:xfrm>
            <a:off x="1303020" y="2029968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169AA8-9C52-4683-A73F-07A7A7E8656A}"/>
              </a:ext>
            </a:extLst>
          </p:cNvPr>
          <p:cNvSpPr txBox="1"/>
          <p:nvPr/>
        </p:nvSpPr>
        <p:spPr>
          <a:xfrm>
            <a:off x="3453780" y="492847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626A853-107A-4753-8DB8-CFADB73DBAB6}"/>
              </a:ext>
            </a:extLst>
          </p:cNvPr>
          <p:cNvSpPr txBox="1"/>
          <p:nvPr/>
        </p:nvSpPr>
        <p:spPr>
          <a:xfrm>
            <a:off x="5825050" y="456747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6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9AA40559-EC7E-4850-B4C8-6660CC99F486}"/>
              </a:ext>
            </a:extLst>
          </p:cNvPr>
          <p:cNvCxnSpPr>
            <a:cxnSpLocks/>
          </p:cNvCxnSpPr>
          <p:nvPr/>
        </p:nvCxnSpPr>
        <p:spPr>
          <a:xfrm flipH="1" flipV="1">
            <a:off x="6005183" y="1230253"/>
            <a:ext cx="1449132" cy="106916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DBC30C6-FB41-4BD7-9BDE-2349464B83E4}"/>
              </a:ext>
            </a:extLst>
          </p:cNvPr>
          <p:cNvSpPr txBox="1"/>
          <p:nvPr/>
        </p:nvSpPr>
        <p:spPr>
          <a:xfrm>
            <a:off x="3791483" y="3540003"/>
            <a:ext cx="260496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FDBF13E-DC7D-440C-AFEA-789ED34BC6DB}"/>
              </a:ext>
            </a:extLst>
          </p:cNvPr>
          <p:cNvSpPr txBox="1"/>
          <p:nvPr/>
        </p:nvSpPr>
        <p:spPr>
          <a:xfrm>
            <a:off x="7711016" y="1941625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F5FE2349-989B-4E19-A6F9-8B8BCFF4510C}"/>
              </a:ext>
            </a:extLst>
          </p:cNvPr>
          <p:cNvSpPr txBox="1"/>
          <p:nvPr/>
        </p:nvSpPr>
        <p:spPr>
          <a:xfrm>
            <a:off x="1" y="47117"/>
            <a:ext cx="2292615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/>
              <a:t>Fechas tempranas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32DE0F43-BD09-433E-AEAE-D2835C2EC310}"/>
              </a:ext>
            </a:extLst>
          </p:cNvPr>
          <p:cNvSpPr/>
          <p:nvPr/>
        </p:nvSpPr>
        <p:spPr>
          <a:xfrm>
            <a:off x="5509451" y="780468"/>
            <a:ext cx="556302" cy="53267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4399EAF8-5DC3-4E9F-9319-6F10B0AA4431}"/>
              </a:ext>
            </a:extLst>
          </p:cNvPr>
          <p:cNvSpPr/>
          <p:nvPr/>
        </p:nvSpPr>
        <p:spPr>
          <a:xfrm>
            <a:off x="7393744" y="2271309"/>
            <a:ext cx="556302" cy="53267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</p:spTree>
    <p:extLst>
      <p:ext uri="{BB962C8B-B14F-4D97-AF65-F5344CB8AC3E}">
        <p14:creationId xmlns:p14="http://schemas.microsoft.com/office/powerpoint/2010/main" val="2669967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6507A83-6E6D-484F-A7D2-EF98C3F8B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80" y="492847"/>
            <a:ext cx="7248641" cy="415780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1BA6D12-2C18-497A-949F-E45024CC722A}"/>
              </a:ext>
            </a:extLst>
          </p:cNvPr>
          <p:cNvSpPr txBox="1"/>
          <p:nvPr/>
        </p:nvSpPr>
        <p:spPr>
          <a:xfrm>
            <a:off x="1303020" y="2029968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169AA8-9C52-4683-A73F-07A7A7E8656A}"/>
              </a:ext>
            </a:extLst>
          </p:cNvPr>
          <p:cNvSpPr txBox="1"/>
          <p:nvPr/>
        </p:nvSpPr>
        <p:spPr>
          <a:xfrm>
            <a:off x="3453780" y="492847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626A853-107A-4753-8DB8-CFADB73DBAB6}"/>
              </a:ext>
            </a:extLst>
          </p:cNvPr>
          <p:cNvSpPr txBox="1"/>
          <p:nvPr/>
        </p:nvSpPr>
        <p:spPr>
          <a:xfrm>
            <a:off x="5825050" y="456747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6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9AA40559-EC7E-4850-B4C8-6660CC99F486}"/>
              </a:ext>
            </a:extLst>
          </p:cNvPr>
          <p:cNvCxnSpPr>
            <a:cxnSpLocks/>
          </p:cNvCxnSpPr>
          <p:nvPr/>
        </p:nvCxnSpPr>
        <p:spPr>
          <a:xfrm flipV="1">
            <a:off x="5738192" y="1334955"/>
            <a:ext cx="0" cy="237674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DBC30C6-FB41-4BD7-9BDE-2349464B83E4}"/>
              </a:ext>
            </a:extLst>
          </p:cNvPr>
          <p:cNvSpPr txBox="1"/>
          <p:nvPr/>
        </p:nvSpPr>
        <p:spPr>
          <a:xfrm>
            <a:off x="3791483" y="3540003"/>
            <a:ext cx="260496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FDBF13E-DC7D-440C-AFEA-789ED34BC6DB}"/>
              </a:ext>
            </a:extLst>
          </p:cNvPr>
          <p:cNvSpPr txBox="1"/>
          <p:nvPr/>
        </p:nvSpPr>
        <p:spPr>
          <a:xfrm>
            <a:off x="7711016" y="1941625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8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24753F7C-45A6-4043-84E8-D83FEF5D6281}"/>
              </a:ext>
            </a:extLst>
          </p:cNvPr>
          <p:cNvCxnSpPr>
            <a:cxnSpLocks/>
          </p:cNvCxnSpPr>
          <p:nvPr/>
        </p:nvCxnSpPr>
        <p:spPr>
          <a:xfrm>
            <a:off x="3622333" y="4051107"/>
            <a:ext cx="183789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671AD55-3058-4FF4-BC51-BE54AECA0D04}"/>
              </a:ext>
            </a:extLst>
          </p:cNvPr>
          <p:cNvCxnSpPr>
            <a:cxnSpLocks/>
          </p:cNvCxnSpPr>
          <p:nvPr/>
        </p:nvCxnSpPr>
        <p:spPr>
          <a:xfrm flipV="1">
            <a:off x="5966793" y="2680379"/>
            <a:ext cx="1524656" cy="12052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2C5E8FE-1EA1-4EBF-B234-020A5199876F}"/>
              </a:ext>
            </a:extLst>
          </p:cNvPr>
          <p:cNvSpPr txBox="1"/>
          <p:nvPr/>
        </p:nvSpPr>
        <p:spPr>
          <a:xfrm>
            <a:off x="6084977" y="3788748"/>
            <a:ext cx="450764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2A00BD6-0587-4CBB-AAC9-CCB99365353F}"/>
              </a:ext>
            </a:extLst>
          </p:cNvPr>
          <p:cNvSpPr txBox="1"/>
          <p:nvPr/>
        </p:nvSpPr>
        <p:spPr>
          <a:xfrm>
            <a:off x="5783621" y="3282978"/>
            <a:ext cx="31771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B9BFDB8-04BF-46E6-96C4-FD763F0303C1}"/>
              </a:ext>
            </a:extLst>
          </p:cNvPr>
          <p:cNvSpPr txBox="1"/>
          <p:nvPr/>
        </p:nvSpPr>
        <p:spPr>
          <a:xfrm>
            <a:off x="5256715" y="3540003"/>
            <a:ext cx="450764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B9D6BE58-6B24-4065-B2BA-989145AB4913}"/>
              </a:ext>
            </a:extLst>
          </p:cNvPr>
          <p:cNvSpPr/>
          <p:nvPr/>
        </p:nvSpPr>
        <p:spPr>
          <a:xfrm>
            <a:off x="5293568" y="3562879"/>
            <a:ext cx="312848" cy="29763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CCC892E-10D3-4319-BB26-7F8144F8E431}"/>
              </a:ext>
            </a:extLst>
          </p:cNvPr>
          <p:cNvSpPr txBox="1"/>
          <p:nvPr/>
        </p:nvSpPr>
        <p:spPr>
          <a:xfrm>
            <a:off x="1" y="47117"/>
            <a:ext cx="2292615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/>
              <a:t>Fechas tempranas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F27B6E5-9DB6-43DA-BEBD-92710B682DD9}"/>
              </a:ext>
            </a:extLst>
          </p:cNvPr>
          <p:cNvSpPr txBox="1"/>
          <p:nvPr/>
        </p:nvSpPr>
        <p:spPr>
          <a:xfrm>
            <a:off x="67137" y="4779486"/>
            <a:ext cx="2731694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Seleccionamos la mayor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58389229-69BA-41C5-A049-4E9C8D8D9411}"/>
              </a:ext>
            </a:extLst>
          </p:cNvPr>
          <p:cNvSpPr/>
          <p:nvPr/>
        </p:nvSpPr>
        <p:spPr>
          <a:xfrm>
            <a:off x="5509451" y="780468"/>
            <a:ext cx="556302" cy="53267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F939654B-2A80-47FA-8EDB-6B312AE4EB81}"/>
              </a:ext>
            </a:extLst>
          </p:cNvPr>
          <p:cNvSpPr/>
          <p:nvPr/>
        </p:nvSpPr>
        <p:spPr>
          <a:xfrm>
            <a:off x="7393744" y="2271309"/>
            <a:ext cx="556302" cy="53267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3FD4CF2-5749-4591-A2C8-2EC08334E0A7}"/>
              </a:ext>
            </a:extLst>
          </p:cNvPr>
          <p:cNvSpPr/>
          <p:nvPr/>
        </p:nvSpPr>
        <p:spPr>
          <a:xfrm>
            <a:off x="3066424" y="3821665"/>
            <a:ext cx="556302" cy="53267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</p:spTree>
    <p:extLst>
      <p:ext uri="{BB962C8B-B14F-4D97-AF65-F5344CB8AC3E}">
        <p14:creationId xmlns:p14="http://schemas.microsoft.com/office/powerpoint/2010/main" val="159861566"/>
      </p:ext>
    </p:extLst>
  </p:cSld>
  <p:clrMapOvr>
    <a:masterClrMapping/>
  </p:clrMapOvr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678</Words>
  <Application>Microsoft Office PowerPoint</Application>
  <PresentationFormat>Presentación en pantalla (16:9)</PresentationFormat>
  <Paragraphs>540</Paragraphs>
  <Slides>29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3" baseType="lpstr">
      <vt:lpstr>Helvetica Neue</vt:lpstr>
      <vt:lpstr>Cambria Math</vt:lpstr>
      <vt:lpstr>Arial</vt:lpstr>
      <vt:lpstr>biz</vt:lpstr>
      <vt:lpstr>Ejercicio 2, CPM Clase 09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del tema Clase ##</dc:title>
  <cp:lastModifiedBy>Rodrigo Maranzana</cp:lastModifiedBy>
  <cp:revision>3</cp:revision>
  <dcterms:modified xsi:type="dcterms:W3CDTF">2022-06-15T21:30:05Z</dcterms:modified>
</cp:coreProperties>
</file>