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0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37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6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96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6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7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83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44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5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4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CD21-ED4E-472F-ADAE-C62E99487320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B661-98D3-484B-A6F8-D9BB85A70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4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Modelo de Programación Lineal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Lunes 23 de septiembre de 2019</a:t>
            </a:r>
          </a:p>
          <a:p>
            <a:r>
              <a:rPr lang="es-MX" dirty="0" smtClean="0"/>
              <a:t>Ing. Lamberto Maza Casas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29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Programación Lineal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483"/>
            <a:ext cx="10069286" cy="41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5942"/>
            <a:ext cx="10515600" cy="890588"/>
          </a:xfrm>
        </p:spPr>
        <p:txBody>
          <a:bodyPr/>
          <a:lstStyle/>
          <a:p>
            <a:r>
              <a:rPr lang="es-MX" dirty="0" smtClean="0"/>
              <a:t>Ejemplo (1/2)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6530"/>
            <a:ext cx="8207829" cy="24706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46" y="3557148"/>
            <a:ext cx="6900183" cy="28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(2/2)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39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Modelo de Programación Lineal</vt:lpstr>
      <vt:lpstr>Modelo de Programación Lineal</vt:lpstr>
      <vt:lpstr>Ejemplo (1/2)</vt:lpstr>
      <vt:lpstr>Ejemplo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Programación Lineal</dc:title>
  <dc:creator>Moshkodo Moshkodoi</dc:creator>
  <cp:lastModifiedBy>Moshkodo Moshkodoi</cp:lastModifiedBy>
  <cp:revision>6</cp:revision>
  <dcterms:created xsi:type="dcterms:W3CDTF">2019-09-23T13:26:40Z</dcterms:created>
  <dcterms:modified xsi:type="dcterms:W3CDTF">2019-09-23T14:21:19Z</dcterms:modified>
</cp:coreProperties>
</file>