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35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4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5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36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18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04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99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91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417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39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44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Modelo de Programación Lineal</a:t>
            </a:r>
            <a:br>
              <a:rPr lang="es-MX" dirty="0" smtClean="0"/>
            </a:br>
            <a:r>
              <a:rPr lang="es-MX" dirty="0" smtClean="0"/>
              <a:t>(Ejemplo </a:t>
            </a:r>
            <a:r>
              <a:rPr lang="es-MX" dirty="0" err="1" smtClean="0"/>
              <a:t>Reddy-Mikks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Septiembre,  2019</a:t>
            </a:r>
          </a:p>
          <a:p>
            <a:r>
              <a:rPr lang="es-MX" dirty="0" smtClean="0"/>
              <a:t>Ing. Lamberto Maza Casas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763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</a:t>
            </a:r>
            <a:r>
              <a:rPr lang="es-MX" dirty="0" err="1" smtClean="0"/>
              <a:t>Reddy-Mikks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251"/>
            <a:ext cx="10332240" cy="34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Situación problema (Conflicto cognitivo)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22614"/>
            <a:ext cx="10515600" cy="3331029"/>
          </a:xfrm>
        </p:spPr>
        <p:txBody>
          <a:bodyPr>
            <a:normAutofit lnSpcReduction="10000"/>
          </a:bodyPr>
          <a:lstStyle/>
          <a:p>
            <a:r>
              <a:rPr lang="es-MX" b="1" dirty="0"/>
              <a:t>¿Cuáles son las variables de decisión que se deben usar para calcular la utilidad diaria de la empresa </a:t>
            </a:r>
            <a:r>
              <a:rPr lang="es-MX" b="1" dirty="0" err="1"/>
              <a:t>Reddy-Mikks</a:t>
            </a:r>
            <a:r>
              <a:rPr lang="es-MX" b="1" dirty="0"/>
              <a:t> por la venta de dos tipos de pintura</a:t>
            </a:r>
            <a:r>
              <a:rPr lang="es-MX" b="1" dirty="0" smtClean="0"/>
              <a:t>?</a:t>
            </a:r>
          </a:p>
          <a:p>
            <a:r>
              <a:rPr lang="es-MX" b="1" dirty="0"/>
              <a:t>¿Cuál es la función objetivo que permite calcular la utilidad diaria de la empresa </a:t>
            </a:r>
            <a:r>
              <a:rPr lang="es-MX" b="1" dirty="0" err="1"/>
              <a:t>Reddy-Mikks</a:t>
            </a:r>
            <a:r>
              <a:rPr lang="es-MX" b="1" dirty="0"/>
              <a:t> por la venta de dos tipos de pintura?</a:t>
            </a:r>
            <a:endParaRPr lang="es-MX" dirty="0"/>
          </a:p>
          <a:p>
            <a:r>
              <a:rPr lang="es-MX" b="1" dirty="0"/>
              <a:t>¿Cuáles son las restricciones a las que debe sujetarse la maximización de la función objetivo de la utilidad de la empresa </a:t>
            </a:r>
            <a:r>
              <a:rPr lang="es-MX" b="1" dirty="0" err="1"/>
              <a:t>Reddy-Mikks</a:t>
            </a:r>
            <a:r>
              <a:rPr lang="es-MX" b="1" dirty="0"/>
              <a:t>?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18239"/>
            <a:ext cx="11353800" cy="194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1872" y="7406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¿Cuáles son las variables de decisión que se deben usar para calcular la utilidad diaria de la empresa </a:t>
            </a:r>
            <a:r>
              <a:rPr lang="es-MX" b="1" dirty="0" err="1" smtClean="0"/>
              <a:t>Reddy-Mikks</a:t>
            </a:r>
            <a:r>
              <a:rPr lang="es-MX" b="1" dirty="0" smtClean="0"/>
              <a:t> por la venta de dos tipos de pintura?</a:t>
            </a:r>
            <a:br>
              <a:rPr lang="es-MX" b="1" dirty="0" smtClean="0"/>
            </a:b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72" y="2066245"/>
            <a:ext cx="10437628" cy="644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2" y="2883581"/>
            <a:ext cx="10437628" cy="25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6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¿Cuál es la función objetivo que permite calcular la utilidad diaria de la empresa </a:t>
            </a:r>
            <a:r>
              <a:rPr lang="es-MX" b="1" dirty="0" err="1" smtClean="0"/>
              <a:t>Reddy-Mikks</a:t>
            </a:r>
            <a:r>
              <a:rPr lang="es-MX" b="1" dirty="0" smtClean="0"/>
              <a:t> por la venta de dos tipos de pintura?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-367" b="39722"/>
          <a:stretch/>
        </p:blipFill>
        <p:spPr>
          <a:xfrm>
            <a:off x="838200" y="1975758"/>
            <a:ext cx="10245176" cy="2077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19" t="61012" r="-319" b="855"/>
          <a:stretch/>
        </p:blipFill>
        <p:spPr>
          <a:xfrm>
            <a:off x="838200" y="4256656"/>
            <a:ext cx="10245176" cy="13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3144"/>
            <a:ext cx="10444843" cy="1665513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¿Cuáles son las restricciones a las que debe sujetarse la maximización de la función objetivo de la utilidad de la empresa </a:t>
            </a:r>
            <a:r>
              <a:rPr lang="es-MX" b="1" dirty="0" err="1" smtClean="0"/>
              <a:t>Reddy-Mikks</a:t>
            </a:r>
            <a:r>
              <a:rPr lang="es-MX" b="1" dirty="0" smtClean="0"/>
              <a:t>?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92086"/>
            <a:ext cx="10167256" cy="9324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38969"/>
          <a:stretch/>
        </p:blipFill>
        <p:spPr>
          <a:xfrm>
            <a:off x="838200" y="2924575"/>
            <a:ext cx="10444843" cy="22679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61471"/>
          <a:stretch/>
        </p:blipFill>
        <p:spPr>
          <a:xfrm>
            <a:off x="838200" y="5226904"/>
            <a:ext cx="10444843" cy="14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8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560614"/>
            <a:ext cx="10385652" cy="17043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2355"/>
          <a:stretch/>
        </p:blipFill>
        <p:spPr>
          <a:xfrm>
            <a:off x="881062" y="2264925"/>
            <a:ext cx="10431505" cy="338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8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3" y="601435"/>
            <a:ext cx="10943546" cy="326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176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Modelo de Programación Lineal (Ejemplo Reddy-Mikks)</vt:lpstr>
      <vt:lpstr>Ejemplo Reddy-Mikks</vt:lpstr>
      <vt:lpstr>Situación problema (Conflicto cognitivo)</vt:lpstr>
      <vt:lpstr>¿Cuáles son las variables de decisión que se deben usar para calcular la utilidad diaria de la empresa Reddy-Mikks por la venta de dos tipos de pintura? </vt:lpstr>
      <vt:lpstr>¿Cuál es la función objetivo que permite calcular la utilidad diaria de la empresa Reddy-Mikks por la venta de dos tipos de pintura?</vt:lpstr>
      <vt:lpstr>¿Cuáles son las restricciones a las que debe sujetarse la maximización de la función objetivo de la utilidad de la empresa Reddy-Mikks?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Programación Lineal (Ejemplo Reddy-Mikks)</dc:title>
  <dc:creator>Moshkodo Moshkodoi</dc:creator>
  <cp:lastModifiedBy>Moshkodo Moshkodoi</cp:lastModifiedBy>
  <cp:revision>15</cp:revision>
  <dcterms:created xsi:type="dcterms:W3CDTF">2019-09-30T05:49:39Z</dcterms:created>
  <dcterms:modified xsi:type="dcterms:W3CDTF">2019-09-30T14:19:47Z</dcterms:modified>
</cp:coreProperties>
</file>