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86C3-3D0D-4D30-A4F7-B7D2E2C4DC07}" type="datetimeFigureOut">
              <a:rPr lang="es-MX" smtClean="0"/>
              <a:t>21/01/2020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5BC8D-A31A-46D3-9CE5-7F03629CE7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870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86C3-3D0D-4D30-A4F7-B7D2E2C4DC07}" type="datetimeFigureOut">
              <a:rPr lang="es-MX" smtClean="0"/>
              <a:t>21/01/2020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5BC8D-A31A-46D3-9CE5-7F03629CE7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7888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86C3-3D0D-4D30-A4F7-B7D2E2C4DC07}" type="datetimeFigureOut">
              <a:rPr lang="es-MX" smtClean="0"/>
              <a:t>21/01/2020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5BC8D-A31A-46D3-9CE5-7F03629CE7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0851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86C3-3D0D-4D30-A4F7-B7D2E2C4DC07}" type="datetimeFigureOut">
              <a:rPr lang="es-MX" smtClean="0"/>
              <a:t>21/01/2020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5BC8D-A31A-46D3-9CE5-7F03629CE7FD}" type="slidenum">
              <a:rPr lang="es-MX" smtClean="0"/>
              <a:t>‹Nº›</a:t>
            </a:fld>
            <a:endParaRPr lang="es-MX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6496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86C3-3D0D-4D30-A4F7-B7D2E2C4DC07}" type="datetimeFigureOut">
              <a:rPr lang="es-MX" smtClean="0"/>
              <a:t>21/01/2020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5BC8D-A31A-46D3-9CE5-7F03629CE7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6993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86C3-3D0D-4D30-A4F7-B7D2E2C4DC07}" type="datetimeFigureOut">
              <a:rPr lang="es-MX" smtClean="0"/>
              <a:t>21/01/2020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5BC8D-A31A-46D3-9CE5-7F03629CE7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5110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86C3-3D0D-4D30-A4F7-B7D2E2C4DC07}" type="datetimeFigureOut">
              <a:rPr lang="es-MX" smtClean="0"/>
              <a:t>21/01/2020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5BC8D-A31A-46D3-9CE5-7F03629CE7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265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86C3-3D0D-4D30-A4F7-B7D2E2C4DC07}" type="datetimeFigureOut">
              <a:rPr lang="es-MX" smtClean="0"/>
              <a:t>21/01/2020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5BC8D-A31A-46D3-9CE5-7F03629CE7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212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86C3-3D0D-4D30-A4F7-B7D2E2C4DC07}" type="datetimeFigureOut">
              <a:rPr lang="es-MX" smtClean="0"/>
              <a:t>21/01/2020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5BC8D-A31A-46D3-9CE5-7F03629CE7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598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86C3-3D0D-4D30-A4F7-B7D2E2C4DC07}" type="datetimeFigureOut">
              <a:rPr lang="es-MX" smtClean="0"/>
              <a:t>21/01/2020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5BC8D-A31A-46D3-9CE5-7F03629CE7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11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86C3-3D0D-4D30-A4F7-B7D2E2C4DC07}" type="datetimeFigureOut">
              <a:rPr lang="es-MX" smtClean="0"/>
              <a:t>21/01/2020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5BC8D-A31A-46D3-9CE5-7F03629CE7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545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86C3-3D0D-4D30-A4F7-B7D2E2C4DC07}" type="datetimeFigureOut">
              <a:rPr lang="es-MX" smtClean="0"/>
              <a:t>21/01/2020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5BC8D-A31A-46D3-9CE5-7F03629CE7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805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86C3-3D0D-4D30-A4F7-B7D2E2C4DC07}" type="datetimeFigureOut">
              <a:rPr lang="es-MX" smtClean="0"/>
              <a:t>21/01/2020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5BC8D-A31A-46D3-9CE5-7F03629CE7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711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86C3-3D0D-4D30-A4F7-B7D2E2C4DC07}" type="datetimeFigureOut">
              <a:rPr lang="es-MX" smtClean="0"/>
              <a:t>21/01/2020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5BC8D-A31A-46D3-9CE5-7F03629CE7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4813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86C3-3D0D-4D30-A4F7-B7D2E2C4DC07}" type="datetimeFigureOut">
              <a:rPr lang="es-MX" smtClean="0"/>
              <a:t>21/01/2020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5BC8D-A31A-46D3-9CE5-7F03629CE7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8451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86C3-3D0D-4D30-A4F7-B7D2E2C4DC07}" type="datetimeFigureOut">
              <a:rPr lang="es-MX" smtClean="0"/>
              <a:t>21/01/2020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5BC8D-A31A-46D3-9CE5-7F03629CE7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3720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86C3-3D0D-4D30-A4F7-B7D2E2C4DC07}" type="datetimeFigureOut">
              <a:rPr lang="es-MX" smtClean="0"/>
              <a:t>21/01/2020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5BC8D-A31A-46D3-9CE5-7F03629CE7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0770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CF986C3-3D0D-4D30-A4F7-B7D2E2C4DC07}" type="datetimeFigureOut">
              <a:rPr lang="es-MX" smtClean="0"/>
              <a:t>21/01/2020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295BC8D-A31A-46D3-9CE5-7F03629CE7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3291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rir llave 3">
            <a:extLst>
              <a:ext uri="{FF2B5EF4-FFF2-40B4-BE49-F238E27FC236}">
                <a16:creationId xmlns:a16="http://schemas.microsoft.com/office/drawing/2014/main" id="{F2FAD78C-3BC5-4426-ACDE-16AD02D2B607}"/>
              </a:ext>
            </a:extLst>
          </p:cNvPr>
          <p:cNvSpPr/>
          <p:nvPr/>
        </p:nvSpPr>
        <p:spPr>
          <a:xfrm>
            <a:off x="1669774" y="274982"/>
            <a:ext cx="967408" cy="63080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7A5298E-D345-4737-9256-2E9AAEE43B3D}"/>
              </a:ext>
            </a:extLst>
          </p:cNvPr>
          <p:cNvSpPr txBox="1"/>
          <p:nvPr/>
        </p:nvSpPr>
        <p:spPr>
          <a:xfrm>
            <a:off x="0" y="2967334"/>
            <a:ext cx="17978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INVESTIGACIÓN</a:t>
            </a:r>
          </a:p>
          <a:p>
            <a:pPr algn="ctr"/>
            <a:r>
              <a:rPr lang="es-MX" dirty="0"/>
              <a:t> DE </a:t>
            </a:r>
          </a:p>
          <a:p>
            <a:pPr algn="ctr"/>
            <a:r>
              <a:rPr lang="es-MX" dirty="0"/>
              <a:t>OPERACIONES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E801C06-8621-4BBB-97B7-CB8E1A17A30C}"/>
              </a:ext>
            </a:extLst>
          </p:cNvPr>
          <p:cNvSpPr txBox="1"/>
          <p:nvPr/>
        </p:nvSpPr>
        <p:spPr>
          <a:xfrm>
            <a:off x="2209522" y="410817"/>
            <a:ext cx="20974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INVESTIGACIÓN DE </a:t>
            </a:r>
            <a:br>
              <a:rPr lang="es-MX" dirty="0"/>
            </a:br>
            <a:r>
              <a:rPr lang="es-MX" dirty="0"/>
              <a:t>OPERACIONES EN </a:t>
            </a:r>
            <a:br>
              <a:rPr lang="es-MX" dirty="0"/>
            </a:br>
            <a:r>
              <a:rPr lang="es-MX" dirty="0"/>
              <a:t>LA INGENIERÍA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01DB1A4-BA42-4C63-8053-5391D8CCF56E}"/>
              </a:ext>
            </a:extLst>
          </p:cNvPr>
          <p:cNvSpPr txBox="1"/>
          <p:nvPr/>
        </p:nvSpPr>
        <p:spPr>
          <a:xfrm>
            <a:off x="2209522" y="1977024"/>
            <a:ext cx="2031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APLICACIÓN DE LA </a:t>
            </a:r>
          </a:p>
          <a:p>
            <a:pPr algn="ctr"/>
            <a:r>
              <a:rPr lang="es-MX" dirty="0"/>
              <a:t>I.O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946508D-BF73-4D33-BFA1-522C55EF4BE7}"/>
              </a:ext>
            </a:extLst>
          </p:cNvPr>
          <p:cNvSpPr txBox="1"/>
          <p:nvPr/>
        </p:nvSpPr>
        <p:spPr>
          <a:xfrm>
            <a:off x="2243398" y="3611939"/>
            <a:ext cx="1751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PASOS DE LA </a:t>
            </a:r>
          </a:p>
          <a:p>
            <a:r>
              <a:rPr lang="es-MX" dirty="0"/>
              <a:t>METODOLOGÍA </a:t>
            </a:r>
          </a:p>
          <a:p>
            <a:r>
              <a:rPr lang="es-MX" dirty="0"/>
              <a:t>DE LA I.O.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2BEF2F1-F01D-4243-A8AD-FFB483AE5887}"/>
              </a:ext>
            </a:extLst>
          </p:cNvPr>
          <p:cNvSpPr txBox="1"/>
          <p:nvPr/>
        </p:nvSpPr>
        <p:spPr>
          <a:xfrm>
            <a:off x="2373028" y="5523853"/>
            <a:ext cx="18682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/>
              <a:t>ORIGEN DE LA </a:t>
            </a:r>
          </a:p>
          <a:p>
            <a:pPr algn="ctr"/>
            <a:r>
              <a:rPr lang="es-MX" dirty="0"/>
              <a:t>INVESTIGACIÓN </a:t>
            </a:r>
          </a:p>
          <a:p>
            <a:pPr algn="ctr"/>
            <a:r>
              <a:rPr lang="es-MX" dirty="0"/>
              <a:t>DE OPERACIONES</a:t>
            </a:r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B8C14BF7-76B9-4A6C-A125-A4B0AE71D25B}"/>
              </a:ext>
            </a:extLst>
          </p:cNvPr>
          <p:cNvSpPr/>
          <p:nvPr/>
        </p:nvSpPr>
        <p:spPr>
          <a:xfrm>
            <a:off x="4306956" y="274982"/>
            <a:ext cx="539748" cy="130202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Abrir llave 10">
            <a:extLst>
              <a:ext uri="{FF2B5EF4-FFF2-40B4-BE49-F238E27FC236}">
                <a16:creationId xmlns:a16="http://schemas.microsoft.com/office/drawing/2014/main" id="{1811DC27-98E5-4C82-8D46-4B0CD40FE802}"/>
              </a:ext>
            </a:extLst>
          </p:cNvPr>
          <p:cNvSpPr/>
          <p:nvPr/>
        </p:nvSpPr>
        <p:spPr>
          <a:xfrm>
            <a:off x="4306956" y="1718821"/>
            <a:ext cx="539748" cy="130202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Abrir llave 11">
            <a:extLst>
              <a:ext uri="{FF2B5EF4-FFF2-40B4-BE49-F238E27FC236}">
                <a16:creationId xmlns:a16="http://schemas.microsoft.com/office/drawing/2014/main" id="{C8490B0B-D61A-4EED-9765-E6E828ACE1C2}"/>
              </a:ext>
            </a:extLst>
          </p:cNvPr>
          <p:cNvSpPr/>
          <p:nvPr/>
        </p:nvSpPr>
        <p:spPr>
          <a:xfrm>
            <a:off x="4306956" y="3162660"/>
            <a:ext cx="539748" cy="18466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Abrir llave 12">
            <a:extLst>
              <a:ext uri="{FF2B5EF4-FFF2-40B4-BE49-F238E27FC236}">
                <a16:creationId xmlns:a16="http://schemas.microsoft.com/office/drawing/2014/main" id="{B5A5A262-26B4-432F-99A3-DD43C8D943AC}"/>
              </a:ext>
            </a:extLst>
          </p:cNvPr>
          <p:cNvSpPr/>
          <p:nvPr/>
        </p:nvSpPr>
        <p:spPr>
          <a:xfrm>
            <a:off x="4306956" y="5155096"/>
            <a:ext cx="539748" cy="15637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71E8D92-8DDC-4423-9FEC-737DAF642346}"/>
              </a:ext>
            </a:extLst>
          </p:cNvPr>
          <p:cNvSpPr txBox="1"/>
          <p:nvPr/>
        </p:nvSpPr>
        <p:spPr>
          <a:xfrm>
            <a:off x="4846704" y="583096"/>
            <a:ext cx="32389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-MÉTODO CIENTÍFICO</a:t>
            </a:r>
            <a:br>
              <a:rPr lang="es-MX" dirty="0"/>
            </a:br>
            <a:r>
              <a:rPr lang="es-MX" dirty="0"/>
              <a:t>-RESOLUCIÓN DE PROBLEMAS</a:t>
            </a:r>
            <a:br>
              <a:rPr lang="es-MX" dirty="0"/>
            </a:br>
            <a:r>
              <a:rPr lang="es-MX" dirty="0"/>
              <a:t>-RESUELVE Y GENERA MODELOS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5447C2E-08E8-4DDF-B2D9-9CA78ECD77E5}"/>
              </a:ext>
            </a:extLst>
          </p:cNvPr>
          <p:cNvSpPr txBox="1"/>
          <p:nvPr/>
        </p:nvSpPr>
        <p:spPr>
          <a:xfrm>
            <a:off x="4846704" y="1816557"/>
            <a:ext cx="30672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-PROBLEMAS ESTOCÁSTICOS</a:t>
            </a:r>
            <a:br>
              <a:rPr lang="es-MX" dirty="0"/>
            </a:br>
            <a:r>
              <a:rPr lang="es-MX" dirty="0"/>
              <a:t>-PRONÓSTICOS</a:t>
            </a:r>
            <a:br>
              <a:rPr lang="es-MX" dirty="0"/>
            </a:br>
            <a:r>
              <a:rPr lang="es-MX" dirty="0"/>
              <a:t>-PROGRAMACIÓN LINEAL</a:t>
            </a:r>
            <a:br>
              <a:rPr lang="es-MX" dirty="0"/>
            </a:br>
            <a:r>
              <a:rPr lang="es-MX" dirty="0"/>
              <a:t>-PROBLEMAS DE ASIGNACIÓN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71C8DB7-96F6-4774-ABEE-92178A6982FA}"/>
              </a:ext>
            </a:extLst>
          </p:cNvPr>
          <p:cNvSpPr txBox="1"/>
          <p:nvPr/>
        </p:nvSpPr>
        <p:spPr>
          <a:xfrm>
            <a:off x="4846704" y="3256434"/>
            <a:ext cx="37764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-DEFINIR EL PROBLEMA</a:t>
            </a:r>
            <a:br>
              <a:rPr lang="es-MX" dirty="0"/>
            </a:br>
            <a:r>
              <a:rPr lang="es-MX" dirty="0"/>
              <a:t>-FORMULACIÓN DEL MODELO</a:t>
            </a:r>
            <a:br>
              <a:rPr lang="es-MX" dirty="0"/>
            </a:br>
            <a:r>
              <a:rPr lang="es-MX" dirty="0"/>
              <a:t>-SOLUCIÓN A PARTIR DE UN MODELO</a:t>
            </a:r>
            <a:br>
              <a:rPr lang="es-MX" dirty="0"/>
            </a:br>
            <a:r>
              <a:rPr lang="es-MX" dirty="0"/>
              <a:t>VALORACIÓN DE UN PROBLEMA</a:t>
            </a:r>
            <a:br>
              <a:rPr lang="es-MX" dirty="0"/>
            </a:br>
            <a:r>
              <a:rPr lang="es-MX" dirty="0"/>
              <a:t>-CONTROLES DE LA SOLUCIÓN</a:t>
            </a:r>
            <a:br>
              <a:rPr lang="es-MX" dirty="0"/>
            </a:br>
            <a:r>
              <a:rPr lang="es-MX" dirty="0"/>
              <a:t>-IMPLANTACIÓN DE SOLUCIÓN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7A89A02-B484-4B19-BEF7-F930CDFCD891}"/>
              </a:ext>
            </a:extLst>
          </p:cNvPr>
          <p:cNvSpPr txBox="1"/>
          <p:nvPr/>
        </p:nvSpPr>
        <p:spPr>
          <a:xfrm>
            <a:off x="4956313" y="5523853"/>
            <a:ext cx="30301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-FUE EN INGLATERRA</a:t>
            </a:r>
            <a:br>
              <a:rPr lang="es-MX" dirty="0"/>
            </a:br>
            <a:r>
              <a:rPr lang="es-MX" dirty="0"/>
              <a:t>-SEGUNDA GUERRA MUNDIAL</a:t>
            </a:r>
            <a:br>
              <a:rPr lang="es-MX" dirty="0"/>
            </a:br>
            <a:r>
              <a:rPr lang="es-MX" dirty="0"/>
              <a:t>-MATERIALES BÉLICOS</a:t>
            </a:r>
          </a:p>
        </p:txBody>
      </p:sp>
    </p:spTree>
    <p:extLst>
      <p:ext uri="{BB962C8B-B14F-4D97-AF65-F5344CB8AC3E}">
        <p14:creationId xmlns:p14="http://schemas.microsoft.com/office/powerpoint/2010/main" val="3572395717"/>
      </p:ext>
    </p:extLst>
  </p:cSld>
  <p:clrMapOvr>
    <a:masterClrMapping/>
  </p:clrMapOvr>
</p:sld>
</file>

<file path=ppt/theme/theme1.xml><?xml version="1.0" encoding="utf-8"?>
<a:theme xmlns:a="http://schemas.openxmlformats.org/drawingml/2006/main" name="Gota">
  <a:themeElements>
    <a:clrScheme name="Got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Gota</Template>
  <TotalTime>392</TotalTime>
  <Words>109</Words>
  <Application>Microsoft Office PowerPoint</Application>
  <PresentationFormat>Panorámica</PresentationFormat>
  <Paragraphs>16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Tw Cen MT</vt:lpstr>
      <vt:lpstr>Gota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CARLITOS</dc:creator>
  <cp:lastModifiedBy>CARLITOS</cp:lastModifiedBy>
  <cp:revision>3</cp:revision>
  <dcterms:created xsi:type="dcterms:W3CDTF">2020-01-21T13:34:32Z</dcterms:created>
  <dcterms:modified xsi:type="dcterms:W3CDTF">2020-01-21T20:07:10Z</dcterms:modified>
</cp:coreProperties>
</file>