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2A90-308C-4B8D-9645-1BD09F234202}" type="datetimeFigureOut">
              <a:rPr lang="es-MX" smtClean="0"/>
              <a:t>30/09/2019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9117-134A-4D7D-9A27-72B11EB3FC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6351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2A90-308C-4B8D-9645-1BD09F234202}" type="datetimeFigureOut">
              <a:rPr lang="es-MX" smtClean="0"/>
              <a:t>30/09/2019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9117-134A-4D7D-9A27-72B11EB3FC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344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2A90-308C-4B8D-9645-1BD09F234202}" type="datetimeFigureOut">
              <a:rPr lang="es-MX" smtClean="0"/>
              <a:t>30/09/2019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9117-134A-4D7D-9A27-72B11EB3FC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9500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2A90-308C-4B8D-9645-1BD09F234202}" type="datetimeFigureOut">
              <a:rPr lang="es-MX" smtClean="0"/>
              <a:t>30/09/2019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9117-134A-4D7D-9A27-72B11EB3FC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6369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2A90-308C-4B8D-9645-1BD09F234202}" type="datetimeFigureOut">
              <a:rPr lang="es-MX" smtClean="0"/>
              <a:t>30/09/2019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9117-134A-4D7D-9A27-72B11EB3FC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0186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2A90-308C-4B8D-9645-1BD09F234202}" type="datetimeFigureOut">
              <a:rPr lang="es-MX" smtClean="0"/>
              <a:t>30/09/2019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9117-134A-4D7D-9A27-72B11EB3FC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4048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2A90-308C-4B8D-9645-1BD09F234202}" type="datetimeFigureOut">
              <a:rPr lang="es-MX" smtClean="0"/>
              <a:t>30/09/2019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9117-134A-4D7D-9A27-72B11EB3FC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2997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2A90-308C-4B8D-9645-1BD09F234202}" type="datetimeFigureOut">
              <a:rPr lang="es-MX" smtClean="0"/>
              <a:t>30/09/2019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9117-134A-4D7D-9A27-72B11EB3FC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09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2A90-308C-4B8D-9645-1BD09F234202}" type="datetimeFigureOut">
              <a:rPr lang="es-MX" smtClean="0"/>
              <a:t>30/09/2019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9117-134A-4D7D-9A27-72B11EB3FC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7918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2A90-308C-4B8D-9645-1BD09F234202}" type="datetimeFigureOut">
              <a:rPr lang="es-MX" smtClean="0"/>
              <a:t>30/09/2019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9117-134A-4D7D-9A27-72B11EB3FC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4171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2A90-308C-4B8D-9645-1BD09F234202}" type="datetimeFigureOut">
              <a:rPr lang="es-MX" smtClean="0"/>
              <a:t>30/09/2019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9117-134A-4D7D-9A27-72B11EB3FC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397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D2A90-308C-4B8D-9645-1BD09F234202}" type="datetimeFigureOut">
              <a:rPr lang="es-MX" smtClean="0"/>
              <a:t>30/09/2019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29117-134A-4D7D-9A27-72B11EB3FC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9442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Modelo de Programación Lineal</a:t>
            </a:r>
            <a:br>
              <a:rPr lang="es-MX" dirty="0" smtClean="0"/>
            </a:br>
            <a:r>
              <a:rPr lang="es-MX" dirty="0" smtClean="0"/>
              <a:t>(Ejemplo </a:t>
            </a:r>
            <a:r>
              <a:rPr lang="es-MX" dirty="0" err="1" smtClean="0"/>
              <a:t>Reddy-Mikks</a:t>
            </a:r>
            <a:r>
              <a:rPr lang="es-MX" dirty="0" smtClean="0"/>
              <a:t>)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Septiembre,  2019</a:t>
            </a:r>
          </a:p>
          <a:p>
            <a:r>
              <a:rPr lang="es-MX" dirty="0" smtClean="0"/>
              <a:t>Ing. Lamberto Maza Casas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07634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 </a:t>
            </a:r>
            <a:r>
              <a:rPr lang="es-MX" dirty="0" err="1" smtClean="0"/>
              <a:t>Reddy-Mikks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0251"/>
            <a:ext cx="10332240" cy="349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7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Situación problema (Conflicto cognitivo)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322614"/>
            <a:ext cx="10515600" cy="3331029"/>
          </a:xfrm>
        </p:spPr>
        <p:txBody>
          <a:bodyPr>
            <a:normAutofit lnSpcReduction="10000"/>
          </a:bodyPr>
          <a:lstStyle/>
          <a:p>
            <a:r>
              <a:rPr lang="es-MX" b="1" dirty="0"/>
              <a:t>¿Cuáles son las variables de decisión que se deben usar para calcular la utilidad diaria de la empresa </a:t>
            </a:r>
            <a:r>
              <a:rPr lang="es-MX" b="1" dirty="0" err="1"/>
              <a:t>Reddy-Mikks</a:t>
            </a:r>
            <a:r>
              <a:rPr lang="es-MX" b="1" dirty="0"/>
              <a:t> por la venta de dos tipos de pintura</a:t>
            </a:r>
            <a:r>
              <a:rPr lang="es-MX" b="1" dirty="0" smtClean="0"/>
              <a:t>?</a:t>
            </a:r>
          </a:p>
          <a:p>
            <a:r>
              <a:rPr lang="es-MX" b="1" dirty="0"/>
              <a:t>¿Cuál es la función objetivo que permite calcular la utilidad diaria de la empresa </a:t>
            </a:r>
            <a:r>
              <a:rPr lang="es-MX" b="1" dirty="0" err="1"/>
              <a:t>Reddy-Mikks</a:t>
            </a:r>
            <a:r>
              <a:rPr lang="es-MX" b="1" dirty="0"/>
              <a:t> por la venta de dos tipos de pintura?</a:t>
            </a:r>
            <a:endParaRPr lang="es-MX" dirty="0"/>
          </a:p>
          <a:p>
            <a:r>
              <a:rPr lang="es-MX" b="1" dirty="0"/>
              <a:t>¿Cuáles son las restricciones a las que debe sujetarse la maximización de la función objetivo de la utilidad de la empresa </a:t>
            </a:r>
            <a:r>
              <a:rPr lang="es-MX" b="1" dirty="0" err="1"/>
              <a:t>Reddy-Mikks</a:t>
            </a:r>
            <a:r>
              <a:rPr lang="es-MX" b="1" dirty="0"/>
              <a:t>?</a:t>
            </a:r>
            <a:endParaRPr lang="es-MX" dirty="0"/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18239"/>
            <a:ext cx="11353800" cy="194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57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1872" y="74068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MX" b="1" dirty="0" smtClean="0"/>
              <a:t>¿Cuáles son las variables de decisión que se deben usar para calcular la utilidad diaria de la empresa </a:t>
            </a:r>
            <a:r>
              <a:rPr lang="es-MX" b="1" dirty="0" err="1" smtClean="0"/>
              <a:t>Reddy-Mikks</a:t>
            </a:r>
            <a:r>
              <a:rPr lang="es-MX" b="1" dirty="0" smtClean="0"/>
              <a:t> por la venta de dos tipos de pintura?</a:t>
            </a:r>
            <a:br>
              <a:rPr lang="es-MX" b="1" dirty="0" smtClean="0"/>
            </a:b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872" y="2066245"/>
            <a:ext cx="10437628" cy="64429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72" y="2883581"/>
            <a:ext cx="10437628" cy="258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867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dirty="0" smtClean="0"/>
              <a:t>¿Cuál es la función objetivo que permite calcular la utilidad diaria de la empresa </a:t>
            </a:r>
            <a:r>
              <a:rPr lang="es-MX" b="1" dirty="0" err="1" smtClean="0"/>
              <a:t>Reddy-Mikks</a:t>
            </a:r>
            <a:r>
              <a:rPr lang="es-MX" b="1" dirty="0" smtClean="0"/>
              <a:t> por la venta de dos tipos de pintura?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60801"/>
            <a:ext cx="10245176" cy="342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23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53144"/>
            <a:ext cx="10444843" cy="1665513"/>
          </a:xfrm>
        </p:spPr>
        <p:txBody>
          <a:bodyPr>
            <a:normAutofit fontScale="90000"/>
          </a:bodyPr>
          <a:lstStyle/>
          <a:p>
            <a:r>
              <a:rPr lang="es-MX" b="1" dirty="0" smtClean="0"/>
              <a:t>¿Cuáles son las restricciones a las que debe sujetarse la maximización de la función objetivo de la utilidad de la empresa </a:t>
            </a:r>
            <a:r>
              <a:rPr lang="es-MX" b="1" dirty="0" err="1" smtClean="0"/>
              <a:t>Reddy-Mikks</a:t>
            </a:r>
            <a:r>
              <a:rPr lang="es-MX" b="1" dirty="0" smtClean="0"/>
              <a:t>?</a:t>
            </a:r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992086"/>
            <a:ext cx="10167256" cy="93248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61" y="2978603"/>
            <a:ext cx="10444843" cy="371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889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" y="560614"/>
            <a:ext cx="10385652" cy="170431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b="2355"/>
          <a:stretch/>
        </p:blipFill>
        <p:spPr>
          <a:xfrm>
            <a:off x="881062" y="2264925"/>
            <a:ext cx="10431505" cy="338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384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83" y="601435"/>
            <a:ext cx="10943546" cy="326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72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176</Words>
  <Application>Microsoft Office PowerPoint</Application>
  <PresentationFormat>Panorámica</PresentationFormat>
  <Paragraphs>11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Modelo de Programación Lineal (Ejemplo Reddy-Mikks)</vt:lpstr>
      <vt:lpstr>Ejemplo Reddy-Mikks</vt:lpstr>
      <vt:lpstr>Situación problema (Conflicto cognitivo)</vt:lpstr>
      <vt:lpstr>¿Cuáles son las variables de decisión que se deben usar para calcular la utilidad diaria de la empresa Reddy-Mikks por la venta de dos tipos de pintura? </vt:lpstr>
      <vt:lpstr>¿Cuál es la función objetivo que permite calcular la utilidad diaria de la empresa Reddy-Mikks por la venta de dos tipos de pintura?</vt:lpstr>
      <vt:lpstr>¿Cuáles son las restricciones a las que debe sujetarse la maximización de la función objetivo de la utilidad de la empresa Reddy-Mikks? 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de Programación Lineal (Ejemplo Reddy-Mikks)</dc:title>
  <dc:creator>Moshkodo Moshkodoi</dc:creator>
  <cp:lastModifiedBy>Moshkodo Moshkodoi</cp:lastModifiedBy>
  <cp:revision>13</cp:revision>
  <dcterms:created xsi:type="dcterms:W3CDTF">2019-09-30T05:49:39Z</dcterms:created>
  <dcterms:modified xsi:type="dcterms:W3CDTF">2019-09-30T06:46:11Z</dcterms:modified>
</cp:coreProperties>
</file>