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0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37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6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96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6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7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83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44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5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4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CD21-ED4E-472F-ADAE-C62E99487320}" type="datetimeFigureOut">
              <a:rPr lang="es-MX" smtClean="0"/>
              <a:t>27/09/2019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4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Modelo de Programación Lineal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Lunes 23 de septiembre de 2019</a:t>
            </a:r>
          </a:p>
          <a:p>
            <a:r>
              <a:rPr lang="es-MX" dirty="0" smtClean="0"/>
              <a:t>Ing. Lamberto Maza Casas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29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Programación Lineal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483"/>
            <a:ext cx="10069286" cy="41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5942"/>
            <a:ext cx="10515600" cy="890588"/>
          </a:xfrm>
        </p:spPr>
        <p:txBody>
          <a:bodyPr/>
          <a:lstStyle/>
          <a:p>
            <a:r>
              <a:rPr lang="es-MX" dirty="0" smtClean="0"/>
              <a:t>Ejemplo (1/2)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6530"/>
            <a:ext cx="8207829" cy="24706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46" y="3557148"/>
            <a:ext cx="6900183" cy="28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(2/2)</a:t>
            </a:r>
            <a:endParaRPr lang="es-MX" dirty="0"/>
          </a:p>
        </p:txBody>
      </p:sp>
      <p:pic>
        <p:nvPicPr>
          <p:cNvPr id="5" name="Imagen 4" descr="%FontSize=36&#10;%TeXFontSize=36&#10;\documentclass{article}&#10;\pagestyle{empty}&#10;\begin{document}&#10;\[&#10;\mbox{\rm min}\,\,\,z=-x_{1}-3x_{2}&#10;\]&#10;\end{document}"/>
          <p:cNvPicPr/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" y="1690688"/>
            <a:ext cx="3463925" cy="385445"/>
          </a:xfrm>
          <a:prstGeom prst="rect">
            <a:avLst/>
          </a:prstGeom>
        </p:spPr>
      </p:pic>
      <p:pic>
        <p:nvPicPr>
          <p:cNvPr id="6" name="Imagen 5" descr="%FontSize=36&#10;%TeXFontSize=36&#10;\documentclass{article}&#10;\pagestyle{empty}&#10;\begin{document}&#10;s.a.&#10;\begin{eqnarray}&#10;2x_{1}+x_{2}+x_{3}&amp;=&amp;5\nonumber\\&#10;x_{1}+3x_{2}+x_{4}&amp;=&amp;9\nonumber&#10;\end{eqnarray}&#10;\end{document}"/>
          <p:cNvPicPr/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" y="2335848"/>
            <a:ext cx="3558540" cy="1360805"/>
          </a:xfrm>
          <a:prstGeom prst="rect">
            <a:avLst/>
          </a:prstGeom>
        </p:spPr>
      </p:pic>
      <p:pic>
        <p:nvPicPr>
          <p:cNvPr id="7" name="Imagen 6" descr="%FontSize=36&#10;%TeXFontSize=36&#10;\documentclass{article}&#10;\pagestyle{empty}&#10;\begin{document}&#10;\[&#10;x_{1}\geq 0,\,x_{2}\geq 0,\,x_{3}\geq 0,\,x_{4}\geq 0&#10;\]&#10;\end{document}"/>
          <p:cNvPicPr/>
          <p:nvPr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" y="3953193"/>
            <a:ext cx="549529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Modelo de Programación Lineal</vt:lpstr>
      <vt:lpstr>Modelo de Programación Lineal</vt:lpstr>
      <vt:lpstr>Ejemplo (1/2)</vt:lpstr>
      <vt:lpstr>Ejemplo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Programación Lineal</dc:title>
  <dc:creator>Moshkodo Moshkodoi</dc:creator>
  <cp:lastModifiedBy>Moshkodo Moshkodoi</cp:lastModifiedBy>
  <cp:revision>9</cp:revision>
  <dcterms:created xsi:type="dcterms:W3CDTF">2019-09-23T13:26:40Z</dcterms:created>
  <dcterms:modified xsi:type="dcterms:W3CDTF">2019-09-27T09:54:39Z</dcterms:modified>
</cp:coreProperties>
</file>