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11F22-E294-4F6A-B66F-56F4CADFB4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762027-8556-4F38-80D6-53232D74004C}">
      <dgm:prSet phldrT="[文本]" custT="1"/>
      <dgm:spPr/>
      <dgm:t>
        <a:bodyPr/>
        <a:lstStyle/>
        <a:p>
          <a:r>
            <a:rPr lang="zh-CN" altLang="en-US" sz="2400" dirty="0" smtClean="0"/>
            <a:t>岳琮涵  </a:t>
          </a:r>
          <a:r>
            <a:rPr lang="en-US" altLang="zh-CN" sz="2400" dirty="0" err="1" smtClean="0"/>
            <a:t>Hammour</a:t>
          </a:r>
          <a:endParaRPr lang="zh-CN" altLang="en-US" sz="2400" dirty="0"/>
        </a:p>
      </dgm:t>
    </dgm:pt>
    <dgm:pt modelId="{B1D76D40-CE91-4A27-A647-814D30CFC4BD}" type="parTrans" cxnId="{1E59711D-D584-4ECE-82C6-C516CAD554FE}">
      <dgm:prSet/>
      <dgm:spPr/>
      <dgm:t>
        <a:bodyPr/>
        <a:lstStyle/>
        <a:p>
          <a:endParaRPr lang="zh-CN" altLang="en-US"/>
        </a:p>
      </dgm:t>
    </dgm:pt>
    <dgm:pt modelId="{87E13740-7757-4A72-BC32-94862557433A}" type="sibTrans" cxnId="{1E59711D-D584-4ECE-82C6-C516CAD554FE}">
      <dgm:prSet/>
      <dgm:spPr/>
      <dgm:t>
        <a:bodyPr/>
        <a:lstStyle/>
        <a:p>
          <a:endParaRPr lang="zh-CN" altLang="en-US"/>
        </a:p>
      </dgm:t>
    </dgm:pt>
    <dgm:pt modelId="{150BF97D-080B-43A1-B6DF-9F7791D91AB9}">
      <dgm:prSet phldrT="[文本]" custT="1"/>
      <dgm:spPr/>
      <dgm:t>
        <a:bodyPr/>
        <a:lstStyle/>
        <a:p>
          <a:r>
            <a:rPr lang="en-US" altLang="zh-CN" sz="2400" b="1" dirty="0" smtClean="0"/>
            <a:t>Register and Login</a:t>
          </a:r>
          <a:endParaRPr lang="zh-CN" altLang="en-US" sz="2400" b="1" dirty="0"/>
        </a:p>
      </dgm:t>
    </dgm:pt>
    <dgm:pt modelId="{BB7F0768-6344-44AC-8537-E06C6367BF75}" type="parTrans" cxnId="{9E08421A-A5D3-458C-8F9D-0A2E87FB8DB6}">
      <dgm:prSet/>
      <dgm:spPr/>
      <dgm:t>
        <a:bodyPr/>
        <a:lstStyle/>
        <a:p>
          <a:endParaRPr lang="zh-CN" altLang="en-US"/>
        </a:p>
      </dgm:t>
    </dgm:pt>
    <dgm:pt modelId="{017E3EBE-6CCB-40C4-92EB-9780D7E7AA03}" type="sibTrans" cxnId="{9E08421A-A5D3-458C-8F9D-0A2E87FB8DB6}">
      <dgm:prSet/>
      <dgm:spPr/>
      <dgm:t>
        <a:bodyPr/>
        <a:lstStyle/>
        <a:p>
          <a:endParaRPr lang="zh-CN" altLang="en-US"/>
        </a:p>
      </dgm:t>
    </dgm:pt>
    <dgm:pt modelId="{46E4A13A-90CA-438E-A02B-463F18274666}">
      <dgm:prSet phldrT="[文本]" custT="1"/>
      <dgm:spPr/>
      <dgm:t>
        <a:bodyPr/>
        <a:lstStyle/>
        <a:p>
          <a:r>
            <a:rPr lang="zh-CN" altLang="en-US" sz="2400" dirty="0" smtClean="0"/>
            <a:t>徐豪杰  </a:t>
          </a:r>
          <a:r>
            <a:rPr lang="en-US" altLang="zh-CN" sz="2400" dirty="0" smtClean="0"/>
            <a:t>Hunter</a:t>
          </a:r>
          <a:endParaRPr lang="zh-CN" altLang="en-US" sz="2400" dirty="0"/>
        </a:p>
      </dgm:t>
    </dgm:pt>
    <dgm:pt modelId="{76214F4F-EDF8-4EEC-96AD-66DEF0F685A5}" type="parTrans" cxnId="{DF316607-D212-4AA4-95FA-A4AD64D9DA65}">
      <dgm:prSet/>
      <dgm:spPr/>
      <dgm:t>
        <a:bodyPr/>
        <a:lstStyle/>
        <a:p>
          <a:endParaRPr lang="zh-CN" altLang="en-US"/>
        </a:p>
      </dgm:t>
    </dgm:pt>
    <dgm:pt modelId="{061ADCF7-AED3-433D-A568-5FD3236426E3}" type="sibTrans" cxnId="{DF316607-D212-4AA4-95FA-A4AD64D9DA65}">
      <dgm:prSet/>
      <dgm:spPr/>
      <dgm:t>
        <a:bodyPr/>
        <a:lstStyle/>
        <a:p>
          <a:endParaRPr lang="zh-CN" altLang="en-US"/>
        </a:p>
      </dgm:t>
    </dgm:pt>
    <dgm:pt modelId="{52941E13-E59D-40BA-A0F3-5EC2A674480A}">
      <dgm:prSet phldrT="[文本]" custT="1"/>
      <dgm:spPr/>
      <dgm:t>
        <a:bodyPr/>
        <a:lstStyle/>
        <a:p>
          <a:r>
            <a:rPr lang="en-US" altLang="zh-CN" sz="2400" b="1" dirty="0" smtClean="0">
              <a:solidFill>
                <a:schemeClr val="tx1"/>
              </a:solidFill>
            </a:rPr>
            <a:t>Registration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384CD1E8-5AE2-4F5F-AB7C-11642DC7E1C7}" type="parTrans" cxnId="{AAC3B629-DD4F-4520-A252-34B9793FB02F}">
      <dgm:prSet/>
      <dgm:spPr/>
      <dgm:t>
        <a:bodyPr/>
        <a:lstStyle/>
        <a:p>
          <a:endParaRPr lang="zh-CN" altLang="en-US"/>
        </a:p>
      </dgm:t>
    </dgm:pt>
    <dgm:pt modelId="{251D99EA-3F3A-4410-910B-6CEAC7E83F7A}" type="sibTrans" cxnId="{AAC3B629-DD4F-4520-A252-34B9793FB02F}">
      <dgm:prSet/>
      <dgm:spPr/>
      <dgm:t>
        <a:bodyPr/>
        <a:lstStyle/>
        <a:p>
          <a:endParaRPr lang="zh-CN" altLang="en-US"/>
        </a:p>
      </dgm:t>
    </dgm:pt>
    <dgm:pt modelId="{BA69E64B-8CD7-487B-AF21-4DCA66F2ADAD}">
      <dgm:prSet phldrT="[文本]" custT="1"/>
      <dgm:spPr/>
      <dgm:t>
        <a:bodyPr/>
        <a:lstStyle/>
        <a:p>
          <a:r>
            <a:rPr lang="en-US" altLang="zh-CN" sz="2400" dirty="0" smtClean="0"/>
            <a:t> </a:t>
          </a:r>
          <a:r>
            <a:rPr lang="zh-CN" altLang="en-US" sz="2400" dirty="0" smtClean="0"/>
            <a:t>付珂  </a:t>
          </a:r>
          <a:r>
            <a:rPr lang="en-US" altLang="zh-CN" sz="2400" dirty="0" smtClean="0"/>
            <a:t>Simple</a:t>
          </a:r>
          <a:endParaRPr lang="zh-CN" altLang="en-US" sz="2400" dirty="0"/>
        </a:p>
      </dgm:t>
    </dgm:pt>
    <dgm:pt modelId="{D8246EAB-3E06-4C0E-AEC6-C438FC5A39EA}" type="parTrans" cxnId="{32B2B085-BFF6-4793-92FF-995B0B71D035}">
      <dgm:prSet/>
      <dgm:spPr/>
      <dgm:t>
        <a:bodyPr/>
        <a:lstStyle/>
        <a:p>
          <a:endParaRPr lang="zh-CN" altLang="en-US"/>
        </a:p>
      </dgm:t>
    </dgm:pt>
    <dgm:pt modelId="{E5236E97-9FBB-4B2C-88E5-12921F53C955}" type="sibTrans" cxnId="{32B2B085-BFF6-4793-92FF-995B0B71D035}">
      <dgm:prSet/>
      <dgm:spPr/>
      <dgm:t>
        <a:bodyPr/>
        <a:lstStyle/>
        <a:p>
          <a:endParaRPr lang="zh-CN" altLang="en-US"/>
        </a:p>
      </dgm:t>
    </dgm:pt>
    <dgm:pt modelId="{94EDB2ED-4E0E-42A1-B194-8887C6D60EBE}">
      <dgm:prSet phldrT="[文本]" custT="1"/>
      <dgm:spPr/>
      <dgm:t>
        <a:bodyPr/>
        <a:lstStyle/>
        <a:p>
          <a:r>
            <a:rPr lang="en-US" altLang="zh-CN" sz="2400" b="1" dirty="0" smtClean="0"/>
            <a:t>Doctor Manager</a:t>
          </a:r>
          <a:endParaRPr lang="zh-CN" altLang="en-US" sz="2400" b="1" dirty="0"/>
        </a:p>
      </dgm:t>
    </dgm:pt>
    <dgm:pt modelId="{2D6C6590-B0FF-4434-8070-D516EA13F0B2}" type="parTrans" cxnId="{7BB5827B-049E-4C4B-A77E-A9148D2ABFF7}">
      <dgm:prSet/>
      <dgm:spPr/>
      <dgm:t>
        <a:bodyPr/>
        <a:lstStyle/>
        <a:p>
          <a:endParaRPr lang="zh-CN" altLang="en-US"/>
        </a:p>
      </dgm:t>
    </dgm:pt>
    <dgm:pt modelId="{7553A6C6-904D-469A-AED2-100B6897410E}" type="sibTrans" cxnId="{7BB5827B-049E-4C4B-A77E-A9148D2ABFF7}">
      <dgm:prSet/>
      <dgm:spPr/>
      <dgm:t>
        <a:bodyPr/>
        <a:lstStyle/>
        <a:p>
          <a:endParaRPr lang="zh-CN" altLang="en-US"/>
        </a:p>
      </dgm:t>
    </dgm:pt>
    <dgm:pt modelId="{425A5D6F-6BE1-462D-91EE-852DAD35B319}">
      <dgm:prSet phldrT="[文本]" custT="1"/>
      <dgm:spPr/>
      <dgm:t>
        <a:bodyPr/>
        <a:lstStyle/>
        <a:p>
          <a:r>
            <a:rPr lang="zh-CN" altLang="en-US" sz="2400" dirty="0" smtClean="0"/>
            <a:t>陈震洋  </a:t>
          </a:r>
          <a:r>
            <a:rPr lang="en-US" altLang="zh-CN" sz="2400" dirty="0" smtClean="0"/>
            <a:t>Cloud</a:t>
          </a:r>
          <a:endParaRPr lang="zh-CN" altLang="en-US" sz="2400" dirty="0"/>
        </a:p>
      </dgm:t>
    </dgm:pt>
    <dgm:pt modelId="{0E6CC7DD-4886-44E0-96B8-E7BA96477352}" type="parTrans" cxnId="{0E087514-C08B-47D2-A6B2-CDE6853E1E68}">
      <dgm:prSet/>
      <dgm:spPr/>
      <dgm:t>
        <a:bodyPr/>
        <a:lstStyle/>
        <a:p>
          <a:endParaRPr lang="zh-CN" altLang="en-US"/>
        </a:p>
      </dgm:t>
    </dgm:pt>
    <dgm:pt modelId="{F8B7D081-5CA2-46AD-A68E-6B6CF9479175}" type="sibTrans" cxnId="{0E087514-C08B-47D2-A6B2-CDE6853E1E68}">
      <dgm:prSet/>
      <dgm:spPr/>
      <dgm:t>
        <a:bodyPr/>
        <a:lstStyle/>
        <a:p>
          <a:endParaRPr lang="zh-CN" altLang="en-US"/>
        </a:p>
      </dgm:t>
    </dgm:pt>
    <dgm:pt modelId="{2DBADEF4-3532-4242-93A9-4FCF7A7C2818}">
      <dgm:prSet phldrT="[文本]" custT="1"/>
      <dgm:spPr/>
      <dgm:t>
        <a:bodyPr/>
        <a:lstStyle/>
        <a:p>
          <a:r>
            <a:rPr lang="en-US" altLang="zh-CN" sz="2400" b="1" dirty="0" smtClean="0"/>
            <a:t>Hospital Admission</a:t>
          </a:r>
          <a:endParaRPr lang="zh-CN" altLang="en-US" sz="2400" b="1" dirty="0"/>
        </a:p>
      </dgm:t>
    </dgm:pt>
    <dgm:pt modelId="{8E4594E0-031A-4B71-866D-EB4A31F25108}" type="parTrans" cxnId="{CAD62101-8437-44BC-B7F6-61D345F3E3E1}">
      <dgm:prSet/>
      <dgm:spPr/>
      <dgm:t>
        <a:bodyPr/>
        <a:lstStyle/>
        <a:p>
          <a:endParaRPr lang="zh-CN" altLang="en-US"/>
        </a:p>
      </dgm:t>
    </dgm:pt>
    <dgm:pt modelId="{C1D5CBEF-AC1A-434B-9DD8-2A66CFA59DD4}" type="sibTrans" cxnId="{CAD62101-8437-44BC-B7F6-61D345F3E3E1}">
      <dgm:prSet/>
      <dgm:spPr/>
      <dgm:t>
        <a:bodyPr/>
        <a:lstStyle/>
        <a:p>
          <a:endParaRPr lang="zh-CN" altLang="en-US"/>
        </a:p>
      </dgm:t>
    </dgm:pt>
    <dgm:pt modelId="{EBB02DB6-7E59-4FD5-B2B7-42E5563D9658}" type="pres">
      <dgm:prSet presAssocID="{47F11F22-E294-4F6A-B66F-56F4CADFB45F}" presName="linear" presStyleCnt="0">
        <dgm:presLayoutVars>
          <dgm:animLvl val="lvl"/>
          <dgm:resizeHandles val="exact"/>
        </dgm:presLayoutVars>
      </dgm:prSet>
      <dgm:spPr/>
    </dgm:pt>
    <dgm:pt modelId="{98115775-EB61-4BC4-8424-DD98FF024B42}" type="pres">
      <dgm:prSet presAssocID="{60762027-8556-4F38-80D6-53232D74004C}" presName="parentText" presStyleLbl="node1" presStyleIdx="0" presStyleCnt="4" custLinFactNeighborX="359" custLinFactNeighborY="225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BF1F51-8992-4A83-B8C4-AC52DABDD701}" type="pres">
      <dgm:prSet presAssocID="{60762027-8556-4F38-80D6-53232D74004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10107-9304-4884-A7EE-6D71673412C9}" type="pres">
      <dgm:prSet presAssocID="{46E4A13A-90CA-438E-A02B-463F182746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4F9805-EB82-4D10-B019-A179899437F7}" type="pres">
      <dgm:prSet presAssocID="{46E4A13A-90CA-438E-A02B-463F1827466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29CF5-1838-427C-9832-F873BE6F3BA2}" type="pres">
      <dgm:prSet presAssocID="{425A5D6F-6BE1-462D-91EE-852DAD35B3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13FE73-87B3-4AC7-A664-1986132B71FE}" type="pres">
      <dgm:prSet presAssocID="{425A5D6F-6BE1-462D-91EE-852DAD35B319}" presName="childText" presStyleLbl="revTx" presStyleIdx="2" presStyleCnt="4">
        <dgm:presLayoutVars>
          <dgm:bulletEnabled val="1"/>
        </dgm:presLayoutVars>
      </dgm:prSet>
      <dgm:spPr/>
    </dgm:pt>
    <dgm:pt modelId="{0CDA95C7-7424-4C1F-8B2F-8925260FB680}" type="pres">
      <dgm:prSet presAssocID="{BA69E64B-8CD7-487B-AF21-4DCA66F2ADA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C2149-7285-4DD9-A2A7-C50D68446DBE}" type="pres">
      <dgm:prSet presAssocID="{BA69E64B-8CD7-487B-AF21-4DCA66F2ADA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C3B629-DD4F-4520-A252-34B9793FB02F}" srcId="{46E4A13A-90CA-438E-A02B-463F18274666}" destId="{52941E13-E59D-40BA-A0F3-5EC2A674480A}" srcOrd="0" destOrd="0" parTransId="{384CD1E8-5AE2-4F5F-AB7C-11642DC7E1C7}" sibTransId="{251D99EA-3F3A-4410-910B-6CEAC7E83F7A}"/>
    <dgm:cxn modelId="{1E59711D-D584-4ECE-82C6-C516CAD554FE}" srcId="{47F11F22-E294-4F6A-B66F-56F4CADFB45F}" destId="{60762027-8556-4F38-80D6-53232D74004C}" srcOrd="0" destOrd="0" parTransId="{B1D76D40-CE91-4A27-A647-814D30CFC4BD}" sibTransId="{87E13740-7757-4A72-BC32-94862557433A}"/>
    <dgm:cxn modelId="{32B2B085-BFF6-4793-92FF-995B0B71D035}" srcId="{47F11F22-E294-4F6A-B66F-56F4CADFB45F}" destId="{BA69E64B-8CD7-487B-AF21-4DCA66F2ADAD}" srcOrd="3" destOrd="0" parTransId="{D8246EAB-3E06-4C0E-AEC6-C438FC5A39EA}" sibTransId="{E5236E97-9FBB-4B2C-88E5-12921F53C955}"/>
    <dgm:cxn modelId="{0E087514-C08B-47D2-A6B2-CDE6853E1E68}" srcId="{47F11F22-E294-4F6A-B66F-56F4CADFB45F}" destId="{425A5D6F-6BE1-462D-91EE-852DAD35B319}" srcOrd="2" destOrd="0" parTransId="{0E6CC7DD-4886-44E0-96B8-E7BA96477352}" sibTransId="{F8B7D081-5CA2-46AD-A68E-6B6CF9479175}"/>
    <dgm:cxn modelId="{85219421-3A6D-4692-AB7B-61A42EE2CDE4}" type="presOf" srcId="{46E4A13A-90CA-438E-A02B-463F18274666}" destId="{D9A10107-9304-4884-A7EE-6D71673412C9}" srcOrd="0" destOrd="0" presId="urn:microsoft.com/office/officeart/2005/8/layout/vList2"/>
    <dgm:cxn modelId="{E926901F-F714-4E0E-9161-97DB6AE4C5DB}" type="presOf" srcId="{150BF97D-080B-43A1-B6DF-9F7791D91AB9}" destId="{E5BF1F51-8992-4A83-B8C4-AC52DABDD701}" srcOrd="0" destOrd="0" presId="urn:microsoft.com/office/officeart/2005/8/layout/vList2"/>
    <dgm:cxn modelId="{DF316607-D212-4AA4-95FA-A4AD64D9DA65}" srcId="{47F11F22-E294-4F6A-B66F-56F4CADFB45F}" destId="{46E4A13A-90CA-438E-A02B-463F18274666}" srcOrd="1" destOrd="0" parTransId="{76214F4F-EDF8-4EEC-96AD-66DEF0F685A5}" sibTransId="{061ADCF7-AED3-433D-A568-5FD3236426E3}"/>
    <dgm:cxn modelId="{0E1E3959-F7B2-4CD4-8A44-4C4440DE3CC7}" type="presOf" srcId="{47F11F22-E294-4F6A-B66F-56F4CADFB45F}" destId="{EBB02DB6-7E59-4FD5-B2B7-42E5563D9658}" srcOrd="0" destOrd="0" presId="urn:microsoft.com/office/officeart/2005/8/layout/vList2"/>
    <dgm:cxn modelId="{FF2D519D-5F81-4F6F-A6BD-E87B6E6251CC}" type="presOf" srcId="{52941E13-E59D-40BA-A0F3-5EC2A674480A}" destId="{824F9805-EB82-4D10-B019-A179899437F7}" srcOrd="0" destOrd="0" presId="urn:microsoft.com/office/officeart/2005/8/layout/vList2"/>
    <dgm:cxn modelId="{6E3ADBFD-2160-400F-AFBC-259376D40C3B}" type="presOf" srcId="{425A5D6F-6BE1-462D-91EE-852DAD35B319}" destId="{F6C29CF5-1838-427C-9832-F873BE6F3BA2}" srcOrd="0" destOrd="0" presId="urn:microsoft.com/office/officeart/2005/8/layout/vList2"/>
    <dgm:cxn modelId="{92302025-F2E8-4916-8F41-6ACC1B8E86DD}" type="presOf" srcId="{BA69E64B-8CD7-487B-AF21-4DCA66F2ADAD}" destId="{0CDA95C7-7424-4C1F-8B2F-8925260FB680}" srcOrd="0" destOrd="0" presId="urn:microsoft.com/office/officeart/2005/8/layout/vList2"/>
    <dgm:cxn modelId="{B14F7677-9585-4315-A820-476E2A8BB33E}" type="presOf" srcId="{60762027-8556-4F38-80D6-53232D74004C}" destId="{98115775-EB61-4BC4-8424-DD98FF024B42}" srcOrd="0" destOrd="0" presId="urn:microsoft.com/office/officeart/2005/8/layout/vList2"/>
    <dgm:cxn modelId="{7BB5827B-049E-4C4B-A77E-A9148D2ABFF7}" srcId="{425A5D6F-6BE1-462D-91EE-852DAD35B319}" destId="{94EDB2ED-4E0E-42A1-B194-8887C6D60EBE}" srcOrd="0" destOrd="0" parTransId="{2D6C6590-B0FF-4434-8070-D516EA13F0B2}" sibTransId="{7553A6C6-904D-469A-AED2-100B6897410E}"/>
    <dgm:cxn modelId="{CAD62101-8437-44BC-B7F6-61D345F3E3E1}" srcId="{BA69E64B-8CD7-487B-AF21-4DCA66F2ADAD}" destId="{2DBADEF4-3532-4242-93A9-4FCF7A7C2818}" srcOrd="0" destOrd="0" parTransId="{8E4594E0-031A-4B71-866D-EB4A31F25108}" sibTransId="{C1D5CBEF-AC1A-434B-9DD8-2A66CFA59DD4}"/>
    <dgm:cxn modelId="{86523544-DF82-4BEC-AAA5-6A2C82C3A45B}" type="presOf" srcId="{2DBADEF4-3532-4242-93A9-4FCF7A7C2818}" destId="{3B1C2149-7285-4DD9-A2A7-C50D68446DBE}" srcOrd="0" destOrd="0" presId="urn:microsoft.com/office/officeart/2005/8/layout/vList2"/>
    <dgm:cxn modelId="{81AB0E6F-C31A-427D-85A5-5180A05A2C8C}" type="presOf" srcId="{94EDB2ED-4E0E-42A1-B194-8887C6D60EBE}" destId="{3D13FE73-87B3-4AC7-A664-1986132B71FE}" srcOrd="0" destOrd="0" presId="urn:microsoft.com/office/officeart/2005/8/layout/vList2"/>
    <dgm:cxn modelId="{9E08421A-A5D3-458C-8F9D-0A2E87FB8DB6}" srcId="{60762027-8556-4F38-80D6-53232D74004C}" destId="{150BF97D-080B-43A1-B6DF-9F7791D91AB9}" srcOrd="0" destOrd="0" parTransId="{BB7F0768-6344-44AC-8537-E06C6367BF75}" sibTransId="{017E3EBE-6CCB-40C4-92EB-9780D7E7AA03}"/>
    <dgm:cxn modelId="{56F7D8F9-8D7C-4FED-BF92-EC4FC7ECE4FB}" type="presParOf" srcId="{EBB02DB6-7E59-4FD5-B2B7-42E5563D9658}" destId="{98115775-EB61-4BC4-8424-DD98FF024B42}" srcOrd="0" destOrd="0" presId="urn:microsoft.com/office/officeart/2005/8/layout/vList2"/>
    <dgm:cxn modelId="{F0815C30-5167-436B-911D-565BFFBD9E87}" type="presParOf" srcId="{EBB02DB6-7E59-4FD5-B2B7-42E5563D9658}" destId="{E5BF1F51-8992-4A83-B8C4-AC52DABDD701}" srcOrd="1" destOrd="0" presId="urn:microsoft.com/office/officeart/2005/8/layout/vList2"/>
    <dgm:cxn modelId="{0D35F7C8-2EEA-49F2-BA70-D49F82DF76D2}" type="presParOf" srcId="{EBB02DB6-7E59-4FD5-B2B7-42E5563D9658}" destId="{D9A10107-9304-4884-A7EE-6D71673412C9}" srcOrd="2" destOrd="0" presId="urn:microsoft.com/office/officeart/2005/8/layout/vList2"/>
    <dgm:cxn modelId="{68331568-678D-47BE-BE9F-D2B54334856F}" type="presParOf" srcId="{EBB02DB6-7E59-4FD5-B2B7-42E5563D9658}" destId="{824F9805-EB82-4D10-B019-A179899437F7}" srcOrd="3" destOrd="0" presId="urn:microsoft.com/office/officeart/2005/8/layout/vList2"/>
    <dgm:cxn modelId="{00A3B0E6-A45B-4178-889B-59D4870CB311}" type="presParOf" srcId="{EBB02DB6-7E59-4FD5-B2B7-42E5563D9658}" destId="{F6C29CF5-1838-427C-9832-F873BE6F3BA2}" srcOrd="4" destOrd="0" presId="urn:microsoft.com/office/officeart/2005/8/layout/vList2"/>
    <dgm:cxn modelId="{475EAFA0-CC3F-4B32-BFE7-DE46F7A2A50C}" type="presParOf" srcId="{EBB02DB6-7E59-4FD5-B2B7-42E5563D9658}" destId="{3D13FE73-87B3-4AC7-A664-1986132B71FE}" srcOrd="5" destOrd="0" presId="urn:microsoft.com/office/officeart/2005/8/layout/vList2"/>
    <dgm:cxn modelId="{2AFAA963-247D-4557-BDD6-0E2E7978AAE7}" type="presParOf" srcId="{EBB02DB6-7E59-4FD5-B2B7-42E5563D9658}" destId="{0CDA95C7-7424-4C1F-8B2F-8925260FB680}" srcOrd="6" destOrd="0" presId="urn:microsoft.com/office/officeart/2005/8/layout/vList2"/>
    <dgm:cxn modelId="{7428E986-0150-409B-9CEF-4C5579529FFA}" type="presParOf" srcId="{EBB02DB6-7E59-4FD5-B2B7-42E5563D9658}" destId="{3B1C2149-7285-4DD9-A2A7-C50D68446D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5775-EB61-4BC4-8424-DD98FF024B42}">
      <dsp:nvSpPr>
        <dsp:cNvPr id="0" name=""/>
        <dsp:cNvSpPr/>
      </dsp:nvSpPr>
      <dsp:spPr>
        <a:xfrm>
          <a:off x="0" y="9230"/>
          <a:ext cx="4996328" cy="65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岳琮涵  </a:t>
          </a:r>
          <a:r>
            <a:rPr lang="en-US" altLang="zh-CN" sz="2400" kern="1200" dirty="0" err="1" smtClean="0"/>
            <a:t>Hammour</a:t>
          </a:r>
          <a:endParaRPr lang="zh-CN" altLang="en-US" sz="2400" kern="1200" dirty="0"/>
        </a:p>
      </dsp:txBody>
      <dsp:txXfrm>
        <a:off x="31797" y="41027"/>
        <a:ext cx="4932734" cy="587766"/>
      </dsp:txXfrm>
    </dsp:sp>
    <dsp:sp modelId="{E5BF1F51-8992-4A83-B8C4-AC52DABDD701}">
      <dsp:nvSpPr>
        <dsp:cNvPr id="0" name=""/>
        <dsp:cNvSpPr/>
      </dsp:nvSpPr>
      <dsp:spPr>
        <a:xfrm>
          <a:off x="0" y="651530"/>
          <a:ext cx="4996328" cy="40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b="1" kern="1200" dirty="0" smtClean="0"/>
            <a:t>Register and Login</a:t>
          </a:r>
          <a:endParaRPr lang="zh-CN" altLang="en-US" sz="2400" b="1" kern="1200" dirty="0"/>
        </a:p>
      </dsp:txBody>
      <dsp:txXfrm>
        <a:off x="0" y="651530"/>
        <a:ext cx="4996328" cy="401284"/>
      </dsp:txXfrm>
    </dsp:sp>
    <dsp:sp modelId="{D9A10107-9304-4884-A7EE-6D71673412C9}">
      <dsp:nvSpPr>
        <dsp:cNvPr id="0" name=""/>
        <dsp:cNvSpPr/>
      </dsp:nvSpPr>
      <dsp:spPr>
        <a:xfrm>
          <a:off x="0" y="1052815"/>
          <a:ext cx="4996328" cy="65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徐豪杰  </a:t>
          </a:r>
          <a:r>
            <a:rPr lang="en-US" altLang="zh-CN" sz="2400" kern="1200" dirty="0" smtClean="0"/>
            <a:t>Hunter</a:t>
          </a:r>
          <a:endParaRPr lang="zh-CN" altLang="en-US" sz="2400" kern="1200" dirty="0"/>
        </a:p>
      </dsp:txBody>
      <dsp:txXfrm>
        <a:off x="31797" y="1084612"/>
        <a:ext cx="4932734" cy="587766"/>
      </dsp:txXfrm>
    </dsp:sp>
    <dsp:sp modelId="{824F9805-EB82-4D10-B019-A179899437F7}">
      <dsp:nvSpPr>
        <dsp:cNvPr id="0" name=""/>
        <dsp:cNvSpPr/>
      </dsp:nvSpPr>
      <dsp:spPr>
        <a:xfrm>
          <a:off x="0" y="1704176"/>
          <a:ext cx="4996328" cy="40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b="1" kern="1200" dirty="0" smtClean="0">
              <a:solidFill>
                <a:schemeClr val="tx1"/>
              </a:solidFill>
            </a:rPr>
            <a:t>Registration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0" y="1704176"/>
        <a:ext cx="4996328" cy="401284"/>
      </dsp:txXfrm>
    </dsp:sp>
    <dsp:sp modelId="{F6C29CF5-1838-427C-9832-F873BE6F3BA2}">
      <dsp:nvSpPr>
        <dsp:cNvPr id="0" name=""/>
        <dsp:cNvSpPr/>
      </dsp:nvSpPr>
      <dsp:spPr>
        <a:xfrm>
          <a:off x="0" y="2105461"/>
          <a:ext cx="4996328" cy="65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陈震洋  </a:t>
          </a:r>
          <a:r>
            <a:rPr lang="en-US" altLang="zh-CN" sz="2400" kern="1200" dirty="0" smtClean="0"/>
            <a:t>Cloud</a:t>
          </a:r>
          <a:endParaRPr lang="zh-CN" altLang="en-US" sz="2400" kern="1200" dirty="0"/>
        </a:p>
      </dsp:txBody>
      <dsp:txXfrm>
        <a:off x="31797" y="2137258"/>
        <a:ext cx="4932734" cy="587766"/>
      </dsp:txXfrm>
    </dsp:sp>
    <dsp:sp modelId="{3D13FE73-87B3-4AC7-A664-1986132B71FE}">
      <dsp:nvSpPr>
        <dsp:cNvPr id="0" name=""/>
        <dsp:cNvSpPr/>
      </dsp:nvSpPr>
      <dsp:spPr>
        <a:xfrm>
          <a:off x="0" y="2756821"/>
          <a:ext cx="4996328" cy="40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b="1" kern="1200" dirty="0" smtClean="0"/>
            <a:t>Doctor Manager</a:t>
          </a:r>
          <a:endParaRPr lang="zh-CN" altLang="en-US" sz="2400" b="1" kern="1200" dirty="0"/>
        </a:p>
      </dsp:txBody>
      <dsp:txXfrm>
        <a:off x="0" y="2756821"/>
        <a:ext cx="4996328" cy="401284"/>
      </dsp:txXfrm>
    </dsp:sp>
    <dsp:sp modelId="{0CDA95C7-7424-4C1F-8B2F-8925260FB680}">
      <dsp:nvSpPr>
        <dsp:cNvPr id="0" name=""/>
        <dsp:cNvSpPr/>
      </dsp:nvSpPr>
      <dsp:spPr>
        <a:xfrm>
          <a:off x="0" y="3158106"/>
          <a:ext cx="4996328" cy="65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r>
            <a:rPr lang="zh-CN" altLang="en-US" sz="2400" kern="1200" dirty="0" smtClean="0"/>
            <a:t>付珂  </a:t>
          </a:r>
          <a:r>
            <a:rPr lang="en-US" altLang="zh-CN" sz="2400" kern="1200" dirty="0" smtClean="0"/>
            <a:t>Simple</a:t>
          </a:r>
          <a:endParaRPr lang="zh-CN" altLang="en-US" sz="2400" kern="1200" dirty="0"/>
        </a:p>
      </dsp:txBody>
      <dsp:txXfrm>
        <a:off x="31797" y="3189903"/>
        <a:ext cx="4932734" cy="587766"/>
      </dsp:txXfrm>
    </dsp:sp>
    <dsp:sp modelId="{3B1C2149-7285-4DD9-A2A7-C50D68446DBE}">
      <dsp:nvSpPr>
        <dsp:cNvPr id="0" name=""/>
        <dsp:cNvSpPr/>
      </dsp:nvSpPr>
      <dsp:spPr>
        <a:xfrm>
          <a:off x="0" y="3809467"/>
          <a:ext cx="4996328" cy="401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b="1" kern="1200" dirty="0" smtClean="0"/>
            <a:t>Hospital Admission</a:t>
          </a:r>
          <a:endParaRPr lang="zh-CN" altLang="en-US" sz="2400" b="1" kern="1200" dirty="0"/>
        </a:p>
      </dsp:txBody>
      <dsp:txXfrm>
        <a:off x="0" y="3809467"/>
        <a:ext cx="4996328" cy="401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6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0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7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3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6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6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E94C87-43E9-4FF2-A625-795F0B69DE3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D62DD-DE4C-4235-8D36-CBBF0756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8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15171590"/>
              </p:ext>
            </p:extLst>
          </p:nvPr>
        </p:nvGraphicFramePr>
        <p:xfrm>
          <a:off x="5038164" y="2177924"/>
          <a:ext cx="4996329" cy="421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3776313" y="314118"/>
            <a:ext cx="47110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Invictus</a:t>
            </a:r>
            <a:r>
              <a:rPr lang="en-US" altLang="zh-CN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Team</a:t>
            </a:r>
            <a:endParaRPr lang="zh-CN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313" y="1329781"/>
            <a:ext cx="68759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Hospital Management System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7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349344"/>
            <a:ext cx="10694973" cy="56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72" y="161365"/>
            <a:ext cx="8254315" cy="65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6310" y="2238205"/>
            <a:ext cx="111456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4"/>
                </a:solidFill>
                <a:effectLst/>
              </a:rPr>
              <a:t>Next we'll present our project in actual operation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9580282" y="4530164"/>
            <a:ext cx="1990164" cy="968188"/>
          </a:xfrm>
          <a:prstGeom prst="righ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1985" y="2805971"/>
            <a:ext cx="426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372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35</TotalTime>
  <Words>36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华文楷体</vt:lpstr>
      <vt:lpstr>Arial</vt:lpstr>
      <vt:lpstr>Corbel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4</cp:revision>
  <dcterms:created xsi:type="dcterms:W3CDTF">2019-05-22T14:16:42Z</dcterms:created>
  <dcterms:modified xsi:type="dcterms:W3CDTF">2019-05-22T14:51:46Z</dcterms:modified>
</cp:coreProperties>
</file>