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61" r:id="rId4"/>
    <p:sldId id="262" r:id="rId5"/>
    <p:sldId id="258" r:id="rId6"/>
    <p:sldId id="259" r:id="rId7"/>
    <p:sldId id="263" r:id="rId8"/>
    <p:sldId id="264" r:id="rId9"/>
    <p:sldId id="265" r:id="rId10"/>
    <p:sldId id="266" r:id="rId11"/>
    <p:sldId id="267" r:id="rId12"/>
    <p:sldId id="268"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85254"/>
  </p:normalViewPr>
  <p:slideViewPr>
    <p:cSldViewPr snapToGrid="0" snapToObjects="1">
      <p:cViewPr varScale="1">
        <p:scale>
          <a:sx n="103" d="100"/>
          <a:sy n="103" d="100"/>
        </p:scale>
        <p:origin x="6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C9E94-B77C-5E44-BB36-CBF0411EAB81}" type="datetimeFigureOut">
              <a:rPr lang="en-AU" smtClean="0"/>
              <a:t>30/11/17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DAC05-6C41-784E-9625-DE5F92EAAE5C}" type="slidenum">
              <a:rPr lang="en-AU" smtClean="0"/>
              <a:t>‹#›</a:t>
            </a:fld>
            <a:endParaRPr lang="en-AU"/>
          </a:p>
        </p:txBody>
      </p:sp>
    </p:spTree>
    <p:extLst>
      <p:ext uri="{BB962C8B-B14F-4D97-AF65-F5344CB8AC3E}">
        <p14:creationId xmlns:p14="http://schemas.microsoft.com/office/powerpoint/2010/main" val="113658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Based on this analysis,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elligence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should target a niche market, different from both Khan Academy and MOOCs. Therefore,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elligence’s</a:t>
            </a:r>
            <a:r>
              <a:rPr lang="en-US" sz="1200" kern="1200" dirty="0" smtClean="0">
                <a:solidFill>
                  <a:schemeClr val="tx1"/>
                </a:solidFill>
                <a:effectLst/>
                <a:latin typeface="+mn-lt"/>
                <a:ea typeface="+mn-ea"/>
                <a:cs typeface="+mn-cs"/>
              </a:rPr>
              <a:t> target audience are males aged 15-24 who are either current students, or from low socioeconomic backgrounds in varying levels of employment.  Specifically, the latter group will have little to no experience, and are looking to upskill technically, perhaps for a career change. </a:t>
            </a:r>
            <a:endParaRPr lang="en-GB"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E13DAC05-6C41-784E-9625-DE5F92EAAE5C}" type="slidenum">
              <a:rPr lang="en-AU" smtClean="0"/>
              <a:t>6</a:t>
            </a:fld>
            <a:endParaRPr lang="en-AU"/>
          </a:p>
        </p:txBody>
      </p:sp>
    </p:spTree>
    <p:extLst>
      <p:ext uri="{BB962C8B-B14F-4D97-AF65-F5344CB8AC3E}">
        <p14:creationId xmlns:p14="http://schemas.microsoft.com/office/powerpoint/2010/main" val="74248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Colour</a:t>
            </a:r>
            <a:r>
              <a:rPr lang="en-AU" baseline="0" dirty="0" smtClean="0"/>
              <a:t> blind test</a:t>
            </a:r>
          </a:p>
          <a:p>
            <a:r>
              <a:rPr lang="en-AU" baseline="0" dirty="0" smtClean="0"/>
              <a:t>Mobile test</a:t>
            </a:r>
            <a:endParaRPr lang="en-AU" dirty="0"/>
          </a:p>
        </p:txBody>
      </p:sp>
      <p:sp>
        <p:nvSpPr>
          <p:cNvPr id="4" name="Slide Number Placeholder 3"/>
          <p:cNvSpPr>
            <a:spLocks noGrp="1"/>
          </p:cNvSpPr>
          <p:nvPr>
            <p:ph type="sldNum" sz="quarter" idx="10"/>
          </p:nvPr>
        </p:nvSpPr>
        <p:spPr/>
        <p:txBody>
          <a:bodyPr/>
          <a:lstStyle/>
          <a:p>
            <a:fld id="{E13DAC05-6C41-784E-9625-DE5F92EAAE5C}" type="slidenum">
              <a:rPr lang="en-AU" smtClean="0"/>
              <a:t>10</a:t>
            </a:fld>
            <a:endParaRPr lang="en-AU"/>
          </a:p>
        </p:txBody>
      </p:sp>
    </p:spTree>
    <p:extLst>
      <p:ext uri="{BB962C8B-B14F-4D97-AF65-F5344CB8AC3E}">
        <p14:creationId xmlns:p14="http://schemas.microsoft.com/office/powerpoint/2010/main" val="66703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30/11/17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64168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30/11/17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70476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30/11/17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2219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09DC0E-1097-594E-BE65-184AE06C5E65}" type="datetimeFigureOut">
              <a:rPr lang="en-AU" smtClean="0"/>
              <a:t>30/11/17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0250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9DC0E-1097-594E-BE65-184AE06C5E65}" type="datetimeFigureOut">
              <a:rPr lang="en-AU" smtClean="0"/>
              <a:t>30/11/17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81483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909DC0E-1097-594E-BE65-184AE06C5E65}" type="datetimeFigureOut">
              <a:rPr lang="en-AU" smtClean="0"/>
              <a:t>30/11/17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16970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909DC0E-1097-594E-BE65-184AE06C5E65}" type="datetimeFigureOut">
              <a:rPr lang="en-AU" smtClean="0"/>
              <a:t>30/11/17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19424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909DC0E-1097-594E-BE65-184AE06C5E65}" type="datetimeFigureOut">
              <a:rPr lang="en-AU" smtClean="0"/>
              <a:t>30/11/17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28116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9DC0E-1097-594E-BE65-184AE06C5E65}" type="datetimeFigureOut">
              <a:rPr lang="en-AU" smtClean="0"/>
              <a:t>30/11/17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84186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9DC0E-1097-594E-BE65-184AE06C5E65}" type="datetimeFigureOut">
              <a:rPr lang="en-AU" smtClean="0"/>
              <a:t>30/11/17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26561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9DC0E-1097-594E-BE65-184AE06C5E65}" type="datetimeFigureOut">
              <a:rPr lang="en-AU" smtClean="0"/>
              <a:t>30/11/17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D8925A-2511-1B42-98E5-E2032F7B5DC4}" type="slidenum">
              <a:rPr lang="en-AU" smtClean="0"/>
              <a:t>‹#›</a:t>
            </a:fld>
            <a:endParaRPr lang="en-AU"/>
          </a:p>
        </p:txBody>
      </p:sp>
    </p:spTree>
    <p:extLst>
      <p:ext uri="{BB962C8B-B14F-4D97-AF65-F5344CB8AC3E}">
        <p14:creationId xmlns:p14="http://schemas.microsoft.com/office/powerpoint/2010/main" val="16616637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9DC0E-1097-594E-BE65-184AE06C5E65}" type="datetimeFigureOut">
              <a:rPr lang="en-AU" smtClean="0"/>
              <a:t>30/11/17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8925A-2511-1B42-98E5-E2032F7B5DC4}" type="slidenum">
              <a:rPr lang="en-AU" smtClean="0"/>
              <a:t>‹#›</a:t>
            </a:fld>
            <a:endParaRPr lang="en-AU"/>
          </a:p>
        </p:txBody>
      </p:sp>
    </p:spTree>
    <p:extLst>
      <p:ext uri="{BB962C8B-B14F-4D97-AF65-F5344CB8AC3E}">
        <p14:creationId xmlns:p14="http://schemas.microsoft.com/office/powerpoint/2010/main" val="70739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smtClean="0"/>
              <a:t>int</a:t>
            </a:r>
            <a:r>
              <a:rPr lang="en-AU" dirty="0" smtClean="0"/>
              <a:t> </a:t>
            </a:r>
            <a:r>
              <a:rPr lang="en-AU" dirty="0" err="1" smtClean="0"/>
              <a:t>elligence</a:t>
            </a:r>
            <a:r>
              <a:rPr lang="en-AU" dirty="0" smtClean="0"/>
              <a:t>;</a:t>
            </a:r>
            <a:endParaRPr lang="en-AU" dirty="0"/>
          </a:p>
        </p:txBody>
      </p:sp>
      <p:sp>
        <p:nvSpPr>
          <p:cNvPr id="3" name="Subtitle 2"/>
          <p:cNvSpPr>
            <a:spLocks noGrp="1"/>
          </p:cNvSpPr>
          <p:nvPr>
            <p:ph type="subTitle" idx="1"/>
          </p:nvPr>
        </p:nvSpPr>
        <p:spPr/>
        <p:txBody>
          <a:bodyPr/>
          <a:lstStyle/>
          <a:p>
            <a:r>
              <a:rPr lang="en-AU" dirty="0" smtClean="0"/>
              <a:t>Group 4</a:t>
            </a:r>
          </a:p>
        </p:txBody>
      </p:sp>
    </p:spTree>
    <p:extLst>
      <p:ext uri="{BB962C8B-B14F-4D97-AF65-F5344CB8AC3E}">
        <p14:creationId xmlns:p14="http://schemas.microsoft.com/office/powerpoint/2010/main" val="4120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Usability Evaluation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78840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cool features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57166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we think it’ll be successful / Conclusion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4783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Demonstration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07521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Case 1</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087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Case 2</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3660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Deliverables</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This deliverable has 3 parts. </a:t>
            </a:r>
            <a:endParaRPr lang="en-US" dirty="0" smtClean="0">
              <a:effectLst/>
            </a:endParaRPr>
          </a:p>
          <a:p>
            <a:pPr lvl="1"/>
            <a:r>
              <a:rPr lang="en-US" dirty="0" smtClean="0"/>
              <a:t>In-class </a:t>
            </a:r>
            <a:r>
              <a:rPr lang="en-US" dirty="0"/>
              <a:t>presentation on 14th December. </a:t>
            </a:r>
            <a:endParaRPr lang="en-US" dirty="0" smtClean="0">
              <a:effectLst/>
            </a:endParaRPr>
          </a:p>
          <a:p>
            <a:pPr lvl="1"/>
            <a:r>
              <a:rPr lang="en-US" dirty="0" smtClean="0"/>
              <a:t>A </a:t>
            </a:r>
            <a:r>
              <a:rPr lang="en-US" dirty="0"/>
              <a:t>marking sheet evaluating the work of other groups. This sheet will be distributed to each </a:t>
            </a:r>
            <a:endParaRPr lang="en-US" dirty="0" smtClean="0">
              <a:effectLst/>
            </a:endParaRPr>
          </a:p>
          <a:p>
            <a:pPr lvl="1"/>
            <a:r>
              <a:rPr lang="en-US" dirty="0"/>
              <a:t>group before the start of the lecture on 14th December and collected at the end of the </a:t>
            </a:r>
            <a:endParaRPr lang="en-US" dirty="0" smtClean="0">
              <a:effectLst/>
            </a:endParaRPr>
          </a:p>
          <a:p>
            <a:pPr lvl="1"/>
            <a:r>
              <a:rPr lang="en-US" dirty="0"/>
              <a:t>lecture. </a:t>
            </a:r>
            <a:endParaRPr lang="en-US" dirty="0" smtClean="0">
              <a:effectLst/>
            </a:endParaRPr>
          </a:p>
          <a:p>
            <a:pPr lvl="1"/>
            <a:r>
              <a:rPr lang="en-US" dirty="0" smtClean="0"/>
              <a:t>The </a:t>
            </a:r>
            <a:r>
              <a:rPr lang="en-US" dirty="0"/>
              <a:t>slides of the presentation to be submitted to </a:t>
            </a:r>
            <a:r>
              <a:rPr lang="en-US" dirty="0" err="1"/>
              <a:t>QMPlus</a:t>
            </a:r>
            <a:r>
              <a:rPr lang="en-US" dirty="0"/>
              <a:t> by midnight </a:t>
            </a:r>
            <a:r>
              <a:rPr lang="en-US" b="1" dirty="0"/>
              <a:t>Friday 15th </a:t>
            </a:r>
            <a:endParaRPr lang="en-US" dirty="0" smtClean="0">
              <a:effectLst/>
            </a:endParaRPr>
          </a:p>
          <a:p>
            <a:pPr lvl="1"/>
            <a:r>
              <a:rPr lang="en-US" b="1" dirty="0"/>
              <a:t>December 2017. </a:t>
            </a:r>
            <a:r>
              <a:rPr lang="en-US" dirty="0"/>
              <a:t>The last slide includes the information of the team members, </a:t>
            </a:r>
            <a:endParaRPr lang="en-US" dirty="0" smtClean="0">
              <a:effectLst/>
            </a:endParaRPr>
          </a:p>
          <a:p>
            <a:pPr lvl="2"/>
            <a:r>
              <a:rPr lang="en-US" dirty="0" smtClean="0"/>
              <a:t>name </a:t>
            </a:r>
            <a:r>
              <a:rPr lang="en-US" dirty="0"/>
              <a:t>and </a:t>
            </a:r>
            <a:r>
              <a:rPr lang="en-US" dirty="0" smtClean="0"/>
              <a:t>surname </a:t>
            </a:r>
          </a:p>
          <a:p>
            <a:pPr lvl="2"/>
            <a:r>
              <a:rPr lang="en-US" dirty="0" err="1" smtClean="0"/>
              <a:t>studentID</a:t>
            </a:r>
            <a:endParaRPr lang="en-US" dirty="0" smtClean="0"/>
          </a:p>
          <a:p>
            <a:pPr lvl="2"/>
            <a:r>
              <a:rPr lang="en-US" dirty="0" smtClean="0"/>
              <a:t>login </a:t>
            </a:r>
            <a:endParaRPr lang="en-US" dirty="0" smtClean="0">
              <a:effectLst/>
            </a:endParaRPr>
          </a:p>
          <a:p>
            <a:pPr lvl="2"/>
            <a:r>
              <a:rPr lang="en-US" dirty="0" smtClean="0"/>
              <a:t>Email</a:t>
            </a:r>
          </a:p>
          <a:p>
            <a:pPr lvl="2"/>
            <a:r>
              <a:rPr lang="en-US" dirty="0" smtClean="0"/>
              <a:t>Contribution </a:t>
            </a:r>
            <a:r>
              <a:rPr lang="en-US" dirty="0"/>
              <a:t>(optional) </a:t>
            </a:r>
            <a:endParaRPr lang="en-US" dirty="0">
              <a:effectLst/>
            </a:endParaRPr>
          </a:p>
        </p:txBody>
      </p:sp>
    </p:spTree>
    <p:extLst>
      <p:ext uri="{BB962C8B-B14F-4D97-AF65-F5344CB8AC3E}">
        <p14:creationId xmlns:p14="http://schemas.microsoft.com/office/powerpoint/2010/main" val="1986579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Brief</a:t>
            </a:r>
            <a:endParaRPr lang="en-AU" dirty="0"/>
          </a:p>
        </p:txBody>
      </p:sp>
      <p:sp>
        <p:nvSpPr>
          <p:cNvPr id="3" name="Content Placeholder 2"/>
          <p:cNvSpPr>
            <a:spLocks noGrp="1"/>
          </p:cNvSpPr>
          <p:nvPr>
            <p:ph idx="1"/>
          </p:nvPr>
        </p:nvSpPr>
        <p:spPr/>
        <p:txBody>
          <a:bodyPr>
            <a:normAutofit lnSpcReduction="10000"/>
          </a:bodyPr>
          <a:lstStyle/>
          <a:p>
            <a:r>
              <a:rPr lang="en-US" dirty="0"/>
              <a:t>Suppose you are selling your implemented website to your customer. </a:t>
            </a:r>
            <a:endParaRPr lang="en-US" dirty="0" smtClean="0"/>
          </a:p>
          <a:p>
            <a:r>
              <a:rPr lang="en-US" dirty="0"/>
              <a:t>During the lecture on 14th December, each group will give a short presentation (6-8 minutes) of the website it designed and implemented. The presentation should consist of two parts: </a:t>
            </a:r>
            <a:endParaRPr lang="en-US" dirty="0" smtClean="0"/>
          </a:p>
          <a:p>
            <a:pPr lvl="1"/>
            <a:r>
              <a:rPr lang="en-US" dirty="0"/>
              <a:t>  The introduction of the website including the objective and user, the functionality, the organization and structure, the </a:t>
            </a:r>
            <a:r>
              <a:rPr lang="en-US" dirty="0" err="1"/>
              <a:t>colour</a:t>
            </a:r>
            <a:r>
              <a:rPr lang="en-US" dirty="0"/>
              <a:t> and typography, the usability evaluation, and some other features you would like to highlight during design and implementation, and why you think the design and implementation of your website is successful. </a:t>
            </a:r>
            <a:endParaRPr lang="en-US" dirty="0" smtClean="0">
              <a:effectLst/>
            </a:endParaRPr>
          </a:p>
          <a:p>
            <a:pPr lvl="1"/>
            <a:r>
              <a:rPr lang="en-US" dirty="0"/>
              <a:t>  A demonstration of the website with at least two testing cases.</a:t>
            </a:r>
            <a:br>
              <a:rPr lang="en-US" dirty="0"/>
            </a:br>
            <a:r>
              <a:rPr lang="en-US" dirty="0"/>
              <a:t>The usability and quality of the website will also be evaluated by other groups. </a:t>
            </a:r>
            <a:endParaRPr lang="en-US" dirty="0" smtClean="0">
              <a:effectLst/>
            </a:endParaRPr>
          </a:p>
          <a:p>
            <a:endParaRPr lang="en-AU" dirty="0"/>
          </a:p>
        </p:txBody>
      </p:sp>
    </p:spTree>
    <p:extLst>
      <p:ext uri="{BB962C8B-B14F-4D97-AF65-F5344CB8AC3E}">
        <p14:creationId xmlns:p14="http://schemas.microsoft.com/office/powerpoint/2010/main" val="2108595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int</a:t>
            </a:r>
            <a:r>
              <a:rPr lang="en-AU" dirty="0" smtClean="0"/>
              <a:t> </a:t>
            </a:r>
            <a:r>
              <a:rPr lang="en-AU" dirty="0" err="1" smtClean="0"/>
              <a:t>elligence</a:t>
            </a:r>
            <a:r>
              <a:rPr lang="en-AU" dirty="0" smtClean="0"/>
              <a:t>;</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7481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a:t>
            </a:r>
            <a:endParaRPr lang="en-AU" dirty="0"/>
          </a:p>
        </p:txBody>
      </p:sp>
      <p:sp>
        <p:nvSpPr>
          <p:cNvPr id="3" name="Content Placeholder 2"/>
          <p:cNvSpPr>
            <a:spLocks noGrp="1"/>
          </p:cNvSpPr>
          <p:nvPr>
            <p:ph idx="1"/>
          </p:nvPr>
        </p:nvSpPr>
        <p:spPr/>
        <p:txBody>
          <a:bodyPr/>
          <a:lstStyle/>
          <a:p>
            <a:pPr lvl="0" fontAlgn="base"/>
            <a:r>
              <a:rPr lang="en-GB" dirty="0"/>
              <a:t>Attract and retain users</a:t>
            </a:r>
            <a:endParaRPr lang="en-GB" sz="3200" dirty="0"/>
          </a:p>
          <a:p>
            <a:pPr lvl="1" fontAlgn="base"/>
            <a:r>
              <a:rPr lang="en-GB" dirty="0"/>
              <a:t>Improve product awareness by 25% in the first 6 months of launching</a:t>
            </a:r>
            <a:endParaRPr lang="en-GB" sz="2800" dirty="0"/>
          </a:p>
          <a:p>
            <a:pPr lvl="1" fontAlgn="base"/>
            <a:r>
              <a:rPr lang="en-GB" dirty="0"/>
              <a:t>Increase website sign up conversion rate by 5%</a:t>
            </a:r>
            <a:endParaRPr lang="en-GB" sz="2800" dirty="0"/>
          </a:p>
          <a:p>
            <a:pPr lvl="1" fontAlgn="base"/>
            <a:r>
              <a:rPr lang="en-GB" dirty="0"/>
              <a:t>Increase website traffic by 20%</a:t>
            </a:r>
            <a:endParaRPr lang="en-GB" sz="2800" dirty="0"/>
          </a:p>
          <a:p>
            <a:pPr lvl="0" fontAlgn="base"/>
            <a:r>
              <a:rPr lang="en-GB" dirty="0"/>
              <a:t>Provide a seamless and cohesive learning experience for users</a:t>
            </a:r>
            <a:endParaRPr lang="en-GB" sz="3200" dirty="0"/>
          </a:p>
          <a:p>
            <a:pPr lvl="1" fontAlgn="base"/>
            <a:r>
              <a:rPr lang="en-GB" dirty="0"/>
              <a:t>Have a Net Promoter Score of 75 in the first 3 months of launching</a:t>
            </a:r>
            <a:endParaRPr lang="en-GB" sz="2800" dirty="0"/>
          </a:p>
          <a:p>
            <a:pPr lvl="1" fontAlgn="base"/>
            <a:r>
              <a:rPr lang="en-GB" dirty="0"/>
              <a:t>Improve course completion rates by 20%   </a:t>
            </a:r>
            <a:endParaRPr lang="en-GB" sz="2800" dirty="0"/>
          </a:p>
          <a:p>
            <a:endParaRPr lang="en-AU" dirty="0"/>
          </a:p>
        </p:txBody>
      </p:sp>
    </p:spTree>
    <p:extLst>
      <p:ext uri="{BB962C8B-B14F-4D97-AF65-F5344CB8AC3E}">
        <p14:creationId xmlns:p14="http://schemas.microsoft.com/office/powerpoint/2010/main" val="83099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Target Users</a:t>
            </a:r>
            <a:endParaRPr lang="en-AU" dirty="0"/>
          </a:p>
        </p:txBody>
      </p:sp>
      <p:sp>
        <p:nvSpPr>
          <p:cNvPr id="3" name="Content Placeholder 2"/>
          <p:cNvSpPr>
            <a:spLocks noGrp="1"/>
          </p:cNvSpPr>
          <p:nvPr>
            <p:ph idx="1"/>
          </p:nvPr>
        </p:nvSpPr>
        <p:spPr/>
        <p:txBody>
          <a:bodyPr/>
          <a:lstStyle/>
          <a:p>
            <a:r>
              <a:rPr lang="en-AU" dirty="0" smtClean="0"/>
              <a:t>Males aged 15-24 who are either students or from low socioeconomic backgrounds in varying levels of employment</a:t>
            </a:r>
            <a:endParaRPr lang="en-AU" dirty="0"/>
          </a:p>
        </p:txBody>
      </p:sp>
    </p:spTree>
    <p:extLst>
      <p:ext uri="{BB962C8B-B14F-4D97-AF65-F5344CB8AC3E}">
        <p14:creationId xmlns:p14="http://schemas.microsoft.com/office/powerpoint/2010/main" val="50093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Functionality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8489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Organisation &amp; Structure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93863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Colour &amp; Typography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06912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332</Words>
  <Application>Microsoft Macintosh PowerPoint</Application>
  <PresentationFormat>Widescreen</PresentationFormat>
  <Paragraphs>45</Paragraphs>
  <Slides>15</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 elligence;</vt:lpstr>
      <vt:lpstr>Deliverables</vt:lpstr>
      <vt:lpstr>Brief</vt:lpstr>
      <vt:lpstr>int elligence;</vt:lpstr>
      <vt:lpstr>Objective</vt:lpstr>
      <vt:lpstr>Target Users</vt:lpstr>
      <vt:lpstr>Functionality</vt:lpstr>
      <vt:lpstr>Organisation &amp; Structure</vt:lpstr>
      <vt:lpstr>Colour &amp; Typography</vt:lpstr>
      <vt:lpstr>Usability Evaluation</vt:lpstr>
      <vt:lpstr>Other cool features</vt:lpstr>
      <vt:lpstr>Why we think it’ll be successful / Conclusion</vt:lpstr>
      <vt:lpstr>Demonstration</vt:lpstr>
      <vt:lpstr>Test Case 1</vt:lpstr>
      <vt:lpstr>Test Case 2</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elligence;</dc:title>
  <dc:creator>Vincey Au</dc:creator>
  <cp:lastModifiedBy>Vincey Au</cp:lastModifiedBy>
  <cp:revision>7</cp:revision>
  <dcterms:created xsi:type="dcterms:W3CDTF">2017-11-28T22:36:39Z</dcterms:created>
  <dcterms:modified xsi:type="dcterms:W3CDTF">2017-11-30T12:02:25Z</dcterms:modified>
</cp:coreProperties>
</file>