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2838FEB5-4E0F-43D1-AD79-A8A22F7F870C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33AB3EB9-FFB2-43FF-AAE4-2AA9E1DC020D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33AB3EB9-FFB2-43FF-AAE4-2AA9E1DC020D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11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61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CB8DE99C-D423-4D22-9EFE-783FBD512B6A}" type="datetimeFigureOut">
              <a:rPr lang="en-US" smtClean="0"/>
              <a:t>6/10/2020</a:t>
            </a:fld>
            <a:endParaRPr lang="en-IN"/>
          </a:p>
        </p:txBody>
      </p:sp>
      <p:sp>
        <p:nvSpPr>
          <p:cNvPr id="104861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IN"/>
          </a:p>
        </p:txBody>
      </p:sp>
      <p:sp>
        <p:nvSpPr>
          <p:cNvPr id="1048614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15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16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17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18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19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21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22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23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24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25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26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27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28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29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30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9AAAF194-2AB6-41EF-9545-D945552BE42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5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8DE99C-D423-4D22-9EFE-783FBD512B6A}" type="datetimeFigureOut">
              <a:rPr lang="en-US" smtClean="0"/>
              <a:t>6/10/2020</a:t>
            </a:fld>
            <a:endParaRPr lang="en-IN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AAF194-2AB6-41EF-9545-D945552BE4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63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8DE99C-D423-4D22-9EFE-783FBD512B6A}" type="datetimeFigureOut">
              <a:rPr lang="en-US" smtClean="0"/>
              <a:t>6/10/2020</a:t>
            </a:fld>
            <a:endParaRPr lang="en-IN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AAF194-2AB6-41EF-9545-D945552BE4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4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CB8DE99C-D423-4D22-9EFE-783FBD512B6A}" type="datetimeFigureOut">
              <a:rPr lang="en-US" smtClean="0"/>
              <a:t>6/10/2020</a:t>
            </a:fld>
            <a:endParaRPr lang="en-IN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9AAAF194-2AB6-41EF-9545-D945552BE42B}" type="slidenum">
              <a:rPr lang="en-IN" smtClean="0"/>
              <a:t>‹#›</a:t>
            </a:fld>
            <a:endParaRPr lang="en-IN"/>
          </a:p>
        </p:txBody>
      </p:sp>
      <p:sp>
        <p:nvSpPr>
          <p:cNvPr id="104864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CB8DE99C-D423-4D22-9EFE-783FBD512B6A}" type="datetimeFigureOut">
              <a:rPr lang="en-US" smtClean="0"/>
              <a:t>6/10/2020</a:t>
            </a:fld>
            <a:endParaRPr lang="en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IN"/>
          </a:p>
        </p:txBody>
      </p:sp>
      <p:sp>
        <p:nvSpPr>
          <p:cNvPr id="1048667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8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9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0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71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2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3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4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5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6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77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78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79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0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1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82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9AAAF194-2AB6-41EF-9545-D945552BE42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8DE99C-D423-4D22-9EFE-783FBD512B6A}" type="datetimeFigureOut">
              <a:rPr lang="en-US" smtClean="0"/>
              <a:t>6/10/2020</a:t>
            </a:fld>
            <a:endParaRPr lang="en-IN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AAF194-2AB6-41EF-9545-D945552BE42B}" type="slidenum">
              <a:rPr lang="en-IN" smtClean="0"/>
              <a:t>‹#›</a:t>
            </a:fld>
            <a:endParaRPr lang="en-IN"/>
          </a:p>
        </p:txBody>
      </p:sp>
      <p:sp>
        <p:nvSpPr>
          <p:cNvPr id="1048688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9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/>
              <a:t>Click to edit Master title style</a:t>
            </a:r>
          </a:p>
        </p:txBody>
      </p:sp>
      <p:sp>
        <p:nvSpPr>
          <p:cNvPr id="104869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8DE99C-D423-4D22-9EFE-783FBD512B6A}" type="datetimeFigureOut">
              <a:rPr lang="en-US" smtClean="0"/>
              <a:t>6/10/2020</a:t>
            </a:fld>
            <a:endParaRPr lang="en-IN"/>
          </a:p>
        </p:txBody>
      </p:sp>
      <p:sp>
        <p:nvSpPr>
          <p:cNvPr id="104869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AAF194-2AB6-41EF-9545-D945552BE42B}" type="slidenum">
              <a:rPr lang="en-IN" smtClean="0"/>
              <a:t>‹#›</a:t>
            </a:fld>
            <a:endParaRPr lang="en-IN"/>
          </a:p>
        </p:txBody>
      </p:sp>
      <p:sp>
        <p:nvSpPr>
          <p:cNvPr id="1048694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95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96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97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32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CB8DE99C-D423-4D22-9EFE-783FBD512B6A}" type="datetimeFigureOut">
              <a:rPr lang="en-US" smtClean="0"/>
              <a:t>6/10/2020</a:t>
            </a:fld>
            <a:endParaRPr lang="en-IN"/>
          </a:p>
        </p:txBody>
      </p:sp>
      <p:sp>
        <p:nvSpPr>
          <p:cNvPr id="104863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9AAAF194-2AB6-41EF-9545-D945552BE42B}" type="slidenum">
              <a:rPr lang="en-IN" smtClean="0"/>
              <a:t>‹#›</a:t>
            </a:fld>
            <a:endParaRPr lang="en-IN"/>
          </a:p>
        </p:txBody>
      </p:sp>
      <p:sp>
        <p:nvSpPr>
          <p:cNvPr id="1048634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8DE99C-D423-4D22-9EFE-783FBD512B6A}" type="datetimeFigureOut">
              <a:rPr lang="en-US" smtClean="0"/>
              <a:t>6/10/2020</a:t>
            </a:fld>
            <a:endParaRPr lang="en-IN"/>
          </a:p>
        </p:txBody>
      </p:sp>
      <p:sp>
        <p:nvSpPr>
          <p:cNvPr id="10485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AAAF194-2AB6-41EF-9545-D945552BE4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00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01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2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03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04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05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06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07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08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CB8DE99C-D423-4D22-9EFE-783FBD512B6A}" type="datetimeFigureOut">
              <a:rPr lang="en-US" smtClean="0"/>
              <a:t>6/10/2020</a:t>
            </a:fld>
            <a:endParaRPr lang="en-IN"/>
          </a:p>
        </p:txBody>
      </p:sp>
      <p:sp>
        <p:nvSpPr>
          <p:cNvPr id="1048709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9AAAF194-2AB6-41EF-9545-D945552BE42B}" type="slidenum">
              <a:rPr lang="en-IN" smtClean="0"/>
              <a:t>‹#›</a:t>
            </a:fld>
            <a:endParaRPr lang="en-IN"/>
          </a:p>
        </p:txBody>
      </p:sp>
      <p:sp>
        <p:nvSpPr>
          <p:cNvPr id="1048710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IN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46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8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/>
              <a:t>Click icon to add picture</a:t>
            </a:r>
            <a:endParaRPr dirty="0" kumimoji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5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1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5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3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4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55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CB8DE99C-D423-4D22-9EFE-783FBD512B6A}" type="datetimeFigureOut">
              <a:rPr lang="en-US" smtClean="0"/>
              <a:t>6/10/2020</a:t>
            </a:fld>
            <a:endParaRPr lang="en-IN"/>
          </a:p>
        </p:txBody>
      </p:sp>
      <p:sp>
        <p:nvSpPr>
          <p:cNvPr id="104865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9AAAF194-2AB6-41EF-9545-D945552BE42B}" type="slidenum">
              <a:rPr lang="en-IN" smtClean="0"/>
              <a:t>‹#›</a:t>
            </a:fld>
            <a:endParaRPr lang="en-IN"/>
          </a:p>
        </p:txBody>
      </p:sp>
      <p:sp>
        <p:nvSpPr>
          <p:cNvPr id="1048657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CB8DE99C-D423-4D22-9EFE-783FBD512B6A}" type="datetimeFigureOut">
              <a:rPr lang="en-US" smtClean="0"/>
              <a:t>6/10/2020</a:t>
            </a:fld>
            <a:endParaRPr lang="en-IN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9AAAF194-2AB6-41EF-9545-D945552BE42B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1"/>
          <p:cNvSpPr txBox="1"/>
          <p:nvPr/>
        </p:nvSpPr>
        <p:spPr>
          <a:xfrm>
            <a:off x="1547664" y="3140968"/>
            <a:ext cx="5760640" cy="11709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7200" lang="en-IN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ASSISTANT</a:t>
            </a:r>
            <a:endParaRPr b="1" dirty="0" sz="5400" lang="en-IN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6" name="TextBox 4"/>
          <p:cNvSpPr txBox="1"/>
          <p:nvPr/>
        </p:nvSpPr>
        <p:spPr>
          <a:xfrm>
            <a:off x="1833082" y="2188314"/>
            <a:ext cx="3840481" cy="8153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4800" lang="en-US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NIHI CHATBOT </a:t>
            </a:r>
            <a:endParaRPr b="1" dirty="0" sz="4800" lang="en-IN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extBox 1"/>
          <p:cNvSpPr txBox="1"/>
          <p:nvPr/>
        </p:nvSpPr>
        <p:spPr>
          <a:xfrm>
            <a:off x="2500298" y="2214554"/>
            <a:ext cx="2710180" cy="7518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4400" i="1" lang="en-IN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1"/>
          <p:cNvSpPr txBox="1"/>
          <p:nvPr/>
        </p:nvSpPr>
        <p:spPr>
          <a:xfrm>
            <a:off x="714348" y="928670"/>
            <a:ext cx="1490980" cy="5740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3200" lang="en-IN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1048604" name="TextBox 2"/>
          <p:cNvSpPr txBox="1"/>
          <p:nvPr/>
        </p:nvSpPr>
        <p:spPr>
          <a:xfrm flipH="1">
            <a:off x="611560" y="2285992"/>
            <a:ext cx="7715303" cy="40030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itchFamily="2" charset="2"/>
              <a:buChar char="v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chatbot?</a:t>
            </a:r>
          </a:p>
          <a:p>
            <a:pPr>
              <a:buFont typeface="Wingdings" pitchFamily="2" charset="2"/>
              <a:buChar char="v"/>
            </a:pPr>
            <a:endParaRPr dirty="0" sz="2400" lang="en-IN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does it work?</a:t>
            </a:r>
          </a:p>
          <a:p>
            <a:pPr>
              <a:buFont typeface="Wingdings" pitchFamily="2" charset="2"/>
              <a:buChar char="v"/>
            </a:pPr>
            <a:endParaRPr dirty="0" sz="2400" lang="en-IN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Natural Language Processing</a:t>
            </a:r>
          </a:p>
          <a:p>
            <a:endParaRPr dirty="0" sz="2400" lang="en-IN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Library used in </a:t>
            </a:r>
            <a:r>
              <a:rPr dirty="0" sz="2400" lang="en-IN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Nihi</a:t>
            </a: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 Chatbot</a:t>
            </a:r>
          </a:p>
          <a:p>
            <a:endParaRPr dirty="0" sz="2400" lang="en-IN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Benefits</a:t>
            </a:r>
          </a:p>
          <a:p>
            <a:pPr>
              <a:buFont typeface="Wingdings" pitchFamily="2" charset="2"/>
              <a:buChar char="v"/>
            </a:pPr>
            <a:endParaRPr dirty="0" sz="2400" lang="en-IN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1"/>
          <p:cNvSpPr txBox="1"/>
          <p:nvPr/>
        </p:nvSpPr>
        <p:spPr>
          <a:xfrm>
            <a:off x="1115616" y="836712"/>
            <a:ext cx="3281681" cy="5740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3200" lang="en-IN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CHATBOT?</a:t>
            </a: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1" name="TextBox 2"/>
          <p:cNvSpPr txBox="1"/>
          <p:nvPr/>
        </p:nvSpPr>
        <p:spPr>
          <a:xfrm>
            <a:off x="539552" y="2357430"/>
            <a:ext cx="7776864" cy="2225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Simple word chatbot is a Computer Program that is designed  to communicate with human by a text or voice </a:t>
            </a:r>
            <a:r>
              <a:rPr dirty="0" sz="2400" lang="en-IN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throught</a:t>
            </a: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the internet.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endParaRPr dirty="0" sz="2400" lang="en-IN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 indent="-285750" marL="285750">
              <a:buFont typeface="Wingdings" panose="05000000000000000000" pitchFamily="2" charset="2"/>
              <a:buChar char="§"/>
            </a:pP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Chatbot are virtual assistant programmed to automatically answer users requests.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33525" y="2128837"/>
            <a:ext cx="6076950" cy="2600325"/>
          </a:xfrm>
          <a:prstGeom prst="rect"/>
        </p:spPr>
      </p:pic>
      <p:sp>
        <p:nvSpPr>
          <p:cNvPr id="1048597" name="TextBox 3"/>
          <p:cNvSpPr txBox="1"/>
          <p:nvPr/>
        </p:nvSpPr>
        <p:spPr>
          <a:xfrm>
            <a:off x="1835696" y="908720"/>
            <a:ext cx="3243581" cy="5740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work?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Box 1"/>
          <p:cNvSpPr txBox="1"/>
          <p:nvPr/>
        </p:nvSpPr>
        <p:spPr>
          <a:xfrm>
            <a:off x="642910" y="714356"/>
            <a:ext cx="6101081" cy="10566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3200" lang="en-IN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Natural Language Processing(NLP)</a:t>
            </a:r>
          </a:p>
          <a:p>
            <a:endParaRPr b="1" dirty="0" sz="3200" lang="en-IN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1" name="TextBox 2"/>
          <p:cNvSpPr txBox="1"/>
          <p:nvPr/>
        </p:nvSpPr>
        <p:spPr>
          <a:xfrm>
            <a:off x="428596" y="2214554"/>
            <a:ext cx="8076476" cy="3647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processing(NLP) is the </a:t>
            </a:r>
            <a:r>
              <a:rPr dirty="0" sz="2400" lang="en-IN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abiltity</a:t>
            </a: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 com- </a:t>
            </a:r>
            <a:r>
              <a:rPr dirty="0" sz="2400" lang="en-IN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puter</a:t>
            </a: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to understand human speech as it is spoken. NLP is a component of artificial intelligence.  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endParaRPr dirty="0" sz="2400" lang="en-IN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makes computer to perform useful tasks with the natural language human use.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endParaRPr dirty="0" sz="2400" lang="en-IN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input and output of an NLP system can be-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1"/>
          <p:cNvSpPr txBox="1"/>
          <p:nvPr/>
        </p:nvSpPr>
        <p:spPr>
          <a:xfrm>
            <a:off x="553749" y="1102023"/>
            <a:ext cx="7052945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 in NIHI Chatbot</a:t>
            </a:r>
          </a:p>
        </p:txBody>
      </p:sp>
      <p:sp>
        <p:nvSpPr>
          <p:cNvPr id="1048596" name="TextBox 3"/>
          <p:cNvSpPr txBox="1"/>
          <p:nvPr/>
        </p:nvSpPr>
        <p:spPr>
          <a:xfrm>
            <a:off x="704978" y="2636912"/>
            <a:ext cx="2989580" cy="32918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Pyttsx3 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Web-browser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2"/>
          <p:cNvSpPr txBox="1"/>
          <p:nvPr/>
        </p:nvSpPr>
        <p:spPr>
          <a:xfrm>
            <a:off x="782796" y="692696"/>
            <a:ext cx="7389604" cy="1602740"/>
          </a:xfrm>
          <a:prstGeom prst="rect"/>
          <a:noFill/>
        </p:spPr>
        <p:txBody>
          <a:bodyPr rtlCol="0" wrap="square">
            <a:spAutoFit/>
          </a:bodyPr>
          <a:p>
            <a:endParaRPr dirty="0" lang="en-IN"/>
          </a:p>
          <a:p>
            <a:endParaRPr dirty="0" lang="en-IN"/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Pyttsx3: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Pyttsx3 is  a text to speech conversion library in python</a:t>
            </a:r>
            <a:r>
              <a:rPr dirty="0" lang="en-IN"/>
              <a:t>.</a:t>
            </a:r>
          </a:p>
          <a:p>
            <a:endParaRPr dirty="0" lang="en-IN"/>
          </a:p>
        </p:txBody>
      </p:sp>
      <p:sp>
        <p:nvSpPr>
          <p:cNvPr id="1048599" name="TextBox 3"/>
          <p:cNvSpPr txBox="1"/>
          <p:nvPr/>
        </p:nvSpPr>
        <p:spPr>
          <a:xfrm>
            <a:off x="683568" y="2708920"/>
            <a:ext cx="7965669" cy="2225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§"/>
            </a:pPr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Wikipedia: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It is a python library that make it easy to access and parse data from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b="1"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Webbrowser</a:t>
            </a:r>
            <a:r>
              <a:rPr b="1"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 a  interface for display the user queries solution </a:t>
            </a:r>
            <a:r>
              <a:rPr dirty="0" lang="en-IN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5"/>
          <p:cNvSpPr txBox="1"/>
          <p:nvPr/>
        </p:nvSpPr>
        <p:spPr>
          <a:xfrm>
            <a:off x="709773" y="875030"/>
            <a:ext cx="7009927" cy="51079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Immediate answers.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Available 24/hr.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Innovation Customer Service.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Multi- Channel Consistency.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Simplify Employees Life.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Box 1"/>
          <p:cNvSpPr txBox="1"/>
          <p:nvPr/>
        </p:nvSpPr>
        <p:spPr>
          <a:xfrm>
            <a:off x="571472" y="571480"/>
            <a:ext cx="2164080" cy="10566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3200" lang="en-IN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 Technology</a:t>
            </a:r>
          </a:p>
          <a:p>
            <a:endParaRPr b="1" dirty="0" sz="3200" lang="en-IN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8" name="TextBox 3"/>
          <p:cNvSpPr txBox="1"/>
          <p:nvPr/>
        </p:nvSpPr>
        <p:spPr>
          <a:xfrm>
            <a:off x="571472" y="2449830"/>
            <a:ext cx="8210882" cy="19583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indent="-342900" marL="342900">
              <a:buFont typeface="Wingdings" panose="05000000000000000000" pitchFamily="2" charset="2"/>
              <a:buChar char="§"/>
            </a:pPr>
            <a:endParaRPr dirty="0" sz="2400" lang="en-IN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§"/>
            </a:pPr>
            <a:r>
              <a:rPr dirty="0" sz="2400" lang="en-IN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Visual Studio(Editor)</a:t>
            </a:r>
          </a:p>
          <a:p>
            <a:endParaRPr dirty="0" lang="en-IN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lang="en-IN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lang="en-IN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Hewlett-Packard Company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Student</dc:creator>
  <cp:lastModifiedBy>hp</cp:lastModifiedBy>
  <dcterms:created xsi:type="dcterms:W3CDTF">2019-11-14T08:10:49Z</dcterms:created>
  <dcterms:modified xsi:type="dcterms:W3CDTF">2020-06-10T07:12:55Z</dcterms:modified>
</cp:coreProperties>
</file>