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3"/>
  </p:notesMasterIdLst>
  <p:sldIdLst>
    <p:sldId id="256" r:id="rId2"/>
    <p:sldId id="477" r:id="rId3"/>
    <p:sldId id="478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275" r:id="rId12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DE1EB-DC0E-490F-8C3E-D022F5C6A6C6}" type="datetimeFigureOut">
              <a:rPr lang="hr-HR" smtClean="0"/>
              <a:t>9.5.2013.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63D1D-5086-4C08-967E-804525AE2E1E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2938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9E4-47FA-4F82-826F-4E712436E255}" type="datetime1">
              <a:rPr lang="hr-HR" smtClean="0"/>
              <a:t>9.5.2013.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4358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CA4A-04BA-44B6-8748-FF8D9412EB95}" type="datetime1">
              <a:rPr lang="hr-HR" smtClean="0"/>
              <a:t>9.5.2013.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341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C336-6917-4246-BDF6-40DDE390543E}" type="datetime1">
              <a:rPr lang="hr-HR" smtClean="0"/>
              <a:t>9.5.2013.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0694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75DE-5C4D-415C-8C2C-84CC3DB86CD0}" type="datetime1">
              <a:rPr lang="hr-HR" smtClean="0"/>
              <a:t>9.5.2013.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87344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00DE-824B-4501-AE89-489A958C2E4D}" type="datetime1">
              <a:rPr lang="hr-HR" smtClean="0"/>
              <a:t>9.5.2013.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9750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D1A7-64D6-49D7-99E8-8BC9565CF4FA}" type="datetime1">
              <a:rPr lang="hr-HR" smtClean="0"/>
              <a:t>9.5.2013.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4135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15A-7F2D-45D5-A5D2-090D28CBA200}" type="datetime1">
              <a:rPr lang="hr-HR" smtClean="0"/>
              <a:t>9.5.2013.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22817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291D-A17D-4572-8EC8-9CEBEDCC185E}" type="datetime1">
              <a:rPr lang="hr-HR" smtClean="0"/>
              <a:t>9.5.2013.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5302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E6FD-A18A-42BF-A8C8-35DED16ADD5B}" type="datetime1">
              <a:rPr lang="hr-HR" smtClean="0"/>
              <a:t>9.5.2013.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9857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5DA3-55B8-4227-B828-7FC0609AA477}" type="datetime1">
              <a:rPr lang="hr-HR" smtClean="0"/>
              <a:t>9.5.2013.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732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ED6-F44C-4A43-8F62-806CA5A27558}" type="datetime1">
              <a:rPr lang="hr-HR" smtClean="0"/>
              <a:t>9.5.2013.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4971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8F3-D632-48F7-A5DA-22F2F76BF315}" type="datetime1">
              <a:rPr lang="hr-HR" smtClean="0"/>
              <a:t>9.5.2013.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515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B8CB-098E-411B-BACF-522DF27BE12B}" type="datetime1">
              <a:rPr lang="hr-HR" smtClean="0"/>
              <a:t>9.5.2013.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887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4904-8FB8-4F1C-A0ED-9EAD281891DC}" type="datetime1">
              <a:rPr lang="hr-HR" smtClean="0"/>
              <a:t>9.5.2013.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3942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Oblikovanje web stranica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10. predavanje</a:t>
            </a:r>
            <a:endParaRPr lang="hr-H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9832" y="279039"/>
            <a:ext cx="4824536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dirty="0" smtClean="0">
                <a:latin typeface="Arial" pitchFamily="34" charset="0"/>
                <a:cs typeface="Arial" pitchFamily="34" charset="0"/>
              </a:rPr>
              <a:t>Visoka škola za informacijske tehnologije</a:t>
            </a:r>
            <a:endParaRPr lang="hr-H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dirty="0" smtClean="0">
                <a:latin typeface="Arial" pitchFamily="34" charset="0"/>
                <a:cs typeface="Arial" pitchFamily="34" charset="0"/>
              </a:rPr>
              <a:t>Jurica Đurić struč. spec. ing. techn. inf.</a:t>
            </a:r>
            <a:endParaRPr lang="hr-H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Connector 25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Loša praksa SEO-a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vi-VN" sz="1700" dirty="0"/>
              <a:t>Tekst  u  slici/grafici  -  tekstovi  u  grafikama  na  internet  stranicama  nisu  čitljivi  web </a:t>
            </a:r>
            <a:r>
              <a:rPr lang="vi-VN" sz="1700" dirty="0" smtClean="0"/>
              <a:t>tražilicama</a:t>
            </a:r>
            <a:r>
              <a:rPr lang="hr-HR" sz="1700" dirty="0" smtClean="0"/>
              <a:t> </a:t>
            </a:r>
            <a:endParaRPr lang="vi-VN" sz="1700" dirty="0" smtClean="0"/>
          </a:p>
          <a:p>
            <a:pPr>
              <a:lnSpc>
                <a:spcPct val="120000"/>
              </a:lnSpc>
            </a:pPr>
            <a:r>
              <a:rPr lang="vi-VN" sz="1700" dirty="0" smtClean="0"/>
              <a:t>Razmjena linkova sa farmama linkova i plaćanje ranga - "loše susjedstvo"</a:t>
            </a:r>
          </a:p>
          <a:p>
            <a:pPr>
              <a:lnSpc>
                <a:spcPct val="120000"/>
              </a:lnSpc>
            </a:pPr>
            <a:r>
              <a:rPr lang="vi-VN" sz="1700" dirty="0" smtClean="0"/>
              <a:t>Over  </a:t>
            </a:r>
            <a:r>
              <a:rPr lang="vi-VN" sz="1700" dirty="0"/>
              <a:t>optimization  penalty  (OOP)  -  prekomjerna  "optimizacija"  -  penali  za  </a:t>
            </a:r>
            <a:r>
              <a:rPr lang="vi-VN" sz="1700" dirty="0" smtClean="0"/>
              <a:t>prečesto</a:t>
            </a:r>
            <a:r>
              <a:rPr lang="hr-HR" sz="1700" dirty="0" smtClean="0"/>
              <a:t> </a:t>
            </a:r>
            <a:r>
              <a:rPr lang="vi-VN" sz="1700" dirty="0" smtClean="0"/>
              <a:t>ponavljanje </a:t>
            </a:r>
            <a:r>
              <a:rPr lang="vi-VN" sz="1700" dirty="0"/>
              <a:t>ključnih riječi i izraza u raznim dijelovima koda i tekstova</a:t>
            </a:r>
          </a:p>
          <a:p>
            <a:pPr>
              <a:lnSpc>
                <a:spcPct val="120000"/>
              </a:lnSpc>
            </a:pPr>
            <a:r>
              <a:rPr lang="vi-VN" sz="1700" dirty="0"/>
              <a:t>Preusmjeravanje  stranice  putem  meta  tagova  -  npr.  zakup  nekoliko  domena  koje  </a:t>
            </a:r>
            <a:r>
              <a:rPr lang="vi-VN" sz="1700" dirty="0" smtClean="0"/>
              <a:t>se</a:t>
            </a:r>
            <a:r>
              <a:rPr lang="hr-HR" sz="1700" dirty="0" smtClean="0"/>
              <a:t> </a:t>
            </a:r>
            <a:r>
              <a:rPr lang="vi-VN" sz="1700" dirty="0" smtClean="0"/>
              <a:t>preusmjeravaju </a:t>
            </a:r>
            <a:r>
              <a:rPr lang="vi-VN" sz="1700" dirty="0"/>
              <a:t>na jednu stranicu</a:t>
            </a:r>
          </a:p>
          <a:p>
            <a:pPr>
              <a:lnSpc>
                <a:spcPct val="120000"/>
              </a:lnSpc>
            </a:pPr>
            <a:r>
              <a:rPr lang="vi-VN" sz="1700" dirty="0"/>
              <a:t>Krađa tekstova i slika sa drugih internet stranica - Google to ne voli i kažnjava</a:t>
            </a:r>
          </a:p>
          <a:p>
            <a:pPr>
              <a:lnSpc>
                <a:spcPct val="120000"/>
              </a:lnSpc>
            </a:pPr>
            <a:r>
              <a:rPr lang="vi-VN" sz="1700" dirty="0"/>
              <a:t>Dinamične internet stranice - stranice kojima se adresa mijenja</a:t>
            </a:r>
          </a:p>
          <a:p>
            <a:pPr>
              <a:lnSpc>
                <a:spcPct val="120000"/>
              </a:lnSpc>
            </a:pPr>
            <a:r>
              <a:rPr lang="vi-VN" sz="1700" dirty="0"/>
              <a:t>Korištenje skrivenih </a:t>
            </a:r>
            <a:r>
              <a:rPr lang="vi-VN" sz="1700" dirty="0"/>
              <a:t>linkova </a:t>
            </a:r>
            <a:r>
              <a:rPr lang="vi-VN" sz="1700" dirty="0"/>
              <a:t>i automatskog preusmjeravanja</a:t>
            </a:r>
          </a:p>
          <a:p>
            <a:pPr>
              <a:lnSpc>
                <a:spcPct val="120000"/>
              </a:lnSpc>
            </a:pPr>
            <a:r>
              <a:rPr lang="vi-VN" sz="1700" dirty="0"/>
              <a:t>Flash  internet  stranice  (animirane  stranice)  -  Google  i  druge  tražilice  </a:t>
            </a:r>
            <a:r>
              <a:rPr lang="vi-VN" sz="1700"/>
              <a:t>još  </a:t>
            </a:r>
            <a:r>
              <a:rPr lang="vi-VN" sz="1700" smtClean="0"/>
              <a:t>uvijek </a:t>
            </a:r>
            <a:r>
              <a:rPr lang="vi-VN" sz="1700" dirty="0"/>
              <a:t>ne mogu čitati sadržaj koji se nalazi u Flash stranicama</a:t>
            </a:r>
            <a:endParaRPr lang="hr-HR" sz="1700" dirty="0" smtClean="0"/>
          </a:p>
        </p:txBody>
      </p:sp>
    </p:spTree>
    <p:extLst>
      <p:ext uri="{BB962C8B-B14F-4D97-AF65-F5344CB8AC3E}">
        <p14:creationId xmlns:p14="http://schemas.microsoft.com/office/powerpoint/2010/main" val="23693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40" y="2130425"/>
            <a:ext cx="7772400" cy="1470025"/>
          </a:xfrm>
        </p:spPr>
        <p:txBody>
          <a:bodyPr/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Kraj 10. predavanja</a:t>
            </a:r>
            <a:endParaRPr lang="hr-HR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Hvala na pozornosti!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11</a:t>
            </a:fld>
            <a:endParaRPr lang="hr-H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dirty="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SEO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/>
              <a:t>Početak interneta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Što </a:t>
            </a:r>
            <a:r>
              <a:rPr lang="hr-HR" sz="4000" dirty="0"/>
              <a:t>je SEO - </a:t>
            </a:r>
            <a:r>
              <a:rPr lang="hr-HR" sz="4000" dirty="0" err="1"/>
              <a:t>Search</a:t>
            </a:r>
            <a:r>
              <a:rPr lang="hr-HR" sz="4000" dirty="0"/>
              <a:t> </a:t>
            </a:r>
            <a:r>
              <a:rPr lang="hr-HR" sz="4000" dirty="0" err="1"/>
              <a:t>Engine</a:t>
            </a:r>
            <a:r>
              <a:rPr lang="hr-HR" sz="4000" dirty="0"/>
              <a:t> </a:t>
            </a:r>
            <a:r>
              <a:rPr lang="hr-HR" sz="4000" dirty="0" err="1"/>
              <a:t>Optimization</a:t>
            </a:r>
            <a:endParaRPr lang="hr-HR" sz="4000" dirty="0" smtClean="0"/>
          </a:p>
          <a:p>
            <a:pPr>
              <a:lnSpc>
                <a:spcPct val="150000"/>
              </a:lnSpc>
            </a:pPr>
            <a:r>
              <a:rPr lang="hr-HR" sz="4000" dirty="0" smtClean="0"/>
              <a:t>Zašto je potrebno koristiti tražilice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SERP </a:t>
            </a:r>
            <a:r>
              <a:rPr lang="hr-HR" sz="4000" dirty="0" smtClean="0"/>
              <a:t>– </a:t>
            </a:r>
            <a:r>
              <a:rPr lang="en-US" sz="4000" dirty="0" smtClean="0"/>
              <a:t>Search </a:t>
            </a:r>
            <a:r>
              <a:rPr lang="en-US" sz="4000" dirty="0"/>
              <a:t>engine Results Rage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22859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SEO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85" y="1384937"/>
            <a:ext cx="6513029" cy="4492335"/>
          </a:xfrm>
        </p:spPr>
      </p:pic>
    </p:spTree>
    <p:extLst>
      <p:ext uri="{BB962C8B-B14F-4D97-AF65-F5344CB8AC3E}">
        <p14:creationId xmlns:p14="http://schemas.microsoft.com/office/powerpoint/2010/main" val="284175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SEO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/>
              <a:t>Optimiziranje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White hat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Black hat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32152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/>
              <a:t>Ključne </a:t>
            </a:r>
            <a:r>
              <a:rPr lang="hr-HR" dirty="0" smtClean="0"/>
              <a:t>riječi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9" y="1429477"/>
            <a:ext cx="8018046" cy="4329745"/>
          </a:xfrm>
        </p:spPr>
      </p:pic>
    </p:spTree>
    <p:extLst>
      <p:ext uri="{BB962C8B-B14F-4D97-AF65-F5344CB8AC3E}">
        <p14:creationId xmlns:p14="http://schemas.microsoft.com/office/powerpoint/2010/main" val="32037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/>
              <a:t>Ključne </a:t>
            </a:r>
            <a:r>
              <a:rPr lang="hr-HR" dirty="0" smtClean="0"/>
              <a:t>riječi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9" y="1429477"/>
            <a:ext cx="8018046" cy="4329744"/>
          </a:xfrm>
        </p:spPr>
      </p:pic>
    </p:spTree>
    <p:extLst>
      <p:ext uri="{BB962C8B-B14F-4D97-AF65-F5344CB8AC3E}">
        <p14:creationId xmlns:p14="http://schemas.microsoft.com/office/powerpoint/2010/main" val="302774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/>
              <a:t>Ključne </a:t>
            </a:r>
            <a:r>
              <a:rPr lang="hr-HR" dirty="0" smtClean="0"/>
              <a:t>riječi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90" y="1429477"/>
            <a:ext cx="8018044" cy="4329744"/>
          </a:xfrm>
        </p:spPr>
      </p:pic>
    </p:spTree>
    <p:extLst>
      <p:ext uri="{BB962C8B-B14F-4D97-AF65-F5344CB8AC3E}">
        <p14:creationId xmlns:p14="http://schemas.microsoft.com/office/powerpoint/2010/main" val="24657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SEO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/>
              <a:t>Korištenje meta svojstva</a:t>
            </a:r>
          </a:p>
          <a:p>
            <a:pPr>
              <a:lnSpc>
                <a:spcPct val="150000"/>
              </a:lnSpc>
            </a:pPr>
            <a:r>
              <a:rPr lang="hr-HR" sz="4000" dirty="0" err="1" smtClean="0"/>
              <a:t>Description</a:t>
            </a:r>
            <a:endParaRPr lang="hr-HR" sz="4000" dirty="0" smtClean="0"/>
          </a:p>
          <a:p>
            <a:pPr>
              <a:lnSpc>
                <a:spcPct val="150000"/>
              </a:lnSpc>
            </a:pPr>
            <a:r>
              <a:rPr lang="hr-HR" sz="4000" dirty="0" err="1" smtClean="0"/>
              <a:t>Keywords</a:t>
            </a:r>
            <a:endParaRPr lang="hr-HR" sz="4000" dirty="0" smtClean="0"/>
          </a:p>
          <a:p>
            <a:pPr>
              <a:lnSpc>
                <a:spcPct val="150000"/>
              </a:lnSpc>
            </a:pPr>
            <a:r>
              <a:rPr lang="hr-HR" sz="4000" dirty="0" err="1" smtClean="0"/>
              <a:t>Author</a:t>
            </a:r>
            <a:endParaRPr lang="hr-HR" sz="4000" dirty="0" smtClean="0"/>
          </a:p>
        </p:txBody>
      </p:sp>
    </p:spTree>
    <p:extLst>
      <p:ext uri="{BB962C8B-B14F-4D97-AF65-F5344CB8AC3E}">
        <p14:creationId xmlns:p14="http://schemas.microsoft.com/office/powerpoint/2010/main" val="26394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Dobra praksa SEO-a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hr-HR" sz="9200" dirty="0"/>
              <a:t>Naslov web stranice - 10-70 znakova (preporučeno: do 7-15 riječi)</a:t>
            </a:r>
          </a:p>
          <a:p>
            <a:pPr>
              <a:lnSpc>
                <a:spcPct val="120000"/>
              </a:lnSpc>
            </a:pPr>
            <a:r>
              <a:rPr lang="hr-HR" sz="9200" dirty="0" smtClean="0"/>
              <a:t>Opis </a:t>
            </a:r>
            <a:r>
              <a:rPr lang="hr-HR" sz="9200" dirty="0"/>
              <a:t>web stranice - do 200 znakova /preporučeno do 160)</a:t>
            </a:r>
          </a:p>
          <a:p>
            <a:pPr>
              <a:lnSpc>
                <a:spcPct val="120000"/>
              </a:lnSpc>
            </a:pPr>
            <a:r>
              <a:rPr lang="hr-HR" sz="9200" dirty="0" smtClean="0"/>
              <a:t>Ključne </a:t>
            </a:r>
            <a:r>
              <a:rPr lang="hr-HR" sz="9200" dirty="0"/>
              <a:t>riječi po web stranici - do 10 riječi</a:t>
            </a:r>
          </a:p>
          <a:p>
            <a:pPr>
              <a:lnSpc>
                <a:spcPct val="120000"/>
              </a:lnSpc>
            </a:pPr>
            <a:r>
              <a:rPr lang="hr-HR" sz="9200" dirty="0" smtClean="0"/>
              <a:t>Ponavljanje </a:t>
            </a:r>
            <a:r>
              <a:rPr lang="hr-HR" sz="9200" dirty="0"/>
              <a:t>ključnih riječi u sadržaju (tekstu stranice)- 5-20% za sve ključne riječi</a:t>
            </a:r>
          </a:p>
          <a:p>
            <a:pPr>
              <a:lnSpc>
                <a:spcPct val="120000"/>
              </a:lnSpc>
            </a:pPr>
            <a:r>
              <a:rPr lang="hr-HR" sz="9200" dirty="0" smtClean="0"/>
              <a:t>Pojedine </a:t>
            </a:r>
            <a:r>
              <a:rPr lang="hr-HR" sz="9200" dirty="0"/>
              <a:t>ključne riječi - 1-6% pojedina ključna riječ</a:t>
            </a:r>
          </a:p>
          <a:p>
            <a:pPr>
              <a:lnSpc>
                <a:spcPct val="120000"/>
              </a:lnSpc>
            </a:pPr>
            <a:r>
              <a:rPr lang="hr-HR" sz="9200" dirty="0" smtClean="0"/>
              <a:t>Broj </a:t>
            </a:r>
            <a:r>
              <a:rPr lang="hr-HR" sz="9200" dirty="0"/>
              <a:t>linkova na pojedinoj web stranici - manji od 100 (Google preporuka)</a:t>
            </a:r>
          </a:p>
          <a:p>
            <a:pPr>
              <a:lnSpc>
                <a:spcPct val="120000"/>
              </a:lnSpc>
            </a:pPr>
            <a:r>
              <a:rPr lang="hr-HR" sz="9200" dirty="0" err="1" smtClean="0"/>
              <a:t>Sitemap</a:t>
            </a:r>
            <a:r>
              <a:rPr lang="hr-HR" sz="9200" dirty="0" smtClean="0"/>
              <a:t>/Mapa </a:t>
            </a:r>
            <a:r>
              <a:rPr lang="hr-HR" sz="9200" dirty="0"/>
              <a:t>stranice - do 100 linkova (ako je veći, razdijeliti na nekoliko </a:t>
            </a:r>
            <a:r>
              <a:rPr lang="hr-HR" sz="9200" dirty="0" smtClean="0"/>
              <a:t>dijelova</a:t>
            </a:r>
            <a:r>
              <a:rPr lang="hr-HR" sz="9200" dirty="0"/>
              <a:t>)</a:t>
            </a:r>
          </a:p>
          <a:p>
            <a:pPr>
              <a:lnSpc>
                <a:spcPct val="120000"/>
              </a:lnSpc>
            </a:pPr>
            <a:r>
              <a:rPr lang="hr-HR" sz="9200" dirty="0" smtClean="0"/>
              <a:t>Url </a:t>
            </a:r>
            <a:r>
              <a:rPr lang="hr-HR" sz="9200" dirty="0"/>
              <a:t>adresa stranica - dobro da je do 100 </a:t>
            </a:r>
            <a:r>
              <a:rPr lang="hr-HR" sz="9200" dirty="0" smtClean="0"/>
              <a:t>znakova</a:t>
            </a:r>
            <a:r>
              <a:rPr lang="hr-HR" sz="40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955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9236</TotalTime>
  <Words>340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Oblikovanje web stranica</vt:lpstr>
      <vt:lpstr>SEO</vt:lpstr>
      <vt:lpstr>SEO</vt:lpstr>
      <vt:lpstr>SEO</vt:lpstr>
      <vt:lpstr>Ključne riječi</vt:lpstr>
      <vt:lpstr>Ključne riječi</vt:lpstr>
      <vt:lpstr>Ključne riječi</vt:lpstr>
      <vt:lpstr>SEO</vt:lpstr>
      <vt:lpstr>Dobra praksa SEO-a</vt:lpstr>
      <vt:lpstr>Loša praksa SEO-a</vt:lpstr>
      <vt:lpstr>Kraj 10. predavanja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JuricaLapNew</dc:creator>
  <cp:lastModifiedBy>Student</cp:lastModifiedBy>
  <cp:revision>286</cp:revision>
  <dcterms:created xsi:type="dcterms:W3CDTF">2013-02-08T11:07:18Z</dcterms:created>
  <dcterms:modified xsi:type="dcterms:W3CDTF">2013-05-09T14:04:19Z</dcterms:modified>
</cp:coreProperties>
</file>