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3"/>
  </p:notesMasterIdLst>
  <p:sldIdLst>
    <p:sldId id="256" r:id="rId2"/>
    <p:sldId id="308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43" r:id="rId12"/>
    <p:sldId id="325" r:id="rId13"/>
    <p:sldId id="326" r:id="rId14"/>
    <p:sldId id="334" r:id="rId15"/>
    <p:sldId id="329" r:id="rId16"/>
    <p:sldId id="335" r:id="rId17"/>
    <p:sldId id="336" r:id="rId18"/>
    <p:sldId id="337" r:id="rId19"/>
    <p:sldId id="339" r:id="rId20"/>
    <p:sldId id="340" r:id="rId21"/>
    <p:sldId id="331" r:id="rId22"/>
    <p:sldId id="332" r:id="rId23"/>
    <p:sldId id="344" r:id="rId24"/>
    <p:sldId id="345" r:id="rId25"/>
    <p:sldId id="346" r:id="rId26"/>
    <p:sldId id="347" r:id="rId27"/>
    <p:sldId id="333" r:id="rId28"/>
    <p:sldId id="330" r:id="rId29"/>
    <p:sldId id="341" r:id="rId30"/>
    <p:sldId id="342" r:id="rId31"/>
    <p:sldId id="275" r:id="rId3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14.3.2013.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14.3.2013.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14.3.2013.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14.3.2013.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14.3.2013.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14.3.2013.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14.3.2013.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14.3.2013.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14.3.2013.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14.3.2013.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Oblikovanje web stranica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3.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351309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8991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351309"/>
            <a:ext cx="6034617" cy="4525962"/>
          </a:xfrm>
        </p:spPr>
      </p:pic>
    </p:spTree>
    <p:extLst>
      <p:ext uri="{BB962C8B-B14F-4D97-AF65-F5344CB8AC3E}">
        <p14:creationId xmlns:p14="http://schemas.microsoft.com/office/powerpoint/2010/main" val="3141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&lt;div id="wrapper"&gt;</a:t>
            </a:r>
          </a:p>
          <a:p>
            <a:pPr marL="400050" lvl="1" indent="0">
              <a:buNone/>
            </a:pPr>
            <a:r>
              <a:rPr lang="en-US" sz="3200" dirty="0"/>
              <a:t>&lt;div id="header"&gt;&lt;/div&gt;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id="navigation"&gt;&lt;/div&gt;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id="left"&gt;&lt;/div&gt;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id="content"&gt;&lt;/div&gt;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div id="footer"&gt;&lt;/div</a:t>
            </a:r>
            <a:r>
              <a:rPr lang="en-US" dirty="0" smtClean="0"/>
              <a:t>&gt;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&lt;/div&gt;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61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#wrapper {</a:t>
            </a:r>
          </a:p>
          <a:p>
            <a:pPr marL="400050" lvl="1" indent="0">
              <a:buNone/>
            </a:pPr>
            <a:r>
              <a:rPr lang="en-US" sz="2000" dirty="0"/>
              <a:t>background-color: #</a:t>
            </a:r>
            <a:r>
              <a:rPr lang="en-US" sz="2000" dirty="0" err="1"/>
              <a:t>eeeeee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width: 964px;</a:t>
            </a:r>
          </a:p>
          <a:p>
            <a:pPr marL="400050" lvl="1" indent="0">
              <a:buNone/>
            </a:pPr>
            <a:r>
              <a:rPr lang="en-US" sz="2000" dirty="0"/>
              <a:t>margin: auto;</a:t>
            </a:r>
          </a:p>
          <a:p>
            <a:pPr marL="400050" lvl="1" indent="0">
              <a:buNone/>
            </a:pPr>
            <a:r>
              <a:rPr lang="en-US" sz="2000" dirty="0"/>
              <a:t>padding: 5px;</a:t>
            </a:r>
          </a:p>
          <a:p>
            <a:pPr marL="400050" lvl="1" indent="0">
              <a:buNone/>
            </a:pPr>
            <a:r>
              <a:rPr lang="en-US" sz="2000" dirty="0"/>
              <a:t>border: 1px solid black;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#header, #navigation, #content, #footer, #left {</a:t>
            </a:r>
          </a:p>
          <a:p>
            <a:pPr marL="400050" lvl="1" indent="0">
              <a:buNone/>
            </a:pPr>
            <a:r>
              <a:rPr lang="en-US" sz="2000" dirty="0"/>
              <a:t>background-color: #</a:t>
            </a:r>
            <a:r>
              <a:rPr lang="en-US" sz="2000" dirty="0" err="1"/>
              <a:t>dddddd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padding: 5px;</a:t>
            </a:r>
          </a:p>
          <a:p>
            <a:pPr marL="400050" lvl="1" indent="0">
              <a:buNone/>
            </a:pPr>
            <a:r>
              <a:rPr lang="en-US" sz="2000" dirty="0"/>
              <a:t>border: 1px solid black;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1447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4340"/>
            <a:ext cx="8229600" cy="3617682"/>
          </a:xfrm>
        </p:spPr>
      </p:pic>
    </p:spTree>
    <p:extLst>
      <p:ext uri="{BB962C8B-B14F-4D97-AF65-F5344CB8AC3E}">
        <p14:creationId xmlns:p14="http://schemas.microsoft.com/office/powerpoint/2010/main" val="36033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i clear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Float</a:t>
            </a:r>
          </a:p>
          <a:p>
            <a:pPr lvl="1"/>
            <a:r>
              <a:rPr lang="hr-HR" dirty="0" smtClean="0"/>
              <a:t>Left</a:t>
            </a:r>
          </a:p>
          <a:p>
            <a:pPr lvl="1"/>
            <a:r>
              <a:rPr lang="hr-HR" dirty="0" smtClean="0"/>
              <a:t>Right</a:t>
            </a:r>
          </a:p>
          <a:p>
            <a:r>
              <a:rPr lang="hr-HR" dirty="0" smtClean="0"/>
              <a:t>Clear</a:t>
            </a:r>
          </a:p>
          <a:p>
            <a:pPr lvl="1"/>
            <a:r>
              <a:rPr lang="hr-HR" dirty="0" smtClean="0"/>
              <a:t>None</a:t>
            </a:r>
          </a:p>
          <a:p>
            <a:pPr lvl="1"/>
            <a:r>
              <a:rPr lang="hr-HR" dirty="0" smtClean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1034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" y="2310919"/>
            <a:ext cx="8940924" cy="3134305"/>
          </a:xfrm>
        </p:spPr>
      </p:pic>
    </p:spTree>
    <p:extLst>
      <p:ext uri="{BB962C8B-B14F-4D97-AF65-F5344CB8AC3E}">
        <p14:creationId xmlns:p14="http://schemas.microsoft.com/office/powerpoint/2010/main" val="30153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3" y="1916832"/>
            <a:ext cx="8901990" cy="3888432"/>
          </a:xfrm>
        </p:spPr>
      </p:pic>
    </p:spTree>
    <p:extLst>
      <p:ext uri="{BB962C8B-B14F-4D97-AF65-F5344CB8AC3E}">
        <p14:creationId xmlns:p14="http://schemas.microsoft.com/office/powerpoint/2010/main" val="11870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06" y="1411703"/>
            <a:ext cx="5856651" cy="4392488"/>
          </a:xfrm>
        </p:spPr>
      </p:pic>
    </p:spTree>
    <p:extLst>
      <p:ext uri="{BB962C8B-B14F-4D97-AF65-F5344CB8AC3E}">
        <p14:creationId xmlns:p14="http://schemas.microsoft.com/office/powerpoint/2010/main" val="2106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&lt;div id="wrapper"&gt;</a:t>
            </a:r>
          </a:p>
          <a:p>
            <a:pPr marL="400050" lvl="1" indent="0">
              <a:buNone/>
            </a:pPr>
            <a:r>
              <a:rPr lang="en-US" sz="3000" dirty="0"/>
              <a:t>&lt;div id="header"&gt;&lt;/div&gt;</a:t>
            </a:r>
          </a:p>
          <a:p>
            <a:pPr marL="400050" lvl="1" indent="0">
              <a:buNone/>
            </a:pPr>
            <a:r>
              <a:rPr lang="en-US" sz="3000" dirty="0"/>
              <a:t>&lt;div id="navigation"&gt;&lt;/div&gt;</a:t>
            </a:r>
          </a:p>
          <a:p>
            <a:pPr marL="400050" lvl="1" indent="0">
              <a:buNone/>
            </a:pPr>
            <a:r>
              <a:rPr lang="en-US" sz="3000" dirty="0"/>
              <a:t>&lt;div id="left"&gt;&lt;/div&gt;</a:t>
            </a:r>
          </a:p>
          <a:p>
            <a:pPr marL="400050" lvl="1" indent="0">
              <a:buNone/>
            </a:pPr>
            <a:r>
              <a:rPr lang="en-US" sz="3000" dirty="0"/>
              <a:t>&lt;div id="content"&gt;&lt;/div&gt;</a:t>
            </a:r>
          </a:p>
          <a:p>
            <a:pPr marL="400050" lvl="1" indent="0">
              <a:buNone/>
            </a:pPr>
            <a:r>
              <a:rPr lang="en-US" sz="3000" dirty="0"/>
              <a:t>&lt;div id="right"&gt;&lt;/div&gt;</a:t>
            </a:r>
          </a:p>
          <a:p>
            <a:pPr marL="400050" lvl="1" indent="0">
              <a:buNone/>
            </a:pPr>
            <a:r>
              <a:rPr lang="en-US" sz="3000" dirty="0"/>
              <a:t>&lt;div id="footer</a:t>
            </a:r>
            <a:r>
              <a:rPr lang="en-US" sz="3000" dirty="0" smtClean="0"/>
              <a:t>"&gt;&lt;/div&gt;</a:t>
            </a:r>
            <a:endParaRPr lang="hr-HR" sz="3000" dirty="0"/>
          </a:p>
          <a:p>
            <a:pPr marL="0" indent="0">
              <a:buNone/>
            </a:pPr>
            <a:r>
              <a:rPr lang="hr-HR" sz="3000" dirty="0" smtClean="0"/>
              <a:t>&lt;/div&gt;</a:t>
            </a:r>
          </a:p>
          <a:p>
            <a:pPr marL="40005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0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Specificity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352"/>
          <p:cNvSpPr/>
          <p:nvPr/>
        </p:nvSpPr>
        <p:spPr>
          <a:xfrm>
            <a:off x="2219130" y="1124744"/>
            <a:ext cx="5400600" cy="32782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353"/>
          <p:cNvSpPr txBox="1"/>
          <p:nvPr/>
        </p:nvSpPr>
        <p:spPr>
          <a:xfrm>
            <a:off x="14943" y="4310903"/>
            <a:ext cx="5430079" cy="20256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li.aktivan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-&gt; (0, 1, 1, 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table.izracun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.col_3 td a (0, 0, 2, 3)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style="color: red"&gt; (1, 0, 0, 0)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li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a:active (0, 0, 1, 6)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354"/>
          <p:cNvSpPr txBox="1"/>
          <p:nvPr/>
        </p:nvSpPr>
        <p:spPr>
          <a:xfrm>
            <a:off x="5385319" y="4221088"/>
            <a:ext cx="4006889" cy="18180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Napomene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-&gt; (0, 0, 0, 0)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!important -&gt;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automatska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pobjeda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(1, 0, 0, 0, 0)</a:t>
            </a:r>
          </a:p>
        </p:txBody>
      </p:sp>
    </p:spTree>
    <p:extLst>
      <p:ext uri="{BB962C8B-B14F-4D97-AF65-F5344CB8AC3E}">
        <p14:creationId xmlns:p14="http://schemas.microsoft.com/office/powerpoint/2010/main" val="18063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 stupca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6" y="1628800"/>
            <a:ext cx="8480507" cy="3960440"/>
          </a:xfrm>
        </p:spPr>
      </p:pic>
    </p:spTree>
    <p:extLst>
      <p:ext uri="{BB962C8B-B14F-4D97-AF65-F5344CB8AC3E}">
        <p14:creationId xmlns:p14="http://schemas.microsoft.com/office/powerpoint/2010/main" val="11305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uvijek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zauzimaju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100%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širine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svojeg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čak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njihova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njegova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djeca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height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inline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elementima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margin collapsing -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vertikalne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preklapaju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visibility: hidden; -&gt; element je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dalje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"u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nevidljiv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display: none; -&gt;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miče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"van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preklapaju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7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 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position: absolute; -&gt;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miče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"van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vidljiv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kombinaciji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absolute:</a:t>
            </a:r>
          </a:p>
          <a:p>
            <a:pPr marL="1265767" lvl="2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right: 0; </a:t>
            </a:r>
          </a:p>
          <a:p>
            <a:pPr marL="1265767" lvl="2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top: 0;</a:t>
            </a:r>
          </a:p>
          <a:p>
            <a:pPr marL="1265767" lvl="2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bottom, left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vrijednost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 -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resetira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se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odnosu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position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6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podrazumijevano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stanje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left, right, top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nema utjecaja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miče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mjesto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gdje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originalno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mjesto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ostaje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"u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996952"/>
            <a:ext cx="619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48471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lično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absolute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pozicija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određuje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prozor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preglednika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471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Pozicija elemenata </a:t>
            </a:r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ostaje </a:t>
            </a:r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fiksna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8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Razmještaj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(Layout)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najčešće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korišteni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razmeštaji</a:t>
            </a:r>
            <a:endParaRPr lang="hr-HR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3817" lvl="1" indent="-3429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</a:t>
            </a:r>
            <a:r>
              <a:rPr lang="en-US" sz="2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postition</a:t>
            </a:r>
            <a:r>
              <a:rPr lang="en-US" sz="2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endParaRPr lang="hr-HR" sz="22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3817" lvl="1" indent="-3429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koristeći</a:t>
            </a:r>
            <a:r>
              <a:rPr lang="en-US" sz="2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</a:t>
            </a:r>
            <a:endParaRPr lang="hr-HR" sz="22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1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-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istoj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liniji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(a, strong,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span, ...)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-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prije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poslije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početka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ide 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 (h1- h6, p, div, ...)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- element se ne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prikazuje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dobivaju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podrazumijevana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(user agent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display: block;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margin: 8px;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li element "u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(in the flow)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"van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(out of the flow)</a:t>
            </a:r>
          </a:p>
          <a:p>
            <a:pPr marL="1303867" lvl="2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"u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znači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se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njegovi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susjedi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(siblings)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ovisno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njemu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li element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display</a:t>
            </a:r>
          </a:p>
        </p:txBody>
      </p:sp>
    </p:spTree>
    <p:extLst>
      <p:ext uri="{BB962C8B-B14F-4D97-AF65-F5344CB8AC3E}">
        <p14:creationId xmlns:p14="http://schemas.microsoft.com/office/powerpoint/2010/main" val="3064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vojstvo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z-index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5" y="1770856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Razmještaj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(Layout)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stupca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 stupca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 stupaca</a:t>
            </a:r>
            <a:endParaRPr lang="hr-HR" sz="22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9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vojstvo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z-index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Korištenje position svojstva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Nekoliko elemenata na istom mjestu</a:t>
            </a:r>
            <a:endParaRPr lang="hr-HR" dirty="0"/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07703"/>
            <a:ext cx="3312368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3.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Razmještaj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(Layout)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Apsolutna širina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Relativna 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širina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</a:p>
          <a:p>
            <a:pPr marL="160867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hr-HR" sz="22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6" y="1412875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wrapper </a:t>
            </a:r>
          </a:p>
          <a:p>
            <a:r>
              <a:rPr lang="hr-HR" dirty="0" smtClean="0"/>
              <a:t>header</a:t>
            </a:r>
            <a:endParaRPr lang="hr-HR" dirty="0"/>
          </a:p>
          <a:p>
            <a:r>
              <a:rPr lang="hr-HR" dirty="0" err="1" smtClean="0"/>
              <a:t>navigation</a:t>
            </a:r>
            <a:endParaRPr lang="hr-HR" dirty="0"/>
          </a:p>
          <a:p>
            <a:r>
              <a:rPr lang="hr-HR" dirty="0" err="1" smtClean="0"/>
              <a:t>content</a:t>
            </a:r>
            <a:endParaRPr lang="hr-HR" dirty="0" smtClean="0"/>
          </a:p>
          <a:p>
            <a:r>
              <a:rPr lang="hr-HR" dirty="0" smtClean="0"/>
              <a:t>footer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61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id="wrapper"&gt;</a:t>
            </a:r>
          </a:p>
          <a:p>
            <a:pPr marL="400050" lvl="1" indent="0">
              <a:buNone/>
            </a:pPr>
            <a:r>
              <a:rPr lang="en-US" sz="3200" dirty="0"/>
              <a:t>&lt;div id="header"&gt;&lt;/div&gt;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id="navigation"&gt;&lt;/div&gt;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id="content"&gt;&lt;/div&gt;</a:t>
            </a:r>
          </a:p>
          <a:p>
            <a:pPr marL="400050" lvl="1" indent="0">
              <a:buNone/>
            </a:pPr>
            <a:r>
              <a:rPr lang="en-US" sz="3200" dirty="0"/>
              <a:t>&lt;div id="footer"&gt;&lt;/div&gt;</a:t>
            </a:r>
          </a:p>
          <a:p>
            <a:pPr marL="0" indent="0">
              <a:buNone/>
            </a:pPr>
            <a:r>
              <a:rPr lang="en-US" dirty="0"/>
              <a:t>&lt;/div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34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#wrapper {</a:t>
            </a:r>
          </a:p>
          <a:p>
            <a:pPr marL="400050" lvl="1" indent="0">
              <a:buNone/>
            </a:pPr>
            <a:r>
              <a:rPr lang="en-US" sz="2000" dirty="0"/>
              <a:t>background-color: #</a:t>
            </a:r>
            <a:r>
              <a:rPr lang="en-US" sz="2000" dirty="0" err="1"/>
              <a:t>eeeeee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width: 964px;</a:t>
            </a:r>
          </a:p>
          <a:p>
            <a:pPr marL="400050" lvl="1" indent="0">
              <a:buNone/>
            </a:pPr>
            <a:r>
              <a:rPr lang="en-US" sz="2000" dirty="0"/>
              <a:t>margin: auto;</a:t>
            </a:r>
          </a:p>
          <a:p>
            <a:pPr marL="400050" lvl="1" indent="0">
              <a:buNone/>
            </a:pPr>
            <a:r>
              <a:rPr lang="en-US" sz="2000" dirty="0"/>
              <a:t>padding: 5px;</a:t>
            </a:r>
          </a:p>
          <a:p>
            <a:pPr marL="400050" lvl="1" indent="0">
              <a:buNone/>
            </a:pPr>
            <a:r>
              <a:rPr lang="en-US" sz="2000" dirty="0"/>
              <a:t>border: 1px solid black;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/>
              <a:t>#header, #navigation, #content, #footer {</a:t>
            </a:r>
          </a:p>
          <a:p>
            <a:pPr marL="400050" lvl="1" indent="0">
              <a:buNone/>
            </a:pPr>
            <a:r>
              <a:rPr lang="en-US" sz="2000" dirty="0"/>
              <a:t>background-color: #</a:t>
            </a:r>
            <a:r>
              <a:rPr lang="en-US" sz="2000" dirty="0" err="1"/>
              <a:t>dddddd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padding: 5px;</a:t>
            </a:r>
          </a:p>
          <a:p>
            <a:pPr marL="400050" lvl="1" indent="0">
              <a:buNone/>
            </a:pPr>
            <a:r>
              <a:rPr lang="en-US" sz="2000" dirty="0"/>
              <a:t>border: 1px solid black;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9354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stupac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2" y="1700808"/>
            <a:ext cx="8502009" cy="3456384"/>
          </a:xfrm>
        </p:spPr>
      </p:pic>
    </p:spTree>
    <p:extLst>
      <p:ext uri="{BB962C8B-B14F-4D97-AF65-F5344CB8AC3E}">
        <p14:creationId xmlns:p14="http://schemas.microsoft.com/office/powerpoint/2010/main" val="31335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877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Oblikovanje web stranica</vt:lpstr>
      <vt:lpstr>Specificity</vt:lpstr>
      <vt:lpstr>Razmještaj elemenata (Layout)</vt:lpstr>
      <vt:lpstr>Razmještaj elemenata (Layout)</vt:lpstr>
      <vt:lpstr>Jedan stupac</vt:lpstr>
      <vt:lpstr>Jedan stupac</vt:lpstr>
      <vt:lpstr>Jedan stupac</vt:lpstr>
      <vt:lpstr>Jedan stupac</vt:lpstr>
      <vt:lpstr>Jedan stupac</vt:lpstr>
      <vt:lpstr>Dva stupca</vt:lpstr>
      <vt:lpstr>Dva stupca</vt:lpstr>
      <vt:lpstr>Dva stupca</vt:lpstr>
      <vt:lpstr>Dva stupca</vt:lpstr>
      <vt:lpstr>Dva stupca</vt:lpstr>
      <vt:lpstr>Float i clear</vt:lpstr>
      <vt:lpstr>Dva stupca</vt:lpstr>
      <vt:lpstr>Dva stupca</vt:lpstr>
      <vt:lpstr>Tri stupca</vt:lpstr>
      <vt:lpstr>Tri stupca</vt:lpstr>
      <vt:lpstr>Tri stupca</vt:lpstr>
      <vt:lpstr>Pozicioniranje elemenata</vt:lpstr>
      <vt:lpstr>Pozicioniranje elemenata</vt:lpstr>
      <vt:lpstr>Absolute</vt:lpstr>
      <vt:lpstr>Static</vt:lpstr>
      <vt:lpstr>Relative</vt:lpstr>
      <vt:lpstr>Fixed</vt:lpstr>
      <vt:lpstr>Razmještaj elemenata (Layout)</vt:lpstr>
      <vt:lpstr>Display svojstvo</vt:lpstr>
      <vt:lpstr>Svojstvo z-index</vt:lpstr>
      <vt:lpstr>Svojstvo z-index</vt:lpstr>
      <vt:lpstr>Kraj 3.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86</cp:revision>
  <dcterms:created xsi:type="dcterms:W3CDTF">2013-02-08T11:07:18Z</dcterms:created>
  <dcterms:modified xsi:type="dcterms:W3CDTF">2013-03-14T13:25:54Z</dcterms:modified>
</cp:coreProperties>
</file>