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02" r:id="rId12"/>
    <p:sldId id="331" r:id="rId13"/>
    <p:sldId id="301" r:id="rId14"/>
    <p:sldId id="300" r:id="rId15"/>
    <p:sldId id="299" r:id="rId16"/>
    <p:sldId id="333" r:id="rId17"/>
    <p:sldId id="345" r:id="rId18"/>
    <p:sldId id="311" r:id="rId19"/>
    <p:sldId id="310" r:id="rId20"/>
    <p:sldId id="347" r:id="rId21"/>
    <p:sldId id="326" r:id="rId22"/>
    <p:sldId id="309" r:id="rId23"/>
    <p:sldId id="308" r:id="rId24"/>
    <p:sldId id="328" r:id="rId25"/>
    <p:sldId id="307" r:id="rId26"/>
    <p:sldId id="312" r:id="rId27"/>
    <p:sldId id="315" r:id="rId28"/>
    <p:sldId id="313" r:id="rId29"/>
    <p:sldId id="332" r:id="rId30"/>
    <p:sldId id="346" r:id="rId31"/>
    <p:sldId id="342" r:id="rId32"/>
    <p:sldId id="344" r:id="rId33"/>
    <p:sldId id="317" r:id="rId34"/>
    <p:sldId id="318" r:id="rId35"/>
    <p:sldId id="316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6512" autoAdjust="0"/>
  </p:normalViewPr>
  <p:slideViewPr>
    <p:cSldViewPr>
      <p:cViewPr varScale="1">
        <p:scale>
          <a:sx n="66" d="100"/>
          <a:sy n="66" d="100"/>
        </p:scale>
        <p:origin x="-121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</a:t>
          </a:r>
          <a:r>
            <a:rPr lang="en-US" sz="1400" b="0" dirty="0" err="1" smtClean="0">
              <a:latin typeface="Corbel (Body)"/>
            </a:rPr>
            <a:t>plattform</a:t>
          </a:r>
          <a:endParaRPr lang="en-US" sz="1400" b="0" dirty="0" smtClean="0">
            <a:latin typeface="Corbel (Body)"/>
          </a:endParaRP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5400000">
        <a:off x="4310908" y="-1664068"/>
        <a:ext cx="436823" cy="3877050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61754" y="1441"/>
        <a:ext cx="829040" cy="54602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5400000">
        <a:off x="4310908" y="-1090737"/>
        <a:ext cx="436823" cy="3877050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61754" y="574773"/>
        <a:ext cx="829040" cy="54602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5400000">
        <a:off x="4310908" y="-517405"/>
        <a:ext cx="436823" cy="3877050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61754" y="1148104"/>
        <a:ext cx="829040" cy="54602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5400000">
        <a:off x="4310908" y="55925"/>
        <a:ext cx="436823" cy="3877050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61754" y="1721435"/>
        <a:ext cx="829040" cy="54602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5400000">
        <a:off x="4310908" y="629256"/>
        <a:ext cx="436823" cy="3877050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61754" y="2294766"/>
        <a:ext cx="829040" cy="54602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5400000">
        <a:off x="4310908" y="1202587"/>
        <a:ext cx="436823" cy="3877050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61754" y="2868097"/>
        <a:ext cx="829040" cy="54602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5400000">
        <a:off x="4310908" y="1775918"/>
        <a:ext cx="436823" cy="3877050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61754" y="3441429"/>
        <a:ext cx="829040" cy="54602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5400000">
        <a:off x="4310908" y="2349250"/>
        <a:ext cx="436823" cy="3877050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61754" y="4014760"/>
        <a:ext cx="829040" cy="54602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5400000">
        <a:off x="4310908" y="2922581"/>
        <a:ext cx="436823" cy="3877050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61754" y="4588091"/>
        <a:ext cx="829040" cy="54602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510233" y="126872"/>
        <a:ext cx="2008733" cy="2008733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3600000">
        <a:off x="2994057" y="2086305"/>
        <a:ext cx="535314" cy="677947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019613" y="2741194"/>
        <a:ext cx="2008733" cy="2008733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262093" y="3406587"/>
        <a:ext cx="535314" cy="677947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853" y="2741194"/>
        <a:ext cx="2008733" cy="2008733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8000000">
        <a:off x="1484677" y="2112546"/>
        <a:ext cx="535314" cy="6779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44040" y="0"/>
        <a:ext cx="6614160" cy="1523999"/>
      </dsp:txXfrm>
    </dsp:sp>
    <dsp:sp modelId="{BEEFFAAC-A8CD-4433-8EDA-5737C85AB46F}">
      <dsp:nvSpPr>
        <dsp:cNvPr id="0" name=""/>
        <dsp:cNvSpPr/>
      </dsp:nvSpPr>
      <dsp:spPr>
        <a:xfrm>
          <a:off x="152400" y="1523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84582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44040" y="1676399"/>
        <a:ext cx="6614160" cy="1523999"/>
      </dsp:txXfrm>
    </dsp:sp>
    <dsp:sp modelId="{5D1ADF10-2035-412E-BD2F-4CE3F3CD30BA}">
      <dsp:nvSpPr>
        <dsp:cNvPr id="0" name=""/>
        <dsp:cNvSpPr/>
      </dsp:nvSpPr>
      <dsp:spPr>
        <a:xfrm>
          <a:off x="152400" y="18287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84582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</a:t>
          </a:r>
          <a:r>
            <a:rPr lang="en-US" sz="1400" b="0" kern="1200" dirty="0" err="1" smtClean="0">
              <a:latin typeface="Corbel (Body)"/>
            </a:rPr>
            <a:t>plattform</a:t>
          </a:r>
          <a:endParaRPr lang="en-US" sz="1400" b="0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44040" y="3352799"/>
        <a:ext cx="6614160" cy="1523999"/>
      </dsp:txXfrm>
    </dsp:sp>
    <dsp:sp modelId="{4FF0269B-E64D-46EF-A86E-48F866FA13F4}">
      <dsp:nvSpPr>
        <dsp:cNvPr id="0" name=""/>
        <dsp:cNvSpPr/>
      </dsp:nvSpPr>
      <dsp:spPr>
        <a:xfrm>
          <a:off x="152400" y="35051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t>Thứ Bảy 25/08/2012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909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54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87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36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498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25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6148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5548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182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32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446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0026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1445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6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712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89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02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F66E54-3627-4F35-8DF4-1F54E65EB4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6881768"/>
              </p:ext>
            </p:extLst>
          </p:nvPr>
        </p:nvGraphicFramePr>
        <p:xfrm>
          <a:off x="228600" y="1524000"/>
          <a:ext cx="8534401" cy="44807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carefully,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Tools selection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1337564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7367" y="2477055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5413" y="4534760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42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Structure and Content is taken from onthi.com, Information Supporter, Wikipedia and Vietnam 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138754423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p:oleObj spid="_x0000_s6310" name="SmartDraw" r:id="rId3" imgW="8703268" imgH="4533499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747527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4133690"/>
              </p:ext>
            </p:extLst>
          </p:nvPr>
        </p:nvGraphicFramePr>
        <p:xfrm>
          <a:off x="609600" y="1600200"/>
          <a:ext cx="75438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5666"/>
                <a:gridCol w="915934"/>
                <a:gridCol w="1371600"/>
                <a:gridCol w="685800"/>
                <a:gridCol w="914400"/>
                <a:gridCol w="990600"/>
                <a:gridCol w="838200"/>
                <a:gridCol w="137160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ID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Module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Severity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Priority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Created Date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580" y="114300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Defect log:</a:t>
            </a:r>
            <a:endParaRPr lang="en-US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7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F66E54-3627-4F35-8DF4-1F54E65EB40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2554</TotalTime>
  <Words>3097</Words>
  <Application>Microsoft Office PowerPoint</Application>
  <PresentationFormat>On-screen Show (4:3)</PresentationFormat>
  <Paragraphs>491</Paragraphs>
  <Slides>35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Slide 5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Slide 19</vt:lpstr>
      <vt:lpstr>Software Requirement Specification </vt:lpstr>
      <vt:lpstr>Software Requirement Specification</vt:lpstr>
      <vt:lpstr>Software Design Description</vt:lpstr>
      <vt:lpstr>Slide 23</vt:lpstr>
      <vt:lpstr>Software Design Description</vt:lpstr>
      <vt:lpstr>Software Design Description</vt:lpstr>
      <vt:lpstr>Software Design Description</vt:lpstr>
      <vt:lpstr>Testing</vt:lpstr>
      <vt:lpstr>Testing</vt:lpstr>
      <vt:lpstr>Slide 29</vt:lpstr>
      <vt:lpstr>Testing</vt:lpstr>
      <vt:lpstr>Achievement</vt:lpstr>
      <vt:lpstr>Lesson Learn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huynt01016</cp:lastModifiedBy>
  <cp:revision>275</cp:revision>
  <dcterms:created xsi:type="dcterms:W3CDTF">2012-08-17T13:30:41Z</dcterms:created>
  <dcterms:modified xsi:type="dcterms:W3CDTF">2012-08-24T18:29:13Z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