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59" r:id="rId4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94" autoAdjust="0"/>
  </p:normalViewPr>
  <p:slideViewPr>
    <p:cSldViewPr>
      <p:cViewPr varScale="1">
        <p:scale>
          <a:sx n="101" d="100"/>
          <a:sy n="101" d="100"/>
        </p:scale>
        <p:origin x="-1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6203A-9E82-422B-A1AA-BE985585E1A2}" type="datetimeFigureOut">
              <a:rPr lang="vi-VN" smtClean="0"/>
              <a:t>24/08/2012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01F3E-B872-4116-999B-217A4EFD0A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3426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BB1A-F11B-4722-93B7-4B5C292BF38D}" type="datetimeFigureOut">
              <a:rPr lang="vi-VN" smtClean="0"/>
              <a:t>24/08/2012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CEB-C41E-42EC-BD43-199C78945B7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BB1A-F11B-4722-93B7-4B5C292BF38D}" type="datetimeFigureOut">
              <a:rPr lang="vi-VN" smtClean="0"/>
              <a:t>24/08/2012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CEB-C41E-42EC-BD43-199C78945B7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BB1A-F11B-4722-93B7-4B5C292BF38D}" type="datetimeFigureOut">
              <a:rPr lang="vi-VN" smtClean="0"/>
              <a:t>24/08/2012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CEB-C41E-42EC-BD43-199C78945B7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BB1A-F11B-4722-93B7-4B5C292BF38D}" type="datetimeFigureOut">
              <a:rPr lang="vi-VN" smtClean="0"/>
              <a:t>24/08/2012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CEB-C41E-42EC-BD43-199C78945B7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BB1A-F11B-4722-93B7-4B5C292BF38D}" type="datetimeFigureOut">
              <a:rPr lang="vi-VN" smtClean="0"/>
              <a:t>24/08/2012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CEB-C41E-42EC-BD43-199C78945B7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BB1A-F11B-4722-93B7-4B5C292BF38D}" type="datetimeFigureOut">
              <a:rPr lang="vi-VN" smtClean="0"/>
              <a:t>24/08/2012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CEB-C41E-42EC-BD43-199C78945B7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BB1A-F11B-4722-93B7-4B5C292BF38D}" type="datetimeFigureOut">
              <a:rPr lang="vi-VN" smtClean="0"/>
              <a:t>24/08/2012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CEB-C41E-42EC-BD43-199C78945B7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BB1A-F11B-4722-93B7-4B5C292BF38D}" type="datetimeFigureOut">
              <a:rPr lang="vi-VN" smtClean="0"/>
              <a:t>24/08/2012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CEB-C41E-42EC-BD43-199C78945B7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BB1A-F11B-4722-93B7-4B5C292BF38D}" type="datetimeFigureOut">
              <a:rPr lang="vi-VN" smtClean="0"/>
              <a:t>24/08/2012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CEB-C41E-42EC-BD43-199C78945B7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BB1A-F11B-4722-93B7-4B5C292BF38D}" type="datetimeFigureOut">
              <a:rPr lang="vi-VN" smtClean="0"/>
              <a:t>24/08/2012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CEB-C41E-42EC-BD43-199C78945B7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BB1A-F11B-4722-93B7-4B5C292BF38D}" type="datetimeFigureOut">
              <a:rPr lang="vi-VN" smtClean="0"/>
              <a:t>24/08/2012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FCEB-C41E-42EC-BD43-199C78945B74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BB1A-F11B-4722-93B7-4B5C292BF38D}" type="datetimeFigureOut">
              <a:rPr lang="vi-VN" smtClean="0"/>
              <a:t>24/08/2012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6FCEB-C41E-42EC-BD43-199C78945B74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u="sng" dirty="0" smtClean="0">
                <a:solidFill>
                  <a:schemeClr val="tx1"/>
                </a:solidFill>
              </a:rPr>
              <a:t>Theory Library </a:t>
            </a:r>
            <a:r>
              <a:rPr lang="en-US" dirty="0" smtClean="0">
                <a:solidFill>
                  <a:schemeClr val="tx1"/>
                </a:solidFill>
              </a:rPr>
              <a:t>include 4 subjects: Algebra, Geometry , English, Physic.</a:t>
            </a:r>
          </a:p>
          <a:p>
            <a:pPr lvl="1"/>
            <a:r>
              <a:rPr lang="en-US" dirty="0"/>
              <a:t>Algebra, Geometry</a:t>
            </a:r>
            <a:r>
              <a:rPr lang="en-US" dirty="0" smtClean="0"/>
              <a:t> and Physic divide as chapters.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English divide as grammar topic.</a:t>
            </a:r>
          </a:p>
          <a:p>
            <a:pPr lvl="1"/>
            <a:r>
              <a:rPr lang="en-US" dirty="0" smtClean="0"/>
              <a:t>Each theory has content, related questions, and video(optional).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Reliable sources of information: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name of chapter and </a:t>
            </a:r>
            <a:r>
              <a:rPr lang="en-US" dirty="0" smtClean="0"/>
              <a:t>theory</a:t>
            </a:r>
          </a:p>
          <a:p>
            <a:pPr lvl="2"/>
            <a:r>
              <a:rPr lang="en-US" dirty="0" smtClean="0"/>
              <a:t>onthi.com</a:t>
            </a:r>
          </a:p>
          <a:p>
            <a:pPr lvl="1"/>
            <a:r>
              <a:rPr lang="en-US" dirty="0"/>
              <a:t>Content of </a:t>
            </a:r>
            <a:r>
              <a:rPr lang="en-US" dirty="0" smtClean="0"/>
              <a:t>theory:</a:t>
            </a:r>
          </a:p>
          <a:p>
            <a:pPr lvl="2"/>
            <a:r>
              <a:rPr lang="en-US" dirty="0" smtClean="0"/>
              <a:t>Information Supporter</a:t>
            </a:r>
          </a:p>
          <a:p>
            <a:pPr lvl="2"/>
            <a:r>
              <a:rPr lang="en-US" dirty="0" smtClean="0"/>
              <a:t>Wikipedia</a:t>
            </a:r>
          </a:p>
          <a:p>
            <a:pPr lvl="2"/>
            <a:r>
              <a:rPr lang="en-US" dirty="0" smtClean="0"/>
              <a:t>Vietnam </a:t>
            </a:r>
            <a:r>
              <a:rPr lang="en-US" dirty="0"/>
              <a:t>High School Standard Textbooks.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0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 smtClean="0">
                <a:solidFill>
                  <a:schemeClr val="tx1"/>
                </a:solidFill>
              </a:rPr>
              <a:t>Exercise Library: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Multiple choice question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Questions follow four subjects that list in Theory Library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Approximately 2000 questions in database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Questions have select by user conditions (subject, chapter, theory)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Show answer right after content of question </a:t>
            </a:r>
          </a:p>
          <a:p>
            <a:pPr lvl="2"/>
            <a:endParaRPr lang="en-US" b="1" dirty="0" smtClean="0">
              <a:solidFill>
                <a:schemeClr val="tx1"/>
              </a:solidFill>
            </a:endParaRPr>
          </a:p>
          <a:p>
            <a:pPr lvl="2"/>
            <a:endParaRPr lang="en-US" b="1" dirty="0" smtClean="0">
              <a:solidFill>
                <a:schemeClr val="tx1"/>
              </a:solidFill>
            </a:endParaRPr>
          </a:p>
          <a:p>
            <a:pPr lvl="2"/>
            <a:endParaRPr lang="en-US" b="1" dirty="0" smtClean="0">
              <a:solidFill>
                <a:schemeClr val="tx1"/>
              </a:solidFill>
            </a:endParaRPr>
          </a:p>
          <a:p>
            <a:pPr lvl="2"/>
            <a:endParaRPr lang="en-US" b="1" dirty="0" smtClean="0">
              <a:solidFill>
                <a:schemeClr val="tx1"/>
              </a:solidFill>
            </a:endParaRP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255</Words>
  <Application>Microsoft Office PowerPoint</Application>
  <PresentationFormat>On-screen Show (4:3)</PresentationFormat>
  <Paragraphs>30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Software Requirement Specification </vt:lpstr>
      <vt:lpstr>PowerPoint Presentation</vt:lpstr>
      <vt:lpstr>Software Requirement Specification 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 Specification </dc:title>
  <dc:creator>huynt01016</dc:creator>
  <cp:lastModifiedBy>NamThieuGia</cp:lastModifiedBy>
  <cp:revision>7</cp:revision>
  <dcterms:created xsi:type="dcterms:W3CDTF">2012-08-24T16:53:44Z</dcterms:created>
  <dcterms:modified xsi:type="dcterms:W3CDTF">2012-08-24T17:36:23Z</dcterms:modified>
</cp:coreProperties>
</file>