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 autoAdjust="0"/>
    <p:restoredTop sz="82881" autoAdjust="0"/>
  </p:normalViewPr>
  <p:slideViewPr>
    <p:cSldViewPr>
      <p:cViewPr varScale="1">
        <p:scale>
          <a:sx n="80" d="100"/>
          <a:sy n="80" d="100"/>
        </p:scale>
        <p:origin x="-14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664" t="1777" r="6664" b="1777"/>
          </a:stretch>
        </a:blipFill>
      </dgm:spPr>
      <dgm:t>
        <a:bodyPr/>
        <a:lstStyle/>
        <a:p>
          <a:endParaRPr lang="en-US"/>
        </a:p>
      </dgm:t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10" t="4541" r="-3510" b="4541"/>
          </a:stretch>
        </a:blipFill>
      </dgm:spPr>
      <dgm:t>
        <a:bodyPr/>
        <a:lstStyle/>
        <a:p>
          <a:endParaRPr lang="en-US"/>
        </a:p>
      </dgm:t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1777" r="3052" b="1777"/>
          </a:stretch>
        </a:blipFill>
      </dgm:spPr>
      <dgm:t>
        <a:bodyPr/>
        <a:lstStyle/>
        <a:p>
          <a:endParaRPr lang="en-US"/>
        </a:p>
      </dgm:t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5796" r="3052" b="5796"/>
          </a:stretch>
        </a:blipFill>
      </dgm:spPr>
      <dgm:t>
        <a:bodyPr/>
        <a:lstStyle/>
        <a:p>
          <a:endParaRPr lang="en-US"/>
        </a:p>
      </dgm:t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70" t="1777" r="-4170" b="1777"/>
          </a:stretch>
        </a:blipFill>
      </dgm:spPr>
      <dgm:t>
        <a:bodyPr/>
        <a:lstStyle/>
        <a:p>
          <a:endParaRPr lang="en-US"/>
        </a:p>
      </dgm:t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successfully in 5 seconds as maximum time.</a:t>
          </a:r>
        </a:p>
        <a:p>
          <a:r>
            <a:rPr lang="en-US" sz="1400" b="0" dirty="0" smtClean="0">
              <a:latin typeface="Corbel (Body)"/>
            </a:rPr>
            <a:t>Can response 1000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664" t="1777" r="6664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10" t="4541" r="-3510" b="454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1777" r="3052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5796" r="3052" b="579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70" t="1777" r="-4170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13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04987" y="0"/>
        <a:ext cx="6653212" cy="1133474"/>
      </dsp:txXfrm>
    </dsp:sp>
    <dsp:sp modelId="{BEEFFAAC-A8CD-4433-8EDA-5737C85AB46F}">
      <dsp:nvSpPr>
        <dsp:cNvPr id="0" name=""/>
        <dsp:cNvSpPr/>
      </dsp:nvSpPr>
      <dsp:spPr>
        <a:xfrm>
          <a:off x="113347" y="113347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246822"/>
          <a:ext cx="8458200" cy="1133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04987" y="1246822"/>
        <a:ext cx="6653212" cy="1133474"/>
      </dsp:txXfrm>
    </dsp:sp>
    <dsp:sp modelId="{5D1ADF10-2035-412E-BD2F-4CE3F3CD30BA}">
      <dsp:nvSpPr>
        <dsp:cNvPr id="0" name=""/>
        <dsp:cNvSpPr/>
      </dsp:nvSpPr>
      <dsp:spPr>
        <a:xfrm>
          <a:off x="113347" y="1360169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2493644"/>
          <a:ext cx="8458200" cy="1133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platform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04987" y="2493644"/>
        <a:ext cx="6653212" cy="1133474"/>
      </dsp:txXfrm>
    </dsp:sp>
    <dsp:sp modelId="{4FF0269B-E64D-46EF-A86E-48F866FA13F4}">
      <dsp:nvSpPr>
        <dsp:cNvPr id="0" name=""/>
        <dsp:cNvSpPr/>
      </dsp:nvSpPr>
      <dsp:spPr>
        <a:xfrm>
          <a:off x="113347" y="2606992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79863-9DA2-4F5A-814E-7DE9A25FEE45}">
      <dsp:nvSpPr>
        <dsp:cNvPr id="0" name=""/>
        <dsp:cNvSpPr/>
      </dsp:nvSpPr>
      <dsp:spPr>
        <a:xfrm>
          <a:off x="0" y="3733802"/>
          <a:ext cx="8458200" cy="1133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Performance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Each page has been loaded successfully in 5 seconds as maximum time.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Can response 1000 as average of access users at the same time.</a:t>
          </a:r>
          <a:endParaRPr lang="en-US" sz="1400" b="0" kern="1200" dirty="0">
            <a:latin typeface="Corbel (Body)"/>
          </a:endParaRPr>
        </a:p>
      </dsp:txBody>
      <dsp:txXfrm>
        <a:off x="1804987" y="3733802"/>
        <a:ext cx="6653212" cy="1133475"/>
      </dsp:txXfrm>
    </dsp:sp>
    <dsp:sp modelId="{79D532E0-E956-436D-A85B-5B6A3357FBC0}">
      <dsp:nvSpPr>
        <dsp:cNvPr id="0" name=""/>
        <dsp:cNvSpPr/>
      </dsp:nvSpPr>
      <dsp:spPr>
        <a:xfrm>
          <a:off x="113347" y="3850006"/>
          <a:ext cx="1691640" cy="9143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 is executed with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7814" y="2590800"/>
            <a:ext cx="7586586" cy="3884067"/>
            <a:chOff x="398938" y="1511189"/>
            <a:chExt cx="8549570" cy="4495166"/>
          </a:xfrm>
        </p:grpSpPr>
        <p:sp>
          <p:nvSpPr>
            <p:cNvPr id="5" name="Oval 4"/>
            <p:cNvSpPr/>
            <p:nvPr/>
          </p:nvSpPr>
          <p:spPr bwMode="auto">
            <a:xfrm>
              <a:off x="112522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High Level Design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6342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Low Level Design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6450" y="50722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Coding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60948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45784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Testing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192520" y="1511192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1320" y="1511189"/>
              <a:ext cx="2190612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Software Requirement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Specification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0" idx="2"/>
            </p:cNvCxnSpPr>
            <p:nvPr/>
          </p:nvCxnSpPr>
          <p:spPr bwMode="auto">
            <a:xfrm>
              <a:off x="2591933" y="1930289"/>
              <a:ext cx="3600588" cy="3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 bwMode="auto">
            <a:xfrm>
              <a:off x="2877820" y="3101229"/>
              <a:ext cx="258002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2"/>
            </p:cNvCxnSpPr>
            <p:nvPr/>
          </p:nvCxnSpPr>
          <p:spPr bwMode="auto">
            <a:xfrm>
              <a:off x="3716020" y="4195969"/>
              <a:ext cx="89346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rved Right Arrow 26"/>
            <p:cNvSpPr/>
            <p:nvPr/>
          </p:nvSpPr>
          <p:spPr bwMode="auto">
            <a:xfrm rot="20289523">
              <a:off x="398938" y="2384315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urved Right Arrow 27"/>
            <p:cNvSpPr/>
            <p:nvPr/>
          </p:nvSpPr>
          <p:spPr bwMode="auto">
            <a:xfrm rot="20289523">
              <a:off x="1175904" y="3606613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urved Right Arrow 28"/>
            <p:cNvSpPr/>
            <p:nvPr/>
          </p:nvSpPr>
          <p:spPr bwMode="auto">
            <a:xfrm rot="19311092">
              <a:off x="2318904" y="4802181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urved Right Arrow 29"/>
            <p:cNvSpPr/>
            <p:nvPr/>
          </p:nvSpPr>
          <p:spPr bwMode="auto">
            <a:xfrm rot="2399045" flipH="1" flipV="1">
              <a:off x="5386401" y="471923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 bwMode="auto">
            <a:xfrm rot="1855659" flipH="1" flipV="1">
              <a:off x="6637295" y="3491452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urved Right Arrow 31"/>
            <p:cNvSpPr/>
            <p:nvPr/>
          </p:nvSpPr>
          <p:spPr bwMode="auto">
            <a:xfrm rot="1855659" flipH="1" flipV="1">
              <a:off x="7462175" y="218598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6394" y="1634406"/>
              <a:ext cx="1153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Verify/Validate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6951" y="3918970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8845" y="2821811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8119675" y="1530878"/>
              <a:ext cx="209466" cy="4475477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06986" y="3934359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21/6</a:t>
              </a:r>
            </a:p>
            <a:p>
              <a:r>
                <a:rPr lang="en-US" sz="1400" dirty="0" smtClean="0"/>
                <a:t>- 27/7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06986" y="283961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28/7</a:t>
              </a:r>
            </a:p>
            <a:p>
              <a:r>
                <a:rPr lang="en-US" sz="1400" dirty="0" smtClean="0"/>
                <a:t>- 1/8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6986" y="166867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2/7</a:t>
              </a:r>
            </a:p>
            <a:p>
              <a:r>
                <a:rPr lang="en-US" sz="1400" dirty="0" smtClean="0"/>
                <a:t>- 6/8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open source – a content management system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478529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smtClean="0">
                <a:latin typeface="Arial"/>
                <a:ea typeface="Times New Roman"/>
                <a:cs typeface="Arial"/>
              </a:rPr>
              <a:t>All functions 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375439"/>
            <a:ext cx="468883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1000 questions and theory library has 100 lessons.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Arial"/>
              </a:rPr>
              <a:t>All tasks of project finish as expected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</a:t>
            </a:r>
            <a:r>
              <a:rPr lang="en-US" dirty="0" smtClean="0">
                <a:solidFill>
                  <a:schemeClr val="tx1"/>
                </a:solidFill>
                <a:latin typeface="Corbel (Body)"/>
              </a:rPr>
              <a:t>subjects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preparation: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theories.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questions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.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Information 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1000 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5347056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" y="1252351"/>
            <a:ext cx="8136577" cy="583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2" descr="D:\r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" y="990600"/>
            <a:ext cx="906124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16882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671498"/>
            <a:ext cx="315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 successful coverage</a:t>
            </a:r>
            <a:r>
              <a:rPr lang="en-US" sz="1400" dirty="0" smtClean="0"/>
              <a:t>:        </a:t>
            </a:r>
            <a:r>
              <a:rPr lang="en-US" sz="1400" b="1" dirty="0" smtClean="0"/>
              <a:t>99%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Learn </a:t>
            </a:r>
            <a:r>
              <a:rPr lang="en-US" sz="2000" dirty="0">
                <a:solidFill>
                  <a:schemeClr val="tx1"/>
                </a:solidFill>
                <a:latin typeface="Corbel (Body)"/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).</a:t>
            </a:r>
            <a:endParaRPr lang="en-US" sz="2000" dirty="0">
              <a:solidFill>
                <a:schemeClr val="tx1"/>
              </a:solidFill>
              <a:latin typeface="Corbel (Body)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Improve team works.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More skills about software management </a:t>
            </a:r>
            <a:r>
              <a:rPr lang="en-US" sz="2000" dirty="0" smtClean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process.</a:t>
            </a:r>
            <a:endParaRPr lang="en-US" sz="2000" dirty="0" smtClean="0">
              <a:solidFill>
                <a:schemeClr val="tx1"/>
              </a:solidFill>
              <a:latin typeface="Corbel (Body)"/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 smtClean="0"/>
              <a:t>Future: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Add more question bank and theories.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functions of the system.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Update interface to more usability.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3232</TotalTime>
  <Words>3157</Words>
  <Application>Microsoft Office PowerPoint</Application>
  <PresentationFormat>On-screen Show (4:3)</PresentationFormat>
  <Paragraphs>526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Systems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namnh00903</cp:lastModifiedBy>
  <cp:revision>346</cp:revision>
  <dcterms:created xsi:type="dcterms:W3CDTF">2012-08-17T13:30:41Z</dcterms:created>
  <dcterms:modified xsi:type="dcterms:W3CDTF">2012-08-27T14:36:28Z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