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sldIdLst>
    <p:sldId id="303" r:id="rId3"/>
    <p:sldId id="302" r:id="rId4"/>
    <p:sldId id="301" r:id="rId5"/>
    <p:sldId id="319" r:id="rId6"/>
    <p:sldId id="300" r:id="rId7"/>
    <p:sldId id="29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80808"/>
    <a:srgbClr val="E9DA4F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94713" autoAdjust="0"/>
  </p:normalViewPr>
  <p:slideViewPr>
    <p:cSldViewPr>
      <p:cViewPr varScale="1">
        <p:scale>
          <a:sx n="70" d="100"/>
          <a:sy n="70" d="100"/>
        </p:scale>
        <p:origin x="-13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3CD13-B9D7-4B81-9A0D-FDD23B6180B2}" type="doc">
      <dgm:prSet loTypeId="urn:microsoft.com/office/officeart/2005/8/layout/hierarchy2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50BB2CFB-1540-4F63-8B23-FA905D7CE8DF}">
      <dgm:prSet/>
      <dgm:spPr/>
      <dgm:t>
        <a:bodyPr/>
        <a:lstStyle/>
        <a:p>
          <a:pPr rtl="0"/>
          <a:r>
            <a:rPr lang="en-US" b="1" dirty="0" smtClean="0"/>
            <a:t>3. Risk Management</a:t>
          </a:r>
          <a:endParaRPr lang="vi-VN" dirty="0"/>
        </a:p>
      </dgm:t>
    </dgm:pt>
    <dgm:pt modelId="{B27DE761-0E76-45B1-98E8-03EA0B562875}" type="parTrans" cxnId="{62AF9B54-AA05-44CD-805B-EB3CD614A2B1}">
      <dgm:prSet/>
      <dgm:spPr/>
      <dgm:t>
        <a:bodyPr/>
        <a:lstStyle/>
        <a:p>
          <a:endParaRPr lang="vi-VN"/>
        </a:p>
      </dgm:t>
    </dgm:pt>
    <dgm:pt modelId="{55067E71-F68D-4172-B748-8074F7635692}" type="sibTrans" cxnId="{62AF9B54-AA05-44CD-805B-EB3CD614A2B1}">
      <dgm:prSet/>
      <dgm:spPr/>
      <dgm:t>
        <a:bodyPr/>
        <a:lstStyle/>
        <a:p>
          <a:endParaRPr lang="vi-VN"/>
        </a:p>
      </dgm:t>
    </dgm:pt>
    <dgm:pt modelId="{E3980B77-0E80-4D3C-85B1-6ADC86A484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People risk</a:t>
          </a:r>
        </a:p>
      </dgm:t>
    </dgm:pt>
    <dgm:pt modelId="{377C6543-FDF5-4715-91EB-C19AC5CBB9E1}" type="parTrans" cxnId="{8B2D4D6D-4F85-436B-8758-1751A9BA6EF6}">
      <dgm:prSet/>
      <dgm:spPr/>
      <dgm:t>
        <a:bodyPr/>
        <a:lstStyle/>
        <a:p>
          <a:endParaRPr lang="vi-VN"/>
        </a:p>
      </dgm:t>
    </dgm:pt>
    <dgm:pt modelId="{0157E310-5AFB-40AC-B734-A22C0D06613F}" type="sibTrans" cxnId="{8B2D4D6D-4F85-436B-8758-1751A9BA6EF6}">
      <dgm:prSet/>
      <dgm:spPr/>
      <dgm:t>
        <a:bodyPr/>
        <a:lstStyle/>
        <a:p>
          <a:endParaRPr lang="vi-VN"/>
        </a:p>
      </dgm:t>
    </dgm:pt>
    <dgm:pt modelId="{9BA1A97A-0F73-49E3-984F-23AAFE8D27F3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Estimation risk</a:t>
          </a:r>
        </a:p>
      </dgm:t>
    </dgm:pt>
    <dgm:pt modelId="{F702EDCB-B604-42C5-B0D8-2D5713E323DC}" type="parTrans" cxnId="{D4438047-1663-48A5-ADD0-FBB97E216E7A}">
      <dgm:prSet/>
      <dgm:spPr/>
      <dgm:t>
        <a:bodyPr/>
        <a:lstStyle/>
        <a:p>
          <a:endParaRPr lang="vi-VN"/>
        </a:p>
      </dgm:t>
    </dgm:pt>
    <dgm:pt modelId="{7CD60745-D488-4417-BB6F-72C53AD12958}" type="sibTrans" cxnId="{D4438047-1663-48A5-ADD0-FBB97E216E7A}">
      <dgm:prSet/>
      <dgm:spPr/>
      <dgm:t>
        <a:bodyPr/>
        <a:lstStyle/>
        <a:p>
          <a:endParaRPr lang="vi-VN"/>
        </a:p>
      </dgm:t>
    </dgm:pt>
    <dgm:pt modelId="{5862868C-B960-4237-A843-7AB834DECE82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Technology risk</a:t>
          </a:r>
        </a:p>
      </dgm:t>
    </dgm:pt>
    <dgm:pt modelId="{0E770120-9F52-47EF-AA5A-DB0A00BCDB14}" type="parTrans" cxnId="{CF998BFE-B91B-4823-BB39-FC4AB431AD6E}">
      <dgm:prSet/>
      <dgm:spPr/>
      <dgm:t>
        <a:bodyPr/>
        <a:lstStyle/>
        <a:p>
          <a:endParaRPr lang="vi-VN"/>
        </a:p>
      </dgm:t>
    </dgm:pt>
    <dgm:pt modelId="{20699369-4B16-4359-BA67-6E3AC81CCBF3}" type="sibTrans" cxnId="{CF998BFE-B91B-4823-BB39-FC4AB431AD6E}">
      <dgm:prSet/>
      <dgm:spPr/>
      <dgm:t>
        <a:bodyPr/>
        <a:lstStyle/>
        <a:p>
          <a:endParaRPr lang="vi-VN"/>
        </a:p>
      </dgm:t>
    </dgm:pt>
    <dgm:pt modelId="{54205B3C-66A8-4427-ACC0-44627C6454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Schedule risk</a:t>
          </a:r>
        </a:p>
      </dgm:t>
    </dgm:pt>
    <dgm:pt modelId="{E3094ECE-FCE7-45CB-B8A1-FB4418F39C32}" type="parTrans" cxnId="{14D6D007-4EEA-4294-B147-58A499811671}">
      <dgm:prSet/>
      <dgm:spPr/>
      <dgm:t>
        <a:bodyPr/>
        <a:lstStyle/>
        <a:p>
          <a:endParaRPr lang="vi-VN"/>
        </a:p>
      </dgm:t>
    </dgm:pt>
    <dgm:pt modelId="{F5BCF41D-B1E4-41F9-AEA4-DE6BA3CDE127}" type="sibTrans" cxnId="{14D6D007-4EEA-4294-B147-58A499811671}">
      <dgm:prSet/>
      <dgm:spPr/>
      <dgm:t>
        <a:bodyPr/>
        <a:lstStyle/>
        <a:p>
          <a:endParaRPr lang="vi-VN"/>
        </a:p>
      </dgm:t>
    </dgm:pt>
    <dgm:pt modelId="{E285A95C-D83F-44BE-B91E-8801B8F4C873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 risk</a:t>
          </a:r>
        </a:p>
      </dgm:t>
    </dgm:pt>
    <dgm:pt modelId="{8FF7154C-037E-4DDC-BD1A-C4BF191817A2}" type="parTrans" cxnId="{0857B769-30B0-4CD3-8694-876084D16F6B}">
      <dgm:prSet/>
      <dgm:spPr/>
      <dgm:t>
        <a:bodyPr/>
        <a:lstStyle/>
        <a:p>
          <a:endParaRPr lang="vi-VN"/>
        </a:p>
      </dgm:t>
    </dgm:pt>
    <dgm:pt modelId="{0007761C-4570-4756-81F3-45E8BE23CA8F}" type="sibTrans" cxnId="{0857B769-30B0-4CD3-8694-876084D16F6B}">
      <dgm:prSet/>
      <dgm:spPr/>
      <dgm:t>
        <a:bodyPr/>
        <a:lstStyle/>
        <a:p>
          <a:endParaRPr lang="vi-VN"/>
        </a:p>
      </dgm:t>
    </dgm:pt>
    <dgm:pt modelId="{7C9E910B-4BC2-4630-B005-45B9E8C69CDC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are ill at critical times in the project</a:t>
          </a:r>
        </a:p>
      </dgm:t>
    </dgm:pt>
    <dgm:pt modelId="{AAD2441C-B2EA-4E72-8F0C-76CA36D56802}" type="parTrans" cxnId="{1B35FBF9-B54D-4FCC-BFE7-99F62FD619A5}">
      <dgm:prSet/>
      <dgm:spPr/>
      <dgm:t>
        <a:bodyPr/>
        <a:lstStyle/>
        <a:p>
          <a:endParaRPr lang="vi-VN"/>
        </a:p>
      </dgm:t>
    </dgm:pt>
    <dgm:pt modelId="{6DF209E7-375D-44EC-9779-B9B1053E17E4}" type="sibTrans" cxnId="{1B35FBF9-B54D-4FCC-BFE7-99F62FD619A5}">
      <dgm:prSet/>
      <dgm:spPr/>
      <dgm:t>
        <a:bodyPr/>
        <a:lstStyle/>
        <a:p>
          <a:endParaRPr lang="vi-VN"/>
        </a:p>
      </dgm:t>
    </dgm:pt>
    <dgm:pt modelId="{4B825656-E3AB-4219-9D75-296C4AD5365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contradict each other</a:t>
          </a:r>
        </a:p>
      </dgm:t>
    </dgm:pt>
    <dgm:pt modelId="{7CC5F335-FDE3-4839-B17C-DD6861268DA9}" type="parTrans" cxnId="{DCC2C003-6F8A-4DA7-BE6A-617BC757F1BA}">
      <dgm:prSet/>
      <dgm:spPr/>
      <dgm:t>
        <a:bodyPr/>
        <a:lstStyle/>
        <a:p>
          <a:endParaRPr lang="vi-VN"/>
        </a:p>
      </dgm:t>
    </dgm:pt>
    <dgm:pt modelId="{D0AC1D21-380F-4DB8-A741-85814E50E724}" type="sibTrans" cxnId="{DCC2C003-6F8A-4DA7-BE6A-617BC757F1BA}">
      <dgm:prSet/>
      <dgm:spPr/>
      <dgm:t>
        <a:bodyPr/>
        <a:lstStyle/>
        <a:p>
          <a:endParaRPr lang="vi-VN"/>
        </a:p>
      </dgm:t>
    </dgm:pt>
    <dgm:pt modelId="{F546CD32-52F2-4574-B383-C014A0AFF545}">
      <dgm:prSet/>
      <dgm:spPr/>
      <dgm:t>
        <a:bodyPr/>
        <a:lstStyle/>
        <a:p>
          <a:pPr rtl="0"/>
          <a:r>
            <a:rPr lang="en-U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 lack the skills required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578F76-B81F-4CBF-A801-5DCB83BF2120}" type="parTrans" cxnId="{CF39E7EF-AC38-469A-8EFC-D79044E5E8B6}">
      <dgm:prSet/>
      <dgm:spPr/>
      <dgm:t>
        <a:bodyPr/>
        <a:lstStyle/>
        <a:p>
          <a:endParaRPr lang="vi-VN"/>
        </a:p>
      </dgm:t>
    </dgm:pt>
    <dgm:pt modelId="{B1EE68D1-5E96-4D35-98AB-F4DF1CDFA41F}" type="sibTrans" cxnId="{CF39E7EF-AC38-469A-8EFC-D79044E5E8B6}">
      <dgm:prSet/>
      <dgm:spPr/>
      <dgm:t>
        <a:bodyPr/>
        <a:lstStyle/>
        <a:p>
          <a:endParaRPr lang="vi-VN"/>
        </a:p>
      </dgm:t>
    </dgm:pt>
    <dgm:pt modelId="{2F886621-9BCD-4D86-9E09-6D6BBCA4AE72}">
      <dgm:prSet/>
      <dgm:spPr/>
      <dgm:t>
        <a:bodyPr/>
        <a:lstStyle/>
        <a:p>
          <a:pPr rtl="0"/>
          <a:r>
            <a:rPr lang="en-US" dirty="0" smtClean="0"/>
            <a:t>The size of the project is not estimated.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EF11E6-01CC-4D85-ADB4-029EAB9F0B0F}" type="parTrans" cxnId="{7977699D-9F66-4DDF-AC90-3E0194943DF4}">
      <dgm:prSet/>
      <dgm:spPr/>
      <dgm:t>
        <a:bodyPr/>
        <a:lstStyle/>
        <a:p>
          <a:endParaRPr lang="vi-VN"/>
        </a:p>
      </dgm:t>
    </dgm:pt>
    <dgm:pt modelId="{B4F6D010-ABEA-406B-9635-36D5372C28B0}" type="sibTrans" cxnId="{7977699D-9F66-4DDF-AC90-3E0194943DF4}">
      <dgm:prSet/>
      <dgm:spPr/>
      <dgm:t>
        <a:bodyPr/>
        <a:lstStyle/>
        <a:p>
          <a:endParaRPr lang="vi-VN"/>
        </a:p>
      </dgm:t>
    </dgm:pt>
    <dgm:pt modelId="{7C721AF2-AE92-436F-816D-AB15B65AD3DF}">
      <dgm:prSet/>
      <dgm:spPr/>
      <dgm:t>
        <a:bodyPr/>
        <a:lstStyle/>
        <a:p>
          <a:pPr rtl="0"/>
          <a:r>
            <a:rPr lang="en-US" smtClean="0"/>
            <a:t>Software that used to develop the system is not free, beta version…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BFD554-0D4A-44A1-A088-6B7E7D3732D7}" type="parTrans" cxnId="{4FD4C0DE-587F-4E08-A79D-0E59677B5D5B}">
      <dgm:prSet/>
      <dgm:spPr/>
      <dgm:t>
        <a:bodyPr/>
        <a:lstStyle/>
        <a:p>
          <a:endParaRPr lang="vi-VN"/>
        </a:p>
      </dgm:t>
    </dgm:pt>
    <dgm:pt modelId="{CAC2EDAC-3CAC-47B3-92A4-556DF4F4236D}" type="sibTrans" cxnId="{4FD4C0DE-587F-4E08-A79D-0E59677B5D5B}">
      <dgm:prSet/>
      <dgm:spPr/>
      <dgm:t>
        <a:bodyPr/>
        <a:lstStyle/>
        <a:p>
          <a:endParaRPr lang="vi-VN"/>
        </a:p>
      </dgm:t>
    </dgm:pt>
    <dgm:pt modelId="{3D4D916A-65A9-4615-BAD8-F5C0715C87D0}">
      <dgm:prSet/>
      <dgm:spPr/>
      <dgm:t>
        <a:bodyPr/>
        <a:lstStyle/>
        <a:p>
          <a:pPr rtl="0"/>
          <a:r>
            <a:rPr lang="en-US" smtClean="0"/>
            <a:t>Overestimated time requires doing tasks.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B43012-8456-4B19-8D6B-DC60B005AF79}" type="parTrans" cxnId="{1E1DCD26-211F-483A-ABAF-1E5FA5851249}">
      <dgm:prSet/>
      <dgm:spPr/>
      <dgm:t>
        <a:bodyPr/>
        <a:lstStyle/>
        <a:p>
          <a:endParaRPr lang="vi-VN"/>
        </a:p>
      </dgm:t>
    </dgm:pt>
    <dgm:pt modelId="{1AF96538-FCA5-46AD-8814-72FA7873E45C}" type="sibTrans" cxnId="{1E1DCD26-211F-483A-ABAF-1E5FA5851249}">
      <dgm:prSet/>
      <dgm:spPr/>
      <dgm:t>
        <a:bodyPr/>
        <a:lstStyle/>
        <a:p>
          <a:endParaRPr lang="vi-VN"/>
        </a:p>
      </dgm:t>
    </dgm:pt>
    <dgm:pt modelId="{77E0894F-70F5-45AA-BB67-4D22AC50DE15}">
      <dgm:prSet/>
      <dgm:spPr/>
      <dgm:t>
        <a:bodyPr/>
        <a:lstStyle/>
        <a:p>
          <a:pPr rtl="0"/>
          <a:r>
            <a:rPr lang="en-US" smtClean="0"/>
            <a:t>Requirements are not defined clearly, inconsistency in defined SRS.</a:t>
          </a:r>
          <a:endParaRPr lang="en-US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B63DDF-6B03-47A9-A535-C33C5CA3450D}" type="parTrans" cxnId="{3CCA6CF2-4D04-4B4B-A6B1-F7B1BDD78EBC}">
      <dgm:prSet/>
      <dgm:spPr/>
      <dgm:t>
        <a:bodyPr/>
        <a:lstStyle/>
        <a:p>
          <a:endParaRPr lang="vi-VN"/>
        </a:p>
      </dgm:t>
    </dgm:pt>
    <dgm:pt modelId="{51689261-FB81-453D-A732-D3779904B6C6}" type="sibTrans" cxnId="{3CCA6CF2-4D04-4B4B-A6B1-F7B1BDD78EBC}">
      <dgm:prSet/>
      <dgm:spPr/>
      <dgm:t>
        <a:bodyPr/>
        <a:lstStyle/>
        <a:p>
          <a:endParaRPr lang="vi-VN"/>
        </a:p>
      </dgm:t>
    </dgm:pt>
    <dgm:pt modelId="{18F1B3B6-5542-4E1D-BF45-1C2E8791CA8E}" type="pres">
      <dgm:prSet presAssocID="{0B63CD13-B9D7-4B81-9A0D-FDD23B6180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6643DD-89FD-4866-999C-17D701128D74}" type="pres">
      <dgm:prSet presAssocID="{50BB2CFB-1540-4F63-8B23-FA905D7CE8DF}" presName="root1" presStyleCnt="0"/>
      <dgm:spPr/>
    </dgm:pt>
    <dgm:pt modelId="{CF11705E-38BF-4B5A-A0D8-0053EA0AC4E7}" type="pres">
      <dgm:prSet presAssocID="{50BB2CFB-1540-4F63-8B23-FA905D7CE8DF}" presName="LevelOneTextNode" presStyleLbl="node0" presStyleIdx="0" presStyleCnt="1" custLinFactNeighborX="-95200" custLinFactNeighborY="-10109">
        <dgm:presLayoutVars>
          <dgm:chPref val="3"/>
        </dgm:presLayoutVars>
      </dgm:prSet>
      <dgm:spPr/>
    </dgm:pt>
    <dgm:pt modelId="{C48157F1-77DA-4B51-ACF5-22D0EEFE7C00}" type="pres">
      <dgm:prSet presAssocID="{50BB2CFB-1540-4F63-8B23-FA905D7CE8DF}" presName="level2hierChild" presStyleCnt="0"/>
      <dgm:spPr/>
    </dgm:pt>
    <dgm:pt modelId="{57F5DD90-4347-4698-A35E-FBC9E22CD427}" type="pres">
      <dgm:prSet presAssocID="{377C6543-FDF5-4715-91EB-C19AC5CBB9E1}" presName="conn2-1" presStyleLbl="parChTrans1D2" presStyleIdx="0" presStyleCnt="5"/>
      <dgm:spPr/>
    </dgm:pt>
    <dgm:pt modelId="{05814E41-F562-476F-88EA-13B95243AD91}" type="pres">
      <dgm:prSet presAssocID="{377C6543-FDF5-4715-91EB-C19AC5CBB9E1}" presName="connTx" presStyleLbl="parChTrans1D2" presStyleIdx="0" presStyleCnt="5"/>
      <dgm:spPr/>
    </dgm:pt>
    <dgm:pt modelId="{912C4788-1FEB-4D0F-8C6E-2E911C3DFAF2}" type="pres">
      <dgm:prSet presAssocID="{E3980B77-0E80-4D3C-85B1-6ADC86A48429}" presName="root2" presStyleCnt="0"/>
      <dgm:spPr/>
    </dgm:pt>
    <dgm:pt modelId="{EF4A66A9-939A-4CAA-B2D5-B268B0158BC1}" type="pres">
      <dgm:prSet presAssocID="{E3980B77-0E80-4D3C-85B1-6ADC86A48429}" presName="LevelTwoTextNode" presStyleLbl="node2" presStyleIdx="0" presStyleCnt="5" custLinFactNeighborX="-45318" custLinFactNeighborY="827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D98D6E1-CABB-4241-A6B4-7DD842CC422B}" type="pres">
      <dgm:prSet presAssocID="{E3980B77-0E80-4D3C-85B1-6ADC86A48429}" presName="level3hierChild" presStyleCnt="0"/>
      <dgm:spPr/>
    </dgm:pt>
    <dgm:pt modelId="{B0D91780-072E-4D70-8B96-268DB44F81BA}" type="pres">
      <dgm:prSet presAssocID="{AAD2441C-B2EA-4E72-8F0C-76CA36D56802}" presName="conn2-1" presStyleLbl="parChTrans1D3" presStyleIdx="0" presStyleCnt="7"/>
      <dgm:spPr/>
    </dgm:pt>
    <dgm:pt modelId="{E2F150F0-58ED-4531-9986-FAE1E11009F7}" type="pres">
      <dgm:prSet presAssocID="{AAD2441C-B2EA-4E72-8F0C-76CA36D56802}" presName="connTx" presStyleLbl="parChTrans1D3" presStyleIdx="0" presStyleCnt="7"/>
      <dgm:spPr/>
    </dgm:pt>
    <dgm:pt modelId="{ED032864-7981-4564-950C-9DF3C67C90EE}" type="pres">
      <dgm:prSet presAssocID="{7C9E910B-4BC2-4630-B005-45B9E8C69CDC}" presName="root2" presStyleCnt="0"/>
      <dgm:spPr/>
    </dgm:pt>
    <dgm:pt modelId="{B829D1E8-7F88-4DB8-8809-232D483D16B7}" type="pres">
      <dgm:prSet presAssocID="{7C9E910B-4BC2-4630-B005-45B9E8C69CDC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EF3FB2D-DF84-4B06-8D05-5069C2053479}" type="pres">
      <dgm:prSet presAssocID="{7C9E910B-4BC2-4630-B005-45B9E8C69CDC}" presName="level3hierChild" presStyleCnt="0"/>
      <dgm:spPr/>
    </dgm:pt>
    <dgm:pt modelId="{A1364A35-1485-4BBC-8F83-79507ACD1B81}" type="pres">
      <dgm:prSet presAssocID="{7CC5F335-FDE3-4839-B17C-DD6861268DA9}" presName="conn2-1" presStyleLbl="parChTrans1D3" presStyleIdx="1" presStyleCnt="7"/>
      <dgm:spPr/>
    </dgm:pt>
    <dgm:pt modelId="{C1FB54C7-3A6E-47DE-A6A8-434998281F20}" type="pres">
      <dgm:prSet presAssocID="{7CC5F335-FDE3-4839-B17C-DD6861268DA9}" presName="connTx" presStyleLbl="parChTrans1D3" presStyleIdx="1" presStyleCnt="7"/>
      <dgm:spPr/>
    </dgm:pt>
    <dgm:pt modelId="{6C13A685-78EB-418E-8B4A-AC609042A76E}" type="pres">
      <dgm:prSet presAssocID="{4B825656-E3AB-4219-9D75-296C4AD5365A}" presName="root2" presStyleCnt="0"/>
      <dgm:spPr/>
    </dgm:pt>
    <dgm:pt modelId="{33465EBE-7790-4E0D-BF28-B854C35A9DC2}" type="pres">
      <dgm:prSet presAssocID="{4B825656-E3AB-4219-9D75-296C4AD5365A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F8A991C-E153-4F65-8195-C8F1751614EF}" type="pres">
      <dgm:prSet presAssocID="{4B825656-E3AB-4219-9D75-296C4AD5365A}" presName="level3hierChild" presStyleCnt="0"/>
      <dgm:spPr/>
    </dgm:pt>
    <dgm:pt modelId="{41C00E4E-602C-4AEE-82E1-7D897C1F33A8}" type="pres">
      <dgm:prSet presAssocID="{28578F76-B81F-4CBF-A801-5DCB83BF2120}" presName="conn2-1" presStyleLbl="parChTrans1D3" presStyleIdx="2" presStyleCnt="7"/>
      <dgm:spPr/>
    </dgm:pt>
    <dgm:pt modelId="{96B69808-4570-4996-89DE-BD48CFD7F957}" type="pres">
      <dgm:prSet presAssocID="{28578F76-B81F-4CBF-A801-5DCB83BF2120}" presName="connTx" presStyleLbl="parChTrans1D3" presStyleIdx="2" presStyleCnt="7"/>
      <dgm:spPr/>
    </dgm:pt>
    <dgm:pt modelId="{F40558FC-B0F8-4068-BF06-4DFB3F046883}" type="pres">
      <dgm:prSet presAssocID="{F546CD32-52F2-4574-B383-C014A0AFF545}" presName="root2" presStyleCnt="0"/>
      <dgm:spPr/>
    </dgm:pt>
    <dgm:pt modelId="{956F894F-0F3D-4285-8400-6D8D1C7B8864}" type="pres">
      <dgm:prSet presAssocID="{F546CD32-52F2-4574-B383-C014A0AFF545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C14B77D-8D88-4215-BA5E-E11319D49ADD}" type="pres">
      <dgm:prSet presAssocID="{F546CD32-52F2-4574-B383-C014A0AFF545}" presName="level3hierChild" presStyleCnt="0"/>
      <dgm:spPr/>
    </dgm:pt>
    <dgm:pt modelId="{676685EC-01D9-45BA-8627-1E8B21A88FF3}" type="pres">
      <dgm:prSet presAssocID="{F702EDCB-B604-42C5-B0D8-2D5713E323DC}" presName="conn2-1" presStyleLbl="parChTrans1D2" presStyleIdx="1" presStyleCnt="5"/>
      <dgm:spPr/>
    </dgm:pt>
    <dgm:pt modelId="{7DDDB1E1-3EB2-43D1-984B-CC15CF8A719F}" type="pres">
      <dgm:prSet presAssocID="{F702EDCB-B604-42C5-B0D8-2D5713E323DC}" presName="connTx" presStyleLbl="parChTrans1D2" presStyleIdx="1" presStyleCnt="5"/>
      <dgm:spPr/>
    </dgm:pt>
    <dgm:pt modelId="{B5C1BFC6-50A8-4260-A308-36C0093EEB01}" type="pres">
      <dgm:prSet presAssocID="{9BA1A97A-0F73-49E3-984F-23AAFE8D27F3}" presName="root2" presStyleCnt="0"/>
      <dgm:spPr/>
    </dgm:pt>
    <dgm:pt modelId="{DADFCF13-F485-4077-B745-7B336505D4FD}" type="pres">
      <dgm:prSet presAssocID="{9BA1A97A-0F73-49E3-984F-23AAFE8D27F3}" presName="LevelTwoTextNode" presStyleLbl="node2" presStyleIdx="1" presStyleCnt="5" custLinFactNeighborX="-45318" custLinFactNeighborY="298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5BCA8A9-4E01-4E8F-AB2D-1F346D35A7AF}" type="pres">
      <dgm:prSet presAssocID="{9BA1A97A-0F73-49E3-984F-23AAFE8D27F3}" presName="level3hierChild" presStyleCnt="0"/>
      <dgm:spPr/>
    </dgm:pt>
    <dgm:pt modelId="{CD48B67E-062B-4945-88A3-EA0714B358B1}" type="pres">
      <dgm:prSet presAssocID="{28EF11E6-01CC-4D85-ADB4-029EAB9F0B0F}" presName="conn2-1" presStyleLbl="parChTrans1D3" presStyleIdx="3" presStyleCnt="7"/>
      <dgm:spPr/>
    </dgm:pt>
    <dgm:pt modelId="{0C02D290-13F7-44FA-AE1D-E88BC2977B6F}" type="pres">
      <dgm:prSet presAssocID="{28EF11E6-01CC-4D85-ADB4-029EAB9F0B0F}" presName="connTx" presStyleLbl="parChTrans1D3" presStyleIdx="3" presStyleCnt="7"/>
      <dgm:spPr/>
    </dgm:pt>
    <dgm:pt modelId="{AD5B04DE-4CBD-427E-B62C-4A4AFBFD07DD}" type="pres">
      <dgm:prSet presAssocID="{2F886621-9BCD-4D86-9E09-6D6BBCA4AE72}" presName="root2" presStyleCnt="0"/>
      <dgm:spPr/>
    </dgm:pt>
    <dgm:pt modelId="{309A5CCE-458F-4043-8701-24EACC608B8A}" type="pres">
      <dgm:prSet presAssocID="{2F886621-9BCD-4D86-9E09-6D6BBCA4AE72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CA302B6-69C8-4434-8782-8155B5A989E9}" type="pres">
      <dgm:prSet presAssocID="{2F886621-9BCD-4D86-9E09-6D6BBCA4AE72}" presName="level3hierChild" presStyleCnt="0"/>
      <dgm:spPr/>
    </dgm:pt>
    <dgm:pt modelId="{125064B1-8D16-45AE-89B6-2FBA20B06FC6}" type="pres">
      <dgm:prSet presAssocID="{0E770120-9F52-47EF-AA5A-DB0A00BCDB14}" presName="conn2-1" presStyleLbl="parChTrans1D2" presStyleIdx="2" presStyleCnt="5"/>
      <dgm:spPr/>
    </dgm:pt>
    <dgm:pt modelId="{F4DA123C-C303-4D60-8059-5E479AD9D38E}" type="pres">
      <dgm:prSet presAssocID="{0E770120-9F52-47EF-AA5A-DB0A00BCDB14}" presName="connTx" presStyleLbl="parChTrans1D2" presStyleIdx="2" presStyleCnt="5"/>
      <dgm:spPr/>
    </dgm:pt>
    <dgm:pt modelId="{E7E66F10-3E51-439A-BBB4-00F664ADB8C7}" type="pres">
      <dgm:prSet presAssocID="{5862868C-B960-4237-A843-7AB834DECE82}" presName="root2" presStyleCnt="0"/>
      <dgm:spPr/>
    </dgm:pt>
    <dgm:pt modelId="{AC54A795-6CE7-40E8-99BE-871447DA66EA}" type="pres">
      <dgm:prSet presAssocID="{5862868C-B960-4237-A843-7AB834DECE82}" presName="LevelTwoTextNode" presStyleLbl="node2" presStyleIdx="2" presStyleCnt="5" custLinFactNeighborX="-44047" custLinFactNeighborY="-230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543446A-5A3E-4B91-A7B5-26A656261D00}" type="pres">
      <dgm:prSet presAssocID="{5862868C-B960-4237-A843-7AB834DECE82}" presName="level3hierChild" presStyleCnt="0"/>
      <dgm:spPr/>
    </dgm:pt>
    <dgm:pt modelId="{827F560A-4576-45B2-819E-A96BD36FD9CC}" type="pres">
      <dgm:prSet presAssocID="{1ABFD554-0D4A-44A1-A088-6B7E7D3732D7}" presName="conn2-1" presStyleLbl="parChTrans1D3" presStyleIdx="4" presStyleCnt="7"/>
      <dgm:spPr/>
    </dgm:pt>
    <dgm:pt modelId="{00ABDBE8-6585-47C9-B552-C1207B89C98F}" type="pres">
      <dgm:prSet presAssocID="{1ABFD554-0D4A-44A1-A088-6B7E7D3732D7}" presName="connTx" presStyleLbl="parChTrans1D3" presStyleIdx="4" presStyleCnt="7"/>
      <dgm:spPr/>
    </dgm:pt>
    <dgm:pt modelId="{0E4A143D-8716-49CA-8123-82084F8348E1}" type="pres">
      <dgm:prSet presAssocID="{7C721AF2-AE92-436F-816D-AB15B65AD3DF}" presName="root2" presStyleCnt="0"/>
      <dgm:spPr/>
    </dgm:pt>
    <dgm:pt modelId="{7D7B62B8-B9F4-4F4F-A854-955DFB7CF082}" type="pres">
      <dgm:prSet presAssocID="{7C721AF2-AE92-436F-816D-AB15B65AD3D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F46DB78-4194-4B43-A4A1-C7149B829958}" type="pres">
      <dgm:prSet presAssocID="{7C721AF2-AE92-436F-816D-AB15B65AD3DF}" presName="level3hierChild" presStyleCnt="0"/>
      <dgm:spPr/>
    </dgm:pt>
    <dgm:pt modelId="{9BD86F38-CE61-4CE4-B8C7-B037E6B48704}" type="pres">
      <dgm:prSet presAssocID="{E3094ECE-FCE7-45CB-B8A1-FB4418F39C32}" presName="conn2-1" presStyleLbl="parChTrans1D2" presStyleIdx="3" presStyleCnt="5"/>
      <dgm:spPr/>
    </dgm:pt>
    <dgm:pt modelId="{4DA57298-59F3-40E4-9658-D2DB6F191ABE}" type="pres">
      <dgm:prSet presAssocID="{E3094ECE-FCE7-45CB-B8A1-FB4418F39C32}" presName="connTx" presStyleLbl="parChTrans1D2" presStyleIdx="3" presStyleCnt="5"/>
      <dgm:spPr/>
    </dgm:pt>
    <dgm:pt modelId="{04B088F8-A806-4051-8E66-F6062D0267F6}" type="pres">
      <dgm:prSet presAssocID="{54205B3C-66A8-4427-ACC0-44627C645429}" presName="root2" presStyleCnt="0"/>
      <dgm:spPr/>
    </dgm:pt>
    <dgm:pt modelId="{C5D3244B-23E0-45E5-826B-269E89C8E1AF}" type="pres">
      <dgm:prSet presAssocID="{54205B3C-66A8-4427-ACC0-44627C645429}" presName="LevelTwoTextNode" presStyleLbl="node2" presStyleIdx="3" presStyleCnt="5" custLinFactNeighborX="-4404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E22226F-1A51-498A-9DDD-E652B54F5F94}" type="pres">
      <dgm:prSet presAssocID="{54205B3C-66A8-4427-ACC0-44627C645429}" presName="level3hierChild" presStyleCnt="0"/>
      <dgm:spPr/>
    </dgm:pt>
    <dgm:pt modelId="{4337DC26-2F0E-4806-9F1D-6B7D178C839D}" type="pres">
      <dgm:prSet presAssocID="{01B43012-8456-4B19-8D6B-DC60B005AF79}" presName="conn2-1" presStyleLbl="parChTrans1D3" presStyleIdx="5" presStyleCnt="7"/>
      <dgm:spPr/>
    </dgm:pt>
    <dgm:pt modelId="{A7C6DECE-ACCE-4222-AD54-1209126758E5}" type="pres">
      <dgm:prSet presAssocID="{01B43012-8456-4B19-8D6B-DC60B005AF79}" presName="connTx" presStyleLbl="parChTrans1D3" presStyleIdx="5" presStyleCnt="7"/>
      <dgm:spPr/>
    </dgm:pt>
    <dgm:pt modelId="{7693705B-D2B3-4095-96AC-069831023D31}" type="pres">
      <dgm:prSet presAssocID="{3D4D916A-65A9-4615-BAD8-F5C0715C87D0}" presName="root2" presStyleCnt="0"/>
      <dgm:spPr/>
    </dgm:pt>
    <dgm:pt modelId="{C6AAD863-869F-4146-AA12-05B072E74E35}" type="pres">
      <dgm:prSet presAssocID="{3D4D916A-65A9-4615-BAD8-F5C0715C87D0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745F81A-277A-4D72-BBD2-639C68FAB447}" type="pres">
      <dgm:prSet presAssocID="{3D4D916A-65A9-4615-BAD8-F5C0715C87D0}" presName="level3hierChild" presStyleCnt="0"/>
      <dgm:spPr/>
    </dgm:pt>
    <dgm:pt modelId="{FC7CC055-FE93-42DF-B618-F2D29E52C5E5}" type="pres">
      <dgm:prSet presAssocID="{8FF7154C-037E-4DDC-BD1A-C4BF191817A2}" presName="conn2-1" presStyleLbl="parChTrans1D2" presStyleIdx="4" presStyleCnt="5"/>
      <dgm:spPr/>
    </dgm:pt>
    <dgm:pt modelId="{CB5F7AA5-E4EE-4B9E-BBFE-040AF482CC8F}" type="pres">
      <dgm:prSet presAssocID="{8FF7154C-037E-4DDC-BD1A-C4BF191817A2}" presName="connTx" presStyleLbl="parChTrans1D2" presStyleIdx="4" presStyleCnt="5"/>
      <dgm:spPr/>
    </dgm:pt>
    <dgm:pt modelId="{00BBF256-9E84-40AD-916D-21C4EB666E18}" type="pres">
      <dgm:prSet presAssocID="{E285A95C-D83F-44BE-B91E-8801B8F4C873}" presName="root2" presStyleCnt="0"/>
      <dgm:spPr/>
    </dgm:pt>
    <dgm:pt modelId="{5AB419CF-3028-4FA6-AC14-B58A404C2F3B}" type="pres">
      <dgm:prSet presAssocID="{E285A95C-D83F-44BE-B91E-8801B8F4C873}" presName="LevelTwoTextNode" presStyleLbl="node2" presStyleIdx="4" presStyleCnt="5" custLinFactNeighborX="-4404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869E356-B87B-44FA-9201-004AD1B4CB84}" type="pres">
      <dgm:prSet presAssocID="{E285A95C-D83F-44BE-B91E-8801B8F4C873}" presName="level3hierChild" presStyleCnt="0"/>
      <dgm:spPr/>
    </dgm:pt>
    <dgm:pt modelId="{93E23422-6CB9-41B4-848C-3D2B188A8A0F}" type="pres">
      <dgm:prSet presAssocID="{BEB63DDF-6B03-47A9-A535-C33C5CA3450D}" presName="conn2-1" presStyleLbl="parChTrans1D3" presStyleIdx="6" presStyleCnt="7"/>
      <dgm:spPr/>
    </dgm:pt>
    <dgm:pt modelId="{73BC4396-BCEF-415E-913A-AA0DA9DAB706}" type="pres">
      <dgm:prSet presAssocID="{BEB63DDF-6B03-47A9-A535-C33C5CA3450D}" presName="connTx" presStyleLbl="parChTrans1D3" presStyleIdx="6" presStyleCnt="7"/>
      <dgm:spPr/>
    </dgm:pt>
    <dgm:pt modelId="{14267F73-4F5B-4B45-A2EB-954F14D9F0AF}" type="pres">
      <dgm:prSet presAssocID="{77E0894F-70F5-45AA-BB67-4D22AC50DE15}" presName="root2" presStyleCnt="0"/>
      <dgm:spPr/>
    </dgm:pt>
    <dgm:pt modelId="{DD03B11E-6605-4C58-8498-AEDEECCD4C76}" type="pres">
      <dgm:prSet presAssocID="{77E0894F-70F5-45AA-BB67-4D22AC50DE1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BF426BC-D1DF-4CF9-8557-C84C29F7DF82}" type="pres">
      <dgm:prSet presAssocID="{77E0894F-70F5-45AA-BB67-4D22AC50DE15}" presName="level3hierChild" presStyleCnt="0"/>
      <dgm:spPr/>
    </dgm:pt>
  </dgm:ptLst>
  <dgm:cxnLst>
    <dgm:cxn modelId="{6D2CADDA-F3B4-4F01-A9E1-128DB617823A}" type="presOf" srcId="{0E770120-9F52-47EF-AA5A-DB0A00BCDB14}" destId="{F4DA123C-C303-4D60-8059-5E479AD9D38E}" srcOrd="1" destOrd="0" presId="urn:microsoft.com/office/officeart/2005/8/layout/hierarchy2"/>
    <dgm:cxn modelId="{1B35FBF9-B54D-4FCC-BFE7-99F62FD619A5}" srcId="{E3980B77-0E80-4D3C-85B1-6ADC86A48429}" destId="{7C9E910B-4BC2-4630-B005-45B9E8C69CDC}" srcOrd="0" destOrd="0" parTransId="{AAD2441C-B2EA-4E72-8F0C-76CA36D56802}" sibTransId="{6DF209E7-375D-44EC-9779-B9B1053E17E4}"/>
    <dgm:cxn modelId="{3F48353D-3823-4629-88A3-CA3FB3FD8B1B}" type="presOf" srcId="{28EF11E6-01CC-4D85-ADB4-029EAB9F0B0F}" destId="{0C02D290-13F7-44FA-AE1D-E88BC2977B6F}" srcOrd="1" destOrd="0" presId="urn:microsoft.com/office/officeart/2005/8/layout/hierarchy2"/>
    <dgm:cxn modelId="{D4F419B8-5E9C-4096-9C45-6DB2CBCD25D7}" type="presOf" srcId="{28578F76-B81F-4CBF-A801-5DCB83BF2120}" destId="{96B69808-4570-4996-89DE-BD48CFD7F957}" srcOrd="1" destOrd="0" presId="urn:microsoft.com/office/officeart/2005/8/layout/hierarchy2"/>
    <dgm:cxn modelId="{AE70B2AF-F0D1-4197-815B-0A683696960B}" type="presOf" srcId="{7CC5F335-FDE3-4839-B17C-DD6861268DA9}" destId="{C1FB54C7-3A6E-47DE-A6A8-434998281F20}" srcOrd="1" destOrd="0" presId="urn:microsoft.com/office/officeart/2005/8/layout/hierarchy2"/>
    <dgm:cxn modelId="{8B2D4D6D-4F85-436B-8758-1751A9BA6EF6}" srcId="{50BB2CFB-1540-4F63-8B23-FA905D7CE8DF}" destId="{E3980B77-0E80-4D3C-85B1-6ADC86A48429}" srcOrd="0" destOrd="0" parTransId="{377C6543-FDF5-4715-91EB-C19AC5CBB9E1}" sibTransId="{0157E310-5AFB-40AC-B734-A22C0D06613F}"/>
    <dgm:cxn modelId="{5B26914A-7EB7-4423-92CA-2F4B703B1F25}" type="presOf" srcId="{01B43012-8456-4B19-8D6B-DC60B005AF79}" destId="{A7C6DECE-ACCE-4222-AD54-1209126758E5}" srcOrd="1" destOrd="0" presId="urn:microsoft.com/office/officeart/2005/8/layout/hierarchy2"/>
    <dgm:cxn modelId="{EA7D6982-EE7B-4A54-92DE-DF918399B88D}" type="presOf" srcId="{AAD2441C-B2EA-4E72-8F0C-76CA36D56802}" destId="{B0D91780-072E-4D70-8B96-268DB44F81BA}" srcOrd="0" destOrd="0" presId="urn:microsoft.com/office/officeart/2005/8/layout/hierarchy2"/>
    <dgm:cxn modelId="{95E21962-D9FB-4C27-8D05-21B34BFB1FA6}" type="presOf" srcId="{2F886621-9BCD-4D86-9E09-6D6BBCA4AE72}" destId="{309A5CCE-458F-4043-8701-24EACC608B8A}" srcOrd="0" destOrd="0" presId="urn:microsoft.com/office/officeart/2005/8/layout/hierarchy2"/>
    <dgm:cxn modelId="{0857B769-30B0-4CD3-8694-876084D16F6B}" srcId="{50BB2CFB-1540-4F63-8B23-FA905D7CE8DF}" destId="{E285A95C-D83F-44BE-B91E-8801B8F4C873}" srcOrd="4" destOrd="0" parTransId="{8FF7154C-037E-4DDC-BD1A-C4BF191817A2}" sibTransId="{0007761C-4570-4756-81F3-45E8BE23CA8F}"/>
    <dgm:cxn modelId="{14D6D007-4EEA-4294-B147-58A499811671}" srcId="{50BB2CFB-1540-4F63-8B23-FA905D7CE8DF}" destId="{54205B3C-66A8-4427-ACC0-44627C645429}" srcOrd="3" destOrd="0" parTransId="{E3094ECE-FCE7-45CB-B8A1-FB4418F39C32}" sibTransId="{F5BCF41D-B1E4-41F9-AEA4-DE6BA3CDE127}"/>
    <dgm:cxn modelId="{CF998BFE-B91B-4823-BB39-FC4AB431AD6E}" srcId="{50BB2CFB-1540-4F63-8B23-FA905D7CE8DF}" destId="{5862868C-B960-4237-A843-7AB834DECE82}" srcOrd="2" destOrd="0" parTransId="{0E770120-9F52-47EF-AA5A-DB0A00BCDB14}" sibTransId="{20699369-4B16-4359-BA67-6E3AC81CCBF3}"/>
    <dgm:cxn modelId="{13055CD9-FD82-4765-8EE1-FBB3B188F98F}" type="presOf" srcId="{0E770120-9F52-47EF-AA5A-DB0A00BCDB14}" destId="{125064B1-8D16-45AE-89B6-2FBA20B06FC6}" srcOrd="0" destOrd="0" presId="urn:microsoft.com/office/officeart/2005/8/layout/hierarchy2"/>
    <dgm:cxn modelId="{838618CE-5CFF-4BD6-B53D-8FD4D6D8E78E}" type="presOf" srcId="{F702EDCB-B604-42C5-B0D8-2D5713E323DC}" destId="{676685EC-01D9-45BA-8627-1E8B21A88FF3}" srcOrd="0" destOrd="0" presId="urn:microsoft.com/office/officeart/2005/8/layout/hierarchy2"/>
    <dgm:cxn modelId="{0E3E8474-8C88-4036-AC4A-BB0CCAE2E5DF}" type="presOf" srcId="{377C6543-FDF5-4715-91EB-C19AC5CBB9E1}" destId="{05814E41-F562-476F-88EA-13B95243AD91}" srcOrd="1" destOrd="0" presId="urn:microsoft.com/office/officeart/2005/8/layout/hierarchy2"/>
    <dgm:cxn modelId="{C317A6F0-BADE-4112-88E7-CE08DB95CB35}" type="presOf" srcId="{8FF7154C-037E-4DDC-BD1A-C4BF191817A2}" destId="{CB5F7AA5-E4EE-4B9E-BBFE-040AF482CC8F}" srcOrd="1" destOrd="0" presId="urn:microsoft.com/office/officeart/2005/8/layout/hierarchy2"/>
    <dgm:cxn modelId="{32BB08DA-9EC0-4E05-91E7-FC88C67E3C6A}" type="presOf" srcId="{377C6543-FDF5-4715-91EB-C19AC5CBB9E1}" destId="{57F5DD90-4347-4698-A35E-FBC9E22CD427}" srcOrd="0" destOrd="0" presId="urn:microsoft.com/office/officeart/2005/8/layout/hierarchy2"/>
    <dgm:cxn modelId="{0B2DCAA8-3CEB-4A2E-9BB6-9717365576D0}" type="presOf" srcId="{28EF11E6-01CC-4D85-ADB4-029EAB9F0B0F}" destId="{CD48B67E-062B-4945-88A3-EA0714B358B1}" srcOrd="0" destOrd="0" presId="urn:microsoft.com/office/officeart/2005/8/layout/hierarchy2"/>
    <dgm:cxn modelId="{EF2BD4B8-F821-4FA0-BABC-184B36CF98DA}" type="presOf" srcId="{50BB2CFB-1540-4F63-8B23-FA905D7CE8DF}" destId="{CF11705E-38BF-4B5A-A0D8-0053EA0AC4E7}" srcOrd="0" destOrd="0" presId="urn:microsoft.com/office/officeart/2005/8/layout/hierarchy2"/>
    <dgm:cxn modelId="{F861472D-CB37-4908-802B-50FD1768361D}" type="presOf" srcId="{1ABFD554-0D4A-44A1-A088-6B7E7D3732D7}" destId="{00ABDBE8-6585-47C9-B552-C1207B89C98F}" srcOrd="1" destOrd="0" presId="urn:microsoft.com/office/officeart/2005/8/layout/hierarchy2"/>
    <dgm:cxn modelId="{246A7EDD-76A6-428F-886A-A97A8A189820}" type="presOf" srcId="{AAD2441C-B2EA-4E72-8F0C-76CA36D56802}" destId="{E2F150F0-58ED-4531-9986-FAE1E11009F7}" srcOrd="1" destOrd="0" presId="urn:microsoft.com/office/officeart/2005/8/layout/hierarchy2"/>
    <dgm:cxn modelId="{ED40CA38-6A2C-40D6-BCE3-07F62DB582DD}" type="presOf" srcId="{F702EDCB-B604-42C5-B0D8-2D5713E323DC}" destId="{7DDDB1E1-3EB2-43D1-984B-CC15CF8A719F}" srcOrd="1" destOrd="0" presId="urn:microsoft.com/office/officeart/2005/8/layout/hierarchy2"/>
    <dgm:cxn modelId="{7AE15FAA-C79E-4D42-814E-D83C36533482}" type="presOf" srcId="{E3094ECE-FCE7-45CB-B8A1-FB4418F39C32}" destId="{4DA57298-59F3-40E4-9658-D2DB6F191ABE}" srcOrd="1" destOrd="0" presId="urn:microsoft.com/office/officeart/2005/8/layout/hierarchy2"/>
    <dgm:cxn modelId="{84C9B6AC-5FA2-4D08-BC93-FD8373918C8D}" type="presOf" srcId="{4B825656-E3AB-4219-9D75-296C4AD5365A}" destId="{33465EBE-7790-4E0D-BF28-B854C35A9DC2}" srcOrd="0" destOrd="0" presId="urn:microsoft.com/office/officeart/2005/8/layout/hierarchy2"/>
    <dgm:cxn modelId="{654F545D-C100-412B-91D0-376AFEE17E38}" type="presOf" srcId="{01B43012-8456-4B19-8D6B-DC60B005AF79}" destId="{4337DC26-2F0E-4806-9F1D-6B7D178C839D}" srcOrd="0" destOrd="0" presId="urn:microsoft.com/office/officeart/2005/8/layout/hierarchy2"/>
    <dgm:cxn modelId="{5B5CD3AE-4979-4D43-A56B-55B69205FC2D}" type="presOf" srcId="{3D4D916A-65A9-4615-BAD8-F5C0715C87D0}" destId="{C6AAD863-869F-4146-AA12-05B072E74E35}" srcOrd="0" destOrd="0" presId="urn:microsoft.com/office/officeart/2005/8/layout/hierarchy2"/>
    <dgm:cxn modelId="{EA4ADDFB-9361-4C17-90F8-8A90A43E4C4F}" type="presOf" srcId="{BEB63DDF-6B03-47A9-A535-C33C5CA3450D}" destId="{73BC4396-BCEF-415E-913A-AA0DA9DAB706}" srcOrd="1" destOrd="0" presId="urn:microsoft.com/office/officeart/2005/8/layout/hierarchy2"/>
    <dgm:cxn modelId="{A31A16B5-E011-4975-965B-FD3E1FD484D7}" type="presOf" srcId="{77E0894F-70F5-45AA-BB67-4D22AC50DE15}" destId="{DD03B11E-6605-4C58-8498-AEDEECCD4C76}" srcOrd="0" destOrd="0" presId="urn:microsoft.com/office/officeart/2005/8/layout/hierarchy2"/>
    <dgm:cxn modelId="{3CCA6CF2-4D04-4B4B-A6B1-F7B1BDD78EBC}" srcId="{E285A95C-D83F-44BE-B91E-8801B8F4C873}" destId="{77E0894F-70F5-45AA-BB67-4D22AC50DE15}" srcOrd="0" destOrd="0" parTransId="{BEB63DDF-6B03-47A9-A535-C33C5CA3450D}" sibTransId="{51689261-FB81-453D-A732-D3779904B6C6}"/>
    <dgm:cxn modelId="{71FE0415-CD68-498D-B0F8-57934358523B}" type="presOf" srcId="{7C721AF2-AE92-436F-816D-AB15B65AD3DF}" destId="{7D7B62B8-B9F4-4F4F-A854-955DFB7CF082}" srcOrd="0" destOrd="0" presId="urn:microsoft.com/office/officeart/2005/8/layout/hierarchy2"/>
    <dgm:cxn modelId="{D4E3AA7F-304D-434E-8D84-1720A2C467B0}" type="presOf" srcId="{7CC5F335-FDE3-4839-B17C-DD6861268DA9}" destId="{A1364A35-1485-4BBC-8F83-79507ACD1B81}" srcOrd="0" destOrd="0" presId="urn:microsoft.com/office/officeart/2005/8/layout/hierarchy2"/>
    <dgm:cxn modelId="{25397A7C-DB09-4ED9-91C3-9712AF5AF40D}" type="presOf" srcId="{0B63CD13-B9D7-4B81-9A0D-FDD23B6180B2}" destId="{18F1B3B6-5542-4E1D-BF45-1C2E8791CA8E}" srcOrd="0" destOrd="0" presId="urn:microsoft.com/office/officeart/2005/8/layout/hierarchy2"/>
    <dgm:cxn modelId="{931876BC-0DFC-4099-B03E-3D70CC13858D}" type="presOf" srcId="{BEB63DDF-6B03-47A9-A535-C33C5CA3450D}" destId="{93E23422-6CB9-41B4-848C-3D2B188A8A0F}" srcOrd="0" destOrd="0" presId="urn:microsoft.com/office/officeart/2005/8/layout/hierarchy2"/>
    <dgm:cxn modelId="{6EB96E26-820F-4A1A-89CD-78BE72A2C639}" type="presOf" srcId="{7C9E910B-4BC2-4630-B005-45B9E8C69CDC}" destId="{B829D1E8-7F88-4DB8-8809-232D483D16B7}" srcOrd="0" destOrd="0" presId="urn:microsoft.com/office/officeart/2005/8/layout/hierarchy2"/>
    <dgm:cxn modelId="{21580DB4-DC67-407D-8DED-0C21DB8C3362}" type="presOf" srcId="{E3980B77-0E80-4D3C-85B1-6ADC86A48429}" destId="{EF4A66A9-939A-4CAA-B2D5-B268B0158BC1}" srcOrd="0" destOrd="0" presId="urn:microsoft.com/office/officeart/2005/8/layout/hierarchy2"/>
    <dgm:cxn modelId="{583D9640-540A-424A-BAC0-3C1566FFE6A8}" type="presOf" srcId="{F546CD32-52F2-4574-B383-C014A0AFF545}" destId="{956F894F-0F3D-4285-8400-6D8D1C7B8864}" srcOrd="0" destOrd="0" presId="urn:microsoft.com/office/officeart/2005/8/layout/hierarchy2"/>
    <dgm:cxn modelId="{62AF9B54-AA05-44CD-805B-EB3CD614A2B1}" srcId="{0B63CD13-B9D7-4B81-9A0D-FDD23B6180B2}" destId="{50BB2CFB-1540-4F63-8B23-FA905D7CE8DF}" srcOrd="0" destOrd="0" parTransId="{B27DE761-0E76-45B1-98E8-03EA0B562875}" sibTransId="{55067E71-F68D-4172-B748-8074F7635692}"/>
    <dgm:cxn modelId="{4FD4C0DE-587F-4E08-A79D-0E59677B5D5B}" srcId="{5862868C-B960-4237-A843-7AB834DECE82}" destId="{7C721AF2-AE92-436F-816D-AB15B65AD3DF}" srcOrd="0" destOrd="0" parTransId="{1ABFD554-0D4A-44A1-A088-6B7E7D3732D7}" sibTransId="{CAC2EDAC-3CAC-47B3-92A4-556DF4F4236D}"/>
    <dgm:cxn modelId="{CF39E7EF-AC38-469A-8EFC-D79044E5E8B6}" srcId="{E3980B77-0E80-4D3C-85B1-6ADC86A48429}" destId="{F546CD32-52F2-4574-B383-C014A0AFF545}" srcOrd="2" destOrd="0" parTransId="{28578F76-B81F-4CBF-A801-5DCB83BF2120}" sibTransId="{B1EE68D1-5E96-4D35-98AB-F4DF1CDFA41F}"/>
    <dgm:cxn modelId="{52D455A1-773C-47BA-8908-D418BBACDF41}" type="presOf" srcId="{E285A95C-D83F-44BE-B91E-8801B8F4C873}" destId="{5AB419CF-3028-4FA6-AC14-B58A404C2F3B}" srcOrd="0" destOrd="0" presId="urn:microsoft.com/office/officeart/2005/8/layout/hierarchy2"/>
    <dgm:cxn modelId="{C8E12820-4CA2-4C07-A452-6D7D69A57C15}" type="presOf" srcId="{54205B3C-66A8-4427-ACC0-44627C645429}" destId="{C5D3244B-23E0-45E5-826B-269E89C8E1AF}" srcOrd="0" destOrd="0" presId="urn:microsoft.com/office/officeart/2005/8/layout/hierarchy2"/>
    <dgm:cxn modelId="{1E1DCD26-211F-483A-ABAF-1E5FA5851249}" srcId="{54205B3C-66A8-4427-ACC0-44627C645429}" destId="{3D4D916A-65A9-4615-BAD8-F5C0715C87D0}" srcOrd="0" destOrd="0" parTransId="{01B43012-8456-4B19-8D6B-DC60B005AF79}" sibTransId="{1AF96538-FCA5-46AD-8814-72FA7873E45C}"/>
    <dgm:cxn modelId="{D4438047-1663-48A5-ADD0-FBB97E216E7A}" srcId="{50BB2CFB-1540-4F63-8B23-FA905D7CE8DF}" destId="{9BA1A97A-0F73-49E3-984F-23AAFE8D27F3}" srcOrd="1" destOrd="0" parTransId="{F702EDCB-B604-42C5-B0D8-2D5713E323DC}" sibTransId="{7CD60745-D488-4417-BB6F-72C53AD12958}"/>
    <dgm:cxn modelId="{C352131E-14B9-4ACD-A6DD-95505125EFE6}" type="presOf" srcId="{8FF7154C-037E-4DDC-BD1A-C4BF191817A2}" destId="{FC7CC055-FE93-42DF-B618-F2D29E52C5E5}" srcOrd="0" destOrd="0" presId="urn:microsoft.com/office/officeart/2005/8/layout/hierarchy2"/>
    <dgm:cxn modelId="{EB25B343-B79A-4967-B048-150578C0C8FA}" type="presOf" srcId="{28578F76-B81F-4CBF-A801-5DCB83BF2120}" destId="{41C00E4E-602C-4AEE-82E1-7D897C1F33A8}" srcOrd="0" destOrd="0" presId="urn:microsoft.com/office/officeart/2005/8/layout/hierarchy2"/>
    <dgm:cxn modelId="{F2AB980C-279C-4B1B-BE65-4E9F40BDA765}" type="presOf" srcId="{1ABFD554-0D4A-44A1-A088-6B7E7D3732D7}" destId="{827F560A-4576-45B2-819E-A96BD36FD9CC}" srcOrd="0" destOrd="0" presId="urn:microsoft.com/office/officeart/2005/8/layout/hierarchy2"/>
    <dgm:cxn modelId="{7977699D-9F66-4DDF-AC90-3E0194943DF4}" srcId="{9BA1A97A-0F73-49E3-984F-23AAFE8D27F3}" destId="{2F886621-9BCD-4D86-9E09-6D6BBCA4AE72}" srcOrd="0" destOrd="0" parTransId="{28EF11E6-01CC-4D85-ADB4-029EAB9F0B0F}" sibTransId="{B4F6D010-ABEA-406B-9635-36D5372C28B0}"/>
    <dgm:cxn modelId="{5748A828-33FA-43DE-937B-98EC1755AF30}" type="presOf" srcId="{5862868C-B960-4237-A843-7AB834DECE82}" destId="{AC54A795-6CE7-40E8-99BE-871447DA66EA}" srcOrd="0" destOrd="0" presId="urn:microsoft.com/office/officeart/2005/8/layout/hierarchy2"/>
    <dgm:cxn modelId="{D1E7897A-BA21-4145-B112-7C05F064E586}" type="presOf" srcId="{9BA1A97A-0F73-49E3-984F-23AAFE8D27F3}" destId="{DADFCF13-F485-4077-B745-7B336505D4FD}" srcOrd="0" destOrd="0" presId="urn:microsoft.com/office/officeart/2005/8/layout/hierarchy2"/>
    <dgm:cxn modelId="{2AE61D03-5B0E-49F0-BADE-84C516D4910B}" type="presOf" srcId="{E3094ECE-FCE7-45CB-B8A1-FB4418F39C32}" destId="{9BD86F38-CE61-4CE4-B8C7-B037E6B48704}" srcOrd="0" destOrd="0" presId="urn:microsoft.com/office/officeart/2005/8/layout/hierarchy2"/>
    <dgm:cxn modelId="{DCC2C003-6F8A-4DA7-BE6A-617BC757F1BA}" srcId="{E3980B77-0E80-4D3C-85B1-6ADC86A48429}" destId="{4B825656-E3AB-4219-9D75-296C4AD5365A}" srcOrd="1" destOrd="0" parTransId="{7CC5F335-FDE3-4839-B17C-DD6861268DA9}" sibTransId="{D0AC1D21-380F-4DB8-A741-85814E50E724}"/>
    <dgm:cxn modelId="{8061A2DE-DEF5-426C-A7DE-6EC1054E30CA}" type="presParOf" srcId="{18F1B3B6-5542-4E1D-BF45-1C2E8791CA8E}" destId="{326643DD-89FD-4866-999C-17D701128D74}" srcOrd="0" destOrd="0" presId="urn:microsoft.com/office/officeart/2005/8/layout/hierarchy2"/>
    <dgm:cxn modelId="{197FE17B-FFFA-446B-8F61-7D5229A7BAEB}" type="presParOf" srcId="{326643DD-89FD-4866-999C-17D701128D74}" destId="{CF11705E-38BF-4B5A-A0D8-0053EA0AC4E7}" srcOrd="0" destOrd="0" presId="urn:microsoft.com/office/officeart/2005/8/layout/hierarchy2"/>
    <dgm:cxn modelId="{977EBD30-39A6-4B89-B471-67992A367557}" type="presParOf" srcId="{326643DD-89FD-4866-999C-17D701128D74}" destId="{C48157F1-77DA-4B51-ACF5-22D0EEFE7C00}" srcOrd="1" destOrd="0" presId="urn:microsoft.com/office/officeart/2005/8/layout/hierarchy2"/>
    <dgm:cxn modelId="{E58B85E4-F50C-424A-A1F3-B20724557C16}" type="presParOf" srcId="{C48157F1-77DA-4B51-ACF5-22D0EEFE7C00}" destId="{57F5DD90-4347-4698-A35E-FBC9E22CD427}" srcOrd="0" destOrd="0" presId="urn:microsoft.com/office/officeart/2005/8/layout/hierarchy2"/>
    <dgm:cxn modelId="{3BAFFCC5-E138-47DE-9DBF-657897CA479E}" type="presParOf" srcId="{57F5DD90-4347-4698-A35E-FBC9E22CD427}" destId="{05814E41-F562-476F-88EA-13B95243AD91}" srcOrd="0" destOrd="0" presId="urn:microsoft.com/office/officeart/2005/8/layout/hierarchy2"/>
    <dgm:cxn modelId="{EA5AD33E-177C-45AA-A37D-9205ADF0DC26}" type="presParOf" srcId="{C48157F1-77DA-4B51-ACF5-22D0EEFE7C00}" destId="{912C4788-1FEB-4D0F-8C6E-2E911C3DFAF2}" srcOrd="1" destOrd="0" presId="urn:microsoft.com/office/officeart/2005/8/layout/hierarchy2"/>
    <dgm:cxn modelId="{BC54BAD0-2C24-496A-BD8C-94F48628B795}" type="presParOf" srcId="{912C4788-1FEB-4D0F-8C6E-2E911C3DFAF2}" destId="{EF4A66A9-939A-4CAA-B2D5-B268B0158BC1}" srcOrd="0" destOrd="0" presId="urn:microsoft.com/office/officeart/2005/8/layout/hierarchy2"/>
    <dgm:cxn modelId="{55B20548-E1A5-4B60-8882-C722F6AA93CC}" type="presParOf" srcId="{912C4788-1FEB-4D0F-8C6E-2E911C3DFAF2}" destId="{9D98D6E1-CABB-4241-A6B4-7DD842CC422B}" srcOrd="1" destOrd="0" presId="urn:microsoft.com/office/officeart/2005/8/layout/hierarchy2"/>
    <dgm:cxn modelId="{12A31F4B-03EC-4045-9B99-A6A0957C5FD7}" type="presParOf" srcId="{9D98D6E1-CABB-4241-A6B4-7DD842CC422B}" destId="{B0D91780-072E-4D70-8B96-268DB44F81BA}" srcOrd="0" destOrd="0" presId="urn:microsoft.com/office/officeart/2005/8/layout/hierarchy2"/>
    <dgm:cxn modelId="{A71E3C29-9D6E-468D-89A0-D0693D1C5867}" type="presParOf" srcId="{B0D91780-072E-4D70-8B96-268DB44F81BA}" destId="{E2F150F0-58ED-4531-9986-FAE1E11009F7}" srcOrd="0" destOrd="0" presId="urn:microsoft.com/office/officeart/2005/8/layout/hierarchy2"/>
    <dgm:cxn modelId="{B6BE9828-4E9C-4DAD-95B3-5F9A612ED2F4}" type="presParOf" srcId="{9D98D6E1-CABB-4241-A6B4-7DD842CC422B}" destId="{ED032864-7981-4564-950C-9DF3C67C90EE}" srcOrd="1" destOrd="0" presId="urn:microsoft.com/office/officeart/2005/8/layout/hierarchy2"/>
    <dgm:cxn modelId="{DBBF3BF6-8E9E-4F3C-AD8F-48238236F2E8}" type="presParOf" srcId="{ED032864-7981-4564-950C-9DF3C67C90EE}" destId="{B829D1E8-7F88-4DB8-8809-232D483D16B7}" srcOrd="0" destOrd="0" presId="urn:microsoft.com/office/officeart/2005/8/layout/hierarchy2"/>
    <dgm:cxn modelId="{AADEED4E-D984-4A5F-BF99-CC841CDD6A4A}" type="presParOf" srcId="{ED032864-7981-4564-950C-9DF3C67C90EE}" destId="{6EF3FB2D-DF84-4B06-8D05-5069C2053479}" srcOrd="1" destOrd="0" presId="urn:microsoft.com/office/officeart/2005/8/layout/hierarchy2"/>
    <dgm:cxn modelId="{E48FCE3D-7E37-465A-9AF4-05FEEDFA59AA}" type="presParOf" srcId="{9D98D6E1-CABB-4241-A6B4-7DD842CC422B}" destId="{A1364A35-1485-4BBC-8F83-79507ACD1B81}" srcOrd="2" destOrd="0" presId="urn:microsoft.com/office/officeart/2005/8/layout/hierarchy2"/>
    <dgm:cxn modelId="{CEFD5D1A-6948-43CA-B6A3-FAAEB8C8FA4E}" type="presParOf" srcId="{A1364A35-1485-4BBC-8F83-79507ACD1B81}" destId="{C1FB54C7-3A6E-47DE-A6A8-434998281F20}" srcOrd="0" destOrd="0" presId="urn:microsoft.com/office/officeart/2005/8/layout/hierarchy2"/>
    <dgm:cxn modelId="{66C78066-0507-4A1F-8050-EC5D5ED5F278}" type="presParOf" srcId="{9D98D6E1-CABB-4241-A6B4-7DD842CC422B}" destId="{6C13A685-78EB-418E-8B4A-AC609042A76E}" srcOrd="3" destOrd="0" presId="urn:microsoft.com/office/officeart/2005/8/layout/hierarchy2"/>
    <dgm:cxn modelId="{3D37CAE7-38C2-46AC-A035-24FF1D0EE2AD}" type="presParOf" srcId="{6C13A685-78EB-418E-8B4A-AC609042A76E}" destId="{33465EBE-7790-4E0D-BF28-B854C35A9DC2}" srcOrd="0" destOrd="0" presId="urn:microsoft.com/office/officeart/2005/8/layout/hierarchy2"/>
    <dgm:cxn modelId="{0B6BA232-6FD8-4204-9EC2-8EAC693119DC}" type="presParOf" srcId="{6C13A685-78EB-418E-8B4A-AC609042A76E}" destId="{1F8A991C-E153-4F65-8195-C8F1751614EF}" srcOrd="1" destOrd="0" presId="urn:microsoft.com/office/officeart/2005/8/layout/hierarchy2"/>
    <dgm:cxn modelId="{FD994FB3-BBC5-477E-B33F-974A61DF70FA}" type="presParOf" srcId="{9D98D6E1-CABB-4241-A6B4-7DD842CC422B}" destId="{41C00E4E-602C-4AEE-82E1-7D897C1F33A8}" srcOrd="4" destOrd="0" presId="urn:microsoft.com/office/officeart/2005/8/layout/hierarchy2"/>
    <dgm:cxn modelId="{D7E30677-6473-46F1-BF84-58D8406BC678}" type="presParOf" srcId="{41C00E4E-602C-4AEE-82E1-7D897C1F33A8}" destId="{96B69808-4570-4996-89DE-BD48CFD7F957}" srcOrd="0" destOrd="0" presId="urn:microsoft.com/office/officeart/2005/8/layout/hierarchy2"/>
    <dgm:cxn modelId="{C3D3A7FF-7B35-45B9-A476-017F5813C728}" type="presParOf" srcId="{9D98D6E1-CABB-4241-A6B4-7DD842CC422B}" destId="{F40558FC-B0F8-4068-BF06-4DFB3F046883}" srcOrd="5" destOrd="0" presId="urn:microsoft.com/office/officeart/2005/8/layout/hierarchy2"/>
    <dgm:cxn modelId="{BB0FB89F-5D0D-4ED2-90E4-137199005ACD}" type="presParOf" srcId="{F40558FC-B0F8-4068-BF06-4DFB3F046883}" destId="{956F894F-0F3D-4285-8400-6D8D1C7B8864}" srcOrd="0" destOrd="0" presId="urn:microsoft.com/office/officeart/2005/8/layout/hierarchy2"/>
    <dgm:cxn modelId="{E396FA42-1241-430A-8ED9-64731CB5AE05}" type="presParOf" srcId="{F40558FC-B0F8-4068-BF06-4DFB3F046883}" destId="{EC14B77D-8D88-4215-BA5E-E11319D49ADD}" srcOrd="1" destOrd="0" presId="urn:microsoft.com/office/officeart/2005/8/layout/hierarchy2"/>
    <dgm:cxn modelId="{8D8E9EA0-0DEF-46F0-B76B-FAB85038D46C}" type="presParOf" srcId="{C48157F1-77DA-4B51-ACF5-22D0EEFE7C00}" destId="{676685EC-01D9-45BA-8627-1E8B21A88FF3}" srcOrd="2" destOrd="0" presId="urn:microsoft.com/office/officeart/2005/8/layout/hierarchy2"/>
    <dgm:cxn modelId="{0BDCDC5E-A4D2-4573-BC95-50A6FF8831A1}" type="presParOf" srcId="{676685EC-01D9-45BA-8627-1E8B21A88FF3}" destId="{7DDDB1E1-3EB2-43D1-984B-CC15CF8A719F}" srcOrd="0" destOrd="0" presId="urn:microsoft.com/office/officeart/2005/8/layout/hierarchy2"/>
    <dgm:cxn modelId="{409DC28A-4B16-47F5-A0CA-C80B6843E494}" type="presParOf" srcId="{C48157F1-77DA-4B51-ACF5-22D0EEFE7C00}" destId="{B5C1BFC6-50A8-4260-A308-36C0093EEB01}" srcOrd="3" destOrd="0" presId="urn:microsoft.com/office/officeart/2005/8/layout/hierarchy2"/>
    <dgm:cxn modelId="{3FC56276-DF35-4070-B561-F904401E6537}" type="presParOf" srcId="{B5C1BFC6-50A8-4260-A308-36C0093EEB01}" destId="{DADFCF13-F485-4077-B745-7B336505D4FD}" srcOrd="0" destOrd="0" presId="urn:microsoft.com/office/officeart/2005/8/layout/hierarchy2"/>
    <dgm:cxn modelId="{061135B2-85EB-41BC-AD6E-C5FF1554CD16}" type="presParOf" srcId="{B5C1BFC6-50A8-4260-A308-36C0093EEB01}" destId="{95BCA8A9-4E01-4E8F-AB2D-1F346D35A7AF}" srcOrd="1" destOrd="0" presId="urn:microsoft.com/office/officeart/2005/8/layout/hierarchy2"/>
    <dgm:cxn modelId="{13A05328-E626-4F37-9314-359D2E1BDA6E}" type="presParOf" srcId="{95BCA8A9-4E01-4E8F-AB2D-1F346D35A7AF}" destId="{CD48B67E-062B-4945-88A3-EA0714B358B1}" srcOrd="0" destOrd="0" presId="urn:microsoft.com/office/officeart/2005/8/layout/hierarchy2"/>
    <dgm:cxn modelId="{E6701A6D-ACA0-488D-A084-D1559E56E26C}" type="presParOf" srcId="{CD48B67E-062B-4945-88A3-EA0714B358B1}" destId="{0C02D290-13F7-44FA-AE1D-E88BC2977B6F}" srcOrd="0" destOrd="0" presId="urn:microsoft.com/office/officeart/2005/8/layout/hierarchy2"/>
    <dgm:cxn modelId="{96FC44EA-1D04-43EC-A442-ADD4F6C2CBEC}" type="presParOf" srcId="{95BCA8A9-4E01-4E8F-AB2D-1F346D35A7AF}" destId="{AD5B04DE-4CBD-427E-B62C-4A4AFBFD07DD}" srcOrd="1" destOrd="0" presId="urn:microsoft.com/office/officeart/2005/8/layout/hierarchy2"/>
    <dgm:cxn modelId="{D55B99B0-85A8-4EBF-B2AF-5C4556F2228E}" type="presParOf" srcId="{AD5B04DE-4CBD-427E-B62C-4A4AFBFD07DD}" destId="{309A5CCE-458F-4043-8701-24EACC608B8A}" srcOrd="0" destOrd="0" presId="urn:microsoft.com/office/officeart/2005/8/layout/hierarchy2"/>
    <dgm:cxn modelId="{D0A11A3D-D335-47B3-A38F-15458B645114}" type="presParOf" srcId="{AD5B04DE-4CBD-427E-B62C-4A4AFBFD07DD}" destId="{0CA302B6-69C8-4434-8782-8155B5A989E9}" srcOrd="1" destOrd="0" presId="urn:microsoft.com/office/officeart/2005/8/layout/hierarchy2"/>
    <dgm:cxn modelId="{EB9F8DAE-288A-484D-83C4-FFF8669929A3}" type="presParOf" srcId="{C48157F1-77DA-4B51-ACF5-22D0EEFE7C00}" destId="{125064B1-8D16-45AE-89B6-2FBA20B06FC6}" srcOrd="4" destOrd="0" presId="urn:microsoft.com/office/officeart/2005/8/layout/hierarchy2"/>
    <dgm:cxn modelId="{A57B71BF-1740-4909-9E77-24A146870C76}" type="presParOf" srcId="{125064B1-8D16-45AE-89B6-2FBA20B06FC6}" destId="{F4DA123C-C303-4D60-8059-5E479AD9D38E}" srcOrd="0" destOrd="0" presId="urn:microsoft.com/office/officeart/2005/8/layout/hierarchy2"/>
    <dgm:cxn modelId="{54E5AF98-D9E4-4B3A-AD7B-0FBE70E63801}" type="presParOf" srcId="{C48157F1-77DA-4B51-ACF5-22D0EEFE7C00}" destId="{E7E66F10-3E51-439A-BBB4-00F664ADB8C7}" srcOrd="5" destOrd="0" presId="urn:microsoft.com/office/officeart/2005/8/layout/hierarchy2"/>
    <dgm:cxn modelId="{283D8290-47CB-480C-B8A9-36346FEC0D04}" type="presParOf" srcId="{E7E66F10-3E51-439A-BBB4-00F664ADB8C7}" destId="{AC54A795-6CE7-40E8-99BE-871447DA66EA}" srcOrd="0" destOrd="0" presId="urn:microsoft.com/office/officeart/2005/8/layout/hierarchy2"/>
    <dgm:cxn modelId="{FC003FCF-90B9-4D54-BF1B-1A978E56E8A4}" type="presParOf" srcId="{E7E66F10-3E51-439A-BBB4-00F664ADB8C7}" destId="{5543446A-5A3E-4B91-A7B5-26A656261D00}" srcOrd="1" destOrd="0" presId="urn:microsoft.com/office/officeart/2005/8/layout/hierarchy2"/>
    <dgm:cxn modelId="{39DC2BA5-3F63-4753-865D-17780C39852C}" type="presParOf" srcId="{5543446A-5A3E-4B91-A7B5-26A656261D00}" destId="{827F560A-4576-45B2-819E-A96BD36FD9CC}" srcOrd="0" destOrd="0" presId="urn:microsoft.com/office/officeart/2005/8/layout/hierarchy2"/>
    <dgm:cxn modelId="{B471827E-0B98-46FE-873C-2E2742CE926A}" type="presParOf" srcId="{827F560A-4576-45B2-819E-A96BD36FD9CC}" destId="{00ABDBE8-6585-47C9-B552-C1207B89C98F}" srcOrd="0" destOrd="0" presId="urn:microsoft.com/office/officeart/2005/8/layout/hierarchy2"/>
    <dgm:cxn modelId="{2ABEF86D-D05B-40C7-BC51-6CCEEBE4030B}" type="presParOf" srcId="{5543446A-5A3E-4B91-A7B5-26A656261D00}" destId="{0E4A143D-8716-49CA-8123-82084F8348E1}" srcOrd="1" destOrd="0" presId="urn:microsoft.com/office/officeart/2005/8/layout/hierarchy2"/>
    <dgm:cxn modelId="{B50A70A3-9F26-4AB4-90DE-577D6D858A5D}" type="presParOf" srcId="{0E4A143D-8716-49CA-8123-82084F8348E1}" destId="{7D7B62B8-B9F4-4F4F-A854-955DFB7CF082}" srcOrd="0" destOrd="0" presId="urn:microsoft.com/office/officeart/2005/8/layout/hierarchy2"/>
    <dgm:cxn modelId="{64E606E6-98CC-4E62-A86D-1865404F55E7}" type="presParOf" srcId="{0E4A143D-8716-49CA-8123-82084F8348E1}" destId="{4F46DB78-4194-4B43-A4A1-C7149B829958}" srcOrd="1" destOrd="0" presId="urn:microsoft.com/office/officeart/2005/8/layout/hierarchy2"/>
    <dgm:cxn modelId="{0EB2750E-D36F-4081-BBB4-82F01DF3AB9A}" type="presParOf" srcId="{C48157F1-77DA-4B51-ACF5-22D0EEFE7C00}" destId="{9BD86F38-CE61-4CE4-B8C7-B037E6B48704}" srcOrd="6" destOrd="0" presId="urn:microsoft.com/office/officeart/2005/8/layout/hierarchy2"/>
    <dgm:cxn modelId="{32EF7355-F6EA-46B2-AD9A-DBDDCCC696F1}" type="presParOf" srcId="{9BD86F38-CE61-4CE4-B8C7-B037E6B48704}" destId="{4DA57298-59F3-40E4-9658-D2DB6F191ABE}" srcOrd="0" destOrd="0" presId="urn:microsoft.com/office/officeart/2005/8/layout/hierarchy2"/>
    <dgm:cxn modelId="{5CBD0826-B360-4130-A8E5-91EFF53DE435}" type="presParOf" srcId="{C48157F1-77DA-4B51-ACF5-22D0EEFE7C00}" destId="{04B088F8-A806-4051-8E66-F6062D0267F6}" srcOrd="7" destOrd="0" presId="urn:microsoft.com/office/officeart/2005/8/layout/hierarchy2"/>
    <dgm:cxn modelId="{3ADA1A0D-AC1E-4DA7-8D8A-4F4EA688F1DD}" type="presParOf" srcId="{04B088F8-A806-4051-8E66-F6062D0267F6}" destId="{C5D3244B-23E0-45E5-826B-269E89C8E1AF}" srcOrd="0" destOrd="0" presId="urn:microsoft.com/office/officeart/2005/8/layout/hierarchy2"/>
    <dgm:cxn modelId="{DE03A4BA-E183-4924-80D7-D50009F20A75}" type="presParOf" srcId="{04B088F8-A806-4051-8E66-F6062D0267F6}" destId="{2E22226F-1A51-498A-9DDD-E652B54F5F94}" srcOrd="1" destOrd="0" presId="urn:microsoft.com/office/officeart/2005/8/layout/hierarchy2"/>
    <dgm:cxn modelId="{EA001834-CD2A-4006-BEA4-4E03FE9BA8B6}" type="presParOf" srcId="{2E22226F-1A51-498A-9DDD-E652B54F5F94}" destId="{4337DC26-2F0E-4806-9F1D-6B7D178C839D}" srcOrd="0" destOrd="0" presId="urn:microsoft.com/office/officeart/2005/8/layout/hierarchy2"/>
    <dgm:cxn modelId="{0F10C049-7573-458A-A35C-FCA035B27151}" type="presParOf" srcId="{4337DC26-2F0E-4806-9F1D-6B7D178C839D}" destId="{A7C6DECE-ACCE-4222-AD54-1209126758E5}" srcOrd="0" destOrd="0" presId="urn:microsoft.com/office/officeart/2005/8/layout/hierarchy2"/>
    <dgm:cxn modelId="{22B4E10F-747F-4F67-90E9-A52E44D6CB7D}" type="presParOf" srcId="{2E22226F-1A51-498A-9DDD-E652B54F5F94}" destId="{7693705B-D2B3-4095-96AC-069831023D31}" srcOrd="1" destOrd="0" presId="urn:microsoft.com/office/officeart/2005/8/layout/hierarchy2"/>
    <dgm:cxn modelId="{5EC366F7-24BA-43C7-9C44-0716327F64A9}" type="presParOf" srcId="{7693705B-D2B3-4095-96AC-069831023D31}" destId="{C6AAD863-869F-4146-AA12-05B072E74E35}" srcOrd="0" destOrd="0" presId="urn:microsoft.com/office/officeart/2005/8/layout/hierarchy2"/>
    <dgm:cxn modelId="{F53339C4-BDD6-45DE-8EDC-61AAAAF192AE}" type="presParOf" srcId="{7693705B-D2B3-4095-96AC-069831023D31}" destId="{0745F81A-277A-4D72-BBD2-639C68FAB447}" srcOrd="1" destOrd="0" presId="urn:microsoft.com/office/officeart/2005/8/layout/hierarchy2"/>
    <dgm:cxn modelId="{9BBB8AB8-E841-45D4-A5E5-9E22DEBB6FFD}" type="presParOf" srcId="{C48157F1-77DA-4B51-ACF5-22D0EEFE7C00}" destId="{FC7CC055-FE93-42DF-B618-F2D29E52C5E5}" srcOrd="8" destOrd="0" presId="urn:microsoft.com/office/officeart/2005/8/layout/hierarchy2"/>
    <dgm:cxn modelId="{32B9F138-DB3E-4D77-8C60-404682251986}" type="presParOf" srcId="{FC7CC055-FE93-42DF-B618-F2D29E52C5E5}" destId="{CB5F7AA5-E4EE-4B9E-BBFE-040AF482CC8F}" srcOrd="0" destOrd="0" presId="urn:microsoft.com/office/officeart/2005/8/layout/hierarchy2"/>
    <dgm:cxn modelId="{C3988923-5973-4C74-B49C-D0E47F611963}" type="presParOf" srcId="{C48157F1-77DA-4B51-ACF5-22D0EEFE7C00}" destId="{00BBF256-9E84-40AD-916D-21C4EB666E18}" srcOrd="9" destOrd="0" presId="urn:microsoft.com/office/officeart/2005/8/layout/hierarchy2"/>
    <dgm:cxn modelId="{8E047623-17AD-466A-B9A0-C4AED9E1C060}" type="presParOf" srcId="{00BBF256-9E84-40AD-916D-21C4EB666E18}" destId="{5AB419CF-3028-4FA6-AC14-B58A404C2F3B}" srcOrd="0" destOrd="0" presId="urn:microsoft.com/office/officeart/2005/8/layout/hierarchy2"/>
    <dgm:cxn modelId="{16F308AD-55B4-4AF9-BD0B-52305FD5FB99}" type="presParOf" srcId="{00BBF256-9E84-40AD-916D-21C4EB666E18}" destId="{A869E356-B87B-44FA-9201-004AD1B4CB84}" srcOrd="1" destOrd="0" presId="urn:microsoft.com/office/officeart/2005/8/layout/hierarchy2"/>
    <dgm:cxn modelId="{2097EEAD-DD26-42BB-A991-B2B24F12645D}" type="presParOf" srcId="{A869E356-B87B-44FA-9201-004AD1B4CB84}" destId="{93E23422-6CB9-41B4-848C-3D2B188A8A0F}" srcOrd="0" destOrd="0" presId="urn:microsoft.com/office/officeart/2005/8/layout/hierarchy2"/>
    <dgm:cxn modelId="{6E3A73E0-154F-4171-B7BE-34AD50ADFAF7}" type="presParOf" srcId="{93E23422-6CB9-41B4-848C-3D2B188A8A0F}" destId="{73BC4396-BCEF-415E-913A-AA0DA9DAB706}" srcOrd="0" destOrd="0" presId="urn:microsoft.com/office/officeart/2005/8/layout/hierarchy2"/>
    <dgm:cxn modelId="{635C14BA-5068-4061-8B31-CFC3D5886136}" type="presParOf" srcId="{A869E356-B87B-44FA-9201-004AD1B4CB84}" destId="{14267F73-4F5B-4B45-A2EB-954F14D9F0AF}" srcOrd="1" destOrd="0" presId="urn:microsoft.com/office/officeart/2005/8/layout/hierarchy2"/>
    <dgm:cxn modelId="{6206EF67-942B-4C9D-926A-5FFF5E0591F3}" type="presParOf" srcId="{14267F73-4F5B-4B45-A2EB-954F14D9F0AF}" destId="{DD03B11E-6605-4C58-8498-AEDEECCD4C76}" srcOrd="0" destOrd="0" presId="urn:microsoft.com/office/officeart/2005/8/layout/hierarchy2"/>
    <dgm:cxn modelId="{5FEEF382-787F-4BE2-9027-015802D37B4C}" type="presParOf" srcId="{14267F73-4F5B-4B45-A2EB-954F14D9F0AF}" destId="{DBF426BC-D1DF-4CF9-8557-C84C29F7DF8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1705E-38BF-4B5A-A0D8-0053EA0AC4E7}">
      <dsp:nvSpPr>
        <dsp:cNvPr id="0" name=""/>
        <dsp:cNvSpPr/>
      </dsp:nvSpPr>
      <dsp:spPr>
        <a:xfrm>
          <a:off x="465200" y="2512988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3. Risk Management</a:t>
          </a:r>
          <a:endParaRPr lang="vi-VN" sz="1000" kern="1200" dirty="0"/>
        </a:p>
      </dsp:txBody>
      <dsp:txXfrm>
        <a:off x="483940" y="2531728"/>
        <a:ext cx="1242183" cy="602351"/>
      </dsp:txXfrm>
    </dsp:sp>
    <dsp:sp modelId="{57F5DD90-4347-4698-A35E-FBC9E22CD427}">
      <dsp:nvSpPr>
        <dsp:cNvPr id="0" name=""/>
        <dsp:cNvSpPr/>
      </dsp:nvSpPr>
      <dsp:spPr>
        <a:xfrm rot="18224527">
          <a:off x="1284603" y="1960577"/>
          <a:ext cx="207070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70708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700" kern="1200"/>
        </a:p>
      </dsp:txBody>
      <dsp:txXfrm>
        <a:off x="2268189" y="1920191"/>
        <a:ext cx="103535" cy="103535"/>
      </dsp:txXfrm>
    </dsp:sp>
    <dsp:sp modelId="{EF4A66A9-939A-4CAA-B2D5-B268B0158BC1}">
      <dsp:nvSpPr>
        <dsp:cNvPr id="0" name=""/>
        <dsp:cNvSpPr/>
      </dsp:nvSpPr>
      <dsp:spPr>
        <a:xfrm>
          <a:off x="2895050" y="791099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People risk</a:t>
          </a:r>
        </a:p>
      </dsp:txBody>
      <dsp:txXfrm>
        <a:off x="2913790" y="809839"/>
        <a:ext cx="1242183" cy="602351"/>
      </dsp:txXfrm>
    </dsp:sp>
    <dsp:sp modelId="{B0D91780-072E-4D70-8B96-268DB44F81BA}">
      <dsp:nvSpPr>
        <dsp:cNvPr id="0" name=""/>
        <dsp:cNvSpPr/>
      </dsp:nvSpPr>
      <dsp:spPr>
        <a:xfrm rot="19449239">
          <a:off x="4047158" y="705256"/>
          <a:ext cx="134689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46892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86932" y="682966"/>
        <a:ext cx="67344" cy="67344"/>
      </dsp:txXfrm>
    </dsp:sp>
    <dsp:sp modelId="{B829D1E8-7F88-4DB8-8809-232D483D16B7}">
      <dsp:nvSpPr>
        <dsp:cNvPr id="0" name=""/>
        <dsp:cNvSpPr/>
      </dsp:nvSpPr>
      <dsp:spPr>
        <a:xfrm>
          <a:off x="5266496" y="2346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are ill at critical times in the project</a:t>
          </a:r>
        </a:p>
      </dsp:txBody>
      <dsp:txXfrm>
        <a:off x="5285236" y="21086"/>
        <a:ext cx="1242183" cy="602351"/>
      </dsp:txXfrm>
    </dsp:sp>
    <dsp:sp modelId="{A1364A35-1485-4BBC-8F83-79507ACD1B81}">
      <dsp:nvSpPr>
        <dsp:cNvPr id="0" name=""/>
        <dsp:cNvSpPr/>
      </dsp:nvSpPr>
      <dsp:spPr>
        <a:xfrm rot="21433417">
          <a:off x="4174072" y="1073160"/>
          <a:ext cx="10930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3066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93278" y="1057215"/>
        <a:ext cx="54653" cy="54653"/>
      </dsp:txXfrm>
    </dsp:sp>
    <dsp:sp modelId="{33465EBE-7790-4E0D-BF28-B854C35A9DC2}">
      <dsp:nvSpPr>
        <dsp:cNvPr id="0" name=""/>
        <dsp:cNvSpPr/>
      </dsp:nvSpPr>
      <dsp:spPr>
        <a:xfrm>
          <a:off x="5266496" y="738153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members contradict each other</a:t>
          </a:r>
        </a:p>
      </dsp:txBody>
      <dsp:txXfrm>
        <a:off x="5285236" y="756893"/>
        <a:ext cx="1242183" cy="602351"/>
      </dsp:txXfrm>
    </dsp:sp>
    <dsp:sp modelId="{41C00E4E-602C-4AEE-82E1-7D897C1F33A8}">
      <dsp:nvSpPr>
        <dsp:cNvPr id="0" name=""/>
        <dsp:cNvSpPr/>
      </dsp:nvSpPr>
      <dsp:spPr>
        <a:xfrm rot="1921446">
          <a:off x="4076732" y="1441063"/>
          <a:ext cx="12877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87745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88411" y="1420251"/>
        <a:ext cx="64387" cy="64387"/>
      </dsp:txXfrm>
    </dsp:sp>
    <dsp:sp modelId="{956F894F-0F3D-4285-8400-6D8D1C7B8864}">
      <dsp:nvSpPr>
        <dsp:cNvPr id="0" name=""/>
        <dsp:cNvSpPr/>
      </dsp:nvSpPr>
      <dsp:spPr>
        <a:xfrm>
          <a:off x="5266496" y="1473959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Team member lack the skills required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1492699"/>
        <a:ext cx="1242183" cy="602351"/>
      </dsp:txXfrm>
    </dsp:sp>
    <dsp:sp modelId="{676685EC-01D9-45BA-8627-1E8B21A88FF3}">
      <dsp:nvSpPr>
        <dsp:cNvPr id="0" name=""/>
        <dsp:cNvSpPr/>
      </dsp:nvSpPr>
      <dsp:spPr>
        <a:xfrm rot="20767461">
          <a:off x="1727577" y="2679460"/>
          <a:ext cx="11847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84759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2290338" y="2661223"/>
        <a:ext cx="59237" cy="59237"/>
      </dsp:txXfrm>
    </dsp:sp>
    <dsp:sp modelId="{DADFCF13-F485-4077-B745-7B336505D4FD}">
      <dsp:nvSpPr>
        <dsp:cNvPr id="0" name=""/>
        <dsp:cNvSpPr/>
      </dsp:nvSpPr>
      <dsp:spPr>
        <a:xfrm>
          <a:off x="2895050" y="2228864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Estimation risk</a:t>
          </a:r>
        </a:p>
      </dsp:txBody>
      <dsp:txXfrm>
        <a:off x="2913790" y="2247604"/>
        <a:ext cx="1242183" cy="602351"/>
      </dsp:txXfrm>
    </dsp:sp>
    <dsp:sp modelId="{CD48B67E-062B-4945-88A3-EA0714B358B1}">
      <dsp:nvSpPr>
        <dsp:cNvPr id="0" name=""/>
        <dsp:cNvSpPr/>
      </dsp:nvSpPr>
      <dsp:spPr>
        <a:xfrm rot="21539868">
          <a:off x="4174630" y="2527849"/>
          <a:ext cx="109195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1950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693306" y="2511932"/>
        <a:ext cx="54597" cy="54597"/>
      </dsp:txXfrm>
    </dsp:sp>
    <dsp:sp modelId="{309A5CCE-458F-4043-8701-24EACC608B8A}">
      <dsp:nvSpPr>
        <dsp:cNvPr id="0" name=""/>
        <dsp:cNvSpPr/>
      </dsp:nvSpPr>
      <dsp:spPr>
        <a:xfrm>
          <a:off x="5266496" y="2209765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The size of the project is not estimated.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2228505"/>
        <a:ext cx="1242183" cy="602351"/>
      </dsp:txXfrm>
    </dsp:sp>
    <dsp:sp modelId="{125064B1-8D16-45AE-89B6-2FBA20B06FC6}">
      <dsp:nvSpPr>
        <dsp:cNvPr id="0" name=""/>
        <dsp:cNvSpPr/>
      </dsp:nvSpPr>
      <dsp:spPr>
        <a:xfrm rot="1182468">
          <a:off x="1708575" y="3030436"/>
          <a:ext cx="123902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39027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2297113" y="3010842"/>
        <a:ext cx="61951" cy="61951"/>
      </dsp:txXfrm>
    </dsp:sp>
    <dsp:sp modelId="{AC54A795-6CE7-40E8-99BE-871447DA66EA}">
      <dsp:nvSpPr>
        <dsp:cNvPr id="0" name=""/>
        <dsp:cNvSpPr/>
      </dsp:nvSpPr>
      <dsp:spPr>
        <a:xfrm>
          <a:off x="2911315" y="2930817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Technology risk</a:t>
          </a:r>
        </a:p>
      </dsp:txBody>
      <dsp:txXfrm>
        <a:off x="2930055" y="2949557"/>
        <a:ext cx="1242183" cy="602351"/>
      </dsp:txXfrm>
    </dsp:sp>
    <dsp:sp modelId="{827F560A-4576-45B2-819E-A96BD36FD9CC}">
      <dsp:nvSpPr>
        <dsp:cNvPr id="0" name=""/>
        <dsp:cNvSpPr/>
      </dsp:nvSpPr>
      <dsp:spPr>
        <a:xfrm rot="47158">
          <a:off x="4190927" y="3246728"/>
          <a:ext cx="107561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619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701847" y="3231220"/>
        <a:ext cx="53780" cy="53780"/>
      </dsp:txXfrm>
    </dsp:sp>
    <dsp:sp modelId="{7D7B62B8-B9F4-4F4F-A854-955DFB7CF082}">
      <dsp:nvSpPr>
        <dsp:cNvPr id="0" name=""/>
        <dsp:cNvSpPr/>
      </dsp:nvSpPr>
      <dsp:spPr>
        <a:xfrm>
          <a:off x="5266496" y="2945572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Software that used to develop the system is not free, beta version…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2964312"/>
        <a:ext cx="1242183" cy="602351"/>
      </dsp:txXfrm>
    </dsp:sp>
    <dsp:sp modelId="{9BD86F38-CE61-4CE4-B8C7-B037E6B48704}">
      <dsp:nvSpPr>
        <dsp:cNvPr id="0" name=""/>
        <dsp:cNvSpPr/>
      </dsp:nvSpPr>
      <dsp:spPr>
        <a:xfrm rot="2702854">
          <a:off x="1502598" y="3405717"/>
          <a:ext cx="165098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50982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600" kern="1200"/>
        </a:p>
      </dsp:txBody>
      <dsp:txXfrm>
        <a:off x="2286815" y="3375824"/>
        <a:ext cx="82549" cy="82549"/>
      </dsp:txXfrm>
    </dsp:sp>
    <dsp:sp modelId="{C5D3244B-23E0-45E5-826B-269E89C8E1AF}">
      <dsp:nvSpPr>
        <dsp:cNvPr id="0" name=""/>
        <dsp:cNvSpPr/>
      </dsp:nvSpPr>
      <dsp:spPr>
        <a:xfrm>
          <a:off x="2911315" y="3681378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Schedule risk</a:t>
          </a:r>
        </a:p>
      </dsp:txBody>
      <dsp:txXfrm>
        <a:off x="2930055" y="3700118"/>
        <a:ext cx="1242183" cy="602351"/>
      </dsp:txXfrm>
    </dsp:sp>
    <dsp:sp modelId="{4337DC26-2F0E-4806-9F1D-6B7D178C839D}">
      <dsp:nvSpPr>
        <dsp:cNvPr id="0" name=""/>
        <dsp:cNvSpPr/>
      </dsp:nvSpPr>
      <dsp:spPr>
        <a:xfrm>
          <a:off x="4190978" y="3989912"/>
          <a:ext cx="10755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518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701849" y="3974406"/>
        <a:ext cx="53775" cy="53775"/>
      </dsp:txXfrm>
    </dsp:sp>
    <dsp:sp modelId="{C6AAD863-869F-4146-AA12-05B072E74E35}">
      <dsp:nvSpPr>
        <dsp:cNvPr id="0" name=""/>
        <dsp:cNvSpPr/>
      </dsp:nvSpPr>
      <dsp:spPr>
        <a:xfrm>
          <a:off x="5266496" y="3681378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Overestimated time requires doing tasks.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3700118"/>
        <a:ext cx="1242183" cy="602351"/>
      </dsp:txXfrm>
    </dsp:sp>
    <dsp:sp modelId="{FC7CC055-FE93-42DF-B618-F2D29E52C5E5}">
      <dsp:nvSpPr>
        <dsp:cNvPr id="0" name=""/>
        <dsp:cNvSpPr/>
      </dsp:nvSpPr>
      <dsp:spPr>
        <a:xfrm rot="3510580">
          <a:off x="1211557" y="3773620"/>
          <a:ext cx="223306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33063" y="113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800" kern="1200"/>
        </a:p>
      </dsp:txBody>
      <dsp:txXfrm>
        <a:off x="2272263" y="3729175"/>
        <a:ext cx="111653" cy="111653"/>
      </dsp:txXfrm>
    </dsp:sp>
    <dsp:sp modelId="{5AB419CF-3028-4FA6-AC14-B58A404C2F3B}">
      <dsp:nvSpPr>
        <dsp:cNvPr id="0" name=""/>
        <dsp:cNvSpPr/>
      </dsp:nvSpPr>
      <dsp:spPr>
        <a:xfrm>
          <a:off x="2911315" y="4417184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 risk</a:t>
          </a:r>
        </a:p>
      </dsp:txBody>
      <dsp:txXfrm>
        <a:off x="2930055" y="4435924"/>
        <a:ext cx="1242183" cy="602351"/>
      </dsp:txXfrm>
    </dsp:sp>
    <dsp:sp modelId="{93E23422-6CB9-41B4-848C-3D2B188A8A0F}">
      <dsp:nvSpPr>
        <dsp:cNvPr id="0" name=""/>
        <dsp:cNvSpPr/>
      </dsp:nvSpPr>
      <dsp:spPr>
        <a:xfrm>
          <a:off x="4190978" y="4725718"/>
          <a:ext cx="10755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75518" y="1138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500" kern="1200"/>
        </a:p>
      </dsp:txBody>
      <dsp:txXfrm>
        <a:off x="4701849" y="4710212"/>
        <a:ext cx="53775" cy="53775"/>
      </dsp:txXfrm>
    </dsp:sp>
    <dsp:sp modelId="{DD03B11E-6605-4C58-8498-AEDEECCD4C76}">
      <dsp:nvSpPr>
        <dsp:cNvPr id="0" name=""/>
        <dsp:cNvSpPr/>
      </dsp:nvSpPr>
      <dsp:spPr>
        <a:xfrm>
          <a:off x="5266496" y="4417184"/>
          <a:ext cx="1279663" cy="639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Requirements are not defined clearly, inconsistency in defined SRS.</a:t>
          </a:r>
          <a:endParaRPr lang="en-US" sz="10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5236" y="4435924"/>
        <a:ext cx="1242183" cy="60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Project Plan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Risk Management</a:t>
            </a:r>
            <a:endParaRPr lang="en-US" b="1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819400" y="47244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438400" y="46053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3048000" y="47799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18388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Project Management Plan </a:t>
            </a:r>
            <a:r>
              <a:rPr lang="en-US" sz="3100" dirty="0" smtClean="0"/>
              <a:t>(</a:t>
            </a:r>
            <a:r>
              <a:rPr lang="en-US" sz="3100" dirty="0"/>
              <a:t>Process Model 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Software Process </a:t>
            </a:r>
            <a:r>
              <a:rPr lang="en-US" dirty="0" smtClean="0"/>
              <a:t>Model Selection</a:t>
            </a:r>
            <a:endParaRPr lang="en-US" dirty="0" smtClean="0"/>
          </a:p>
          <a:p>
            <a:r>
              <a:rPr lang="en-US" sz="1600" dirty="0" smtClean="0"/>
              <a:t>Iterative model</a:t>
            </a:r>
          </a:p>
          <a:p>
            <a:pPr lvl="1"/>
            <a:r>
              <a:rPr lang="vi-VN" sz="1400" dirty="0" smtClean="0">
                <a:latin typeface="+mj-lt"/>
              </a:rPr>
              <a:t>Mục tiêu của </a:t>
            </a:r>
            <a:r>
              <a:rPr lang="vi-VN" sz="1400" dirty="0">
                <a:latin typeface="+mj-lt"/>
              </a:rPr>
              <a:t>phase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1 </a:t>
            </a:r>
            <a:r>
              <a:rPr lang="vi-VN" sz="1400" dirty="0">
                <a:latin typeface="+mj-lt"/>
              </a:rPr>
              <a:t>là </a:t>
            </a:r>
            <a:r>
              <a:rPr lang="vi-VN" sz="1400" dirty="0">
                <a:latin typeface="+mj-lt"/>
              </a:rPr>
              <a:t>phát triển phần lõi và nhóm các chức năng quan trọng  để khách hàng có thể đưa </a:t>
            </a:r>
            <a:r>
              <a:rPr lang="en-US" sz="1400" dirty="0" smtClean="0">
                <a:latin typeface="+mj-lt"/>
                <a:cs typeface="Arial" pitchFamily="34" charset="0"/>
              </a:rPr>
              <a:t>website </a:t>
            </a:r>
            <a:r>
              <a:rPr lang="vi-VN" sz="1400" dirty="0">
                <a:latin typeface="+mj-lt"/>
                <a:cs typeface="Arial" pitchFamily="34" charset="0"/>
              </a:rPr>
              <a:t>v</a:t>
            </a:r>
            <a:r>
              <a:rPr lang="vi-VN" sz="1400" dirty="0">
                <a:latin typeface="+mj-lt"/>
              </a:rPr>
              <a:t>ào sử dụng </a:t>
            </a:r>
            <a:r>
              <a:rPr lang="en-US" sz="1400" dirty="0" err="1">
                <a:latin typeface="+mj-lt"/>
                <a:cs typeface="Arial" pitchFamily="34" charset="0"/>
              </a:rPr>
              <a:t>ngay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r>
              <a:rPr lang="en-US" sz="1400" dirty="0" err="1">
                <a:latin typeface="+mj-lt"/>
                <a:cs typeface="Arial" pitchFamily="34" charset="0"/>
              </a:rPr>
              <a:t>sau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r>
              <a:rPr lang="en-US" sz="1400" dirty="0" err="1">
                <a:latin typeface="+mj-lt"/>
                <a:cs typeface="Arial" pitchFamily="34" charset="0"/>
              </a:rPr>
              <a:t>đồ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  <a:r>
              <a:rPr lang="en-US" sz="1400" dirty="0" err="1">
                <a:latin typeface="+mj-lt"/>
                <a:cs typeface="Arial" pitchFamily="34" charset="0"/>
              </a:rPr>
              <a:t>án</a:t>
            </a:r>
            <a:r>
              <a:rPr lang="en-US" sz="1400" dirty="0">
                <a:latin typeface="+mj-lt"/>
                <a:cs typeface="Arial" pitchFamily="34" charset="0"/>
              </a:rPr>
              <a:t> </a:t>
            </a:r>
          </a:p>
          <a:p>
            <a:pPr lvl="1"/>
            <a:r>
              <a:rPr lang="vi-VN" sz="1400" dirty="0">
                <a:latin typeface="+mj-lt"/>
              </a:rPr>
              <a:t>Có thể thêm những chức năng </a:t>
            </a:r>
            <a:r>
              <a:rPr lang="vi-VN" sz="1400" dirty="0" smtClean="0">
                <a:latin typeface="+mj-lt"/>
              </a:rPr>
              <a:t>hoặc cải thiện 1 số chức năng </a:t>
            </a:r>
            <a:r>
              <a:rPr lang="en-US" sz="1400" dirty="0" smtClean="0">
                <a:latin typeface="+mj-lt"/>
                <a:cs typeface="Arial" pitchFamily="34" charset="0"/>
              </a:rPr>
              <a:t>ở </a:t>
            </a:r>
            <a:r>
              <a:rPr lang="en-US" sz="1400" dirty="0" err="1" smtClean="0">
                <a:latin typeface="+mj-lt"/>
                <a:cs typeface="Arial" pitchFamily="34" charset="0"/>
              </a:rPr>
              <a:t>các</a:t>
            </a:r>
            <a:r>
              <a:rPr lang="en-US" sz="1400" dirty="0" smtClean="0">
                <a:latin typeface="+mj-lt"/>
                <a:cs typeface="Arial" pitchFamily="34" charset="0"/>
              </a:rPr>
              <a:t> phase </a:t>
            </a:r>
            <a:r>
              <a:rPr lang="en-US" sz="1400" dirty="0" err="1" smtClean="0">
                <a:latin typeface="+mj-lt"/>
                <a:cs typeface="Arial" pitchFamily="34" charset="0"/>
              </a:rPr>
              <a:t>sau</a:t>
            </a:r>
            <a:endParaRPr lang="vi-VN" sz="1400" dirty="0">
              <a:latin typeface="+mj-lt"/>
              <a:cs typeface="Arial" pitchFamily="34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  <p:pic>
        <p:nvPicPr>
          <p:cNvPr id="1028" name="Picture 4" descr="C:\Users\n0p\Desktop\8-03945483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02" y="2649706"/>
            <a:ext cx="6789738" cy="375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Management Plan</a:t>
            </a:r>
            <a:r>
              <a:rPr lang="en-US" sz="3100" dirty="0" smtClean="0"/>
              <a:t>(Project Plan)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Project </a:t>
            </a:r>
            <a:r>
              <a:rPr lang="en-US" dirty="0" smtClean="0"/>
              <a:t>Plan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  <p:pic>
        <p:nvPicPr>
          <p:cNvPr id="2050" name="Picture 2" descr="C:\e-learning\Final report\Project pl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32"/>
          <a:stretch/>
        </p:blipFill>
        <p:spPr bwMode="auto">
          <a:xfrm>
            <a:off x="1417092" y="1905000"/>
            <a:ext cx="6619875" cy="411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/>
              <a:t>Plan</a:t>
            </a:r>
            <a:r>
              <a:rPr lang="en-US" sz="3100" dirty="0"/>
              <a:t>(Project Plan)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  <p:pic>
        <p:nvPicPr>
          <p:cNvPr id="2050" name="Picture 2" descr="C:\e-learning\Final report\Project pl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6"/>
          <a:stretch/>
        </p:blipFill>
        <p:spPr bwMode="auto">
          <a:xfrm>
            <a:off x="1371600" y="1371600"/>
            <a:ext cx="6619875" cy="475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323420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</a:t>
            </a:r>
            <a:r>
              <a:rPr lang="en-US" sz="3100" dirty="0"/>
              <a:t>(Quality Plan)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Quality Plan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Trong</a:t>
            </a:r>
            <a:r>
              <a:rPr lang="en-US" dirty="0" smtClean="0"/>
              <a:t> doc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check 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file QualityPlans.pdf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) -&gt;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4,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~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Quality Plan.)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slide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443</TotalTime>
  <Words>264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TS030000593</vt:lpstr>
      <vt:lpstr>Project Management Plan</vt:lpstr>
      <vt:lpstr>Project Management Plan (Process Model )</vt:lpstr>
      <vt:lpstr>Project Management Plan(Project Plan)</vt:lpstr>
      <vt:lpstr>Project Management Plan(Project Plan)</vt:lpstr>
      <vt:lpstr>Project Management Plan (cont)</vt:lpstr>
      <vt:lpstr>Project Management Plan (Quality Plan)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n0p</cp:lastModifiedBy>
  <cp:revision>15</cp:revision>
  <dcterms:created xsi:type="dcterms:W3CDTF">2012-08-17T13:30:41Z</dcterms:created>
  <dcterms:modified xsi:type="dcterms:W3CDTF">2012-08-19T16:56:26Z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