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7"/>
  </p:notesMasterIdLst>
  <p:sldIdLst>
    <p:sldId id="256" r:id="rId3"/>
    <p:sldId id="297" r:id="rId4"/>
    <p:sldId id="298" r:id="rId5"/>
    <p:sldId id="277" r:id="rId6"/>
    <p:sldId id="306" r:id="rId7"/>
    <p:sldId id="320" r:id="rId8"/>
    <p:sldId id="321" r:id="rId9"/>
    <p:sldId id="319" r:id="rId10"/>
    <p:sldId id="305" r:id="rId11"/>
    <p:sldId id="303" r:id="rId12"/>
    <p:sldId id="302" r:id="rId13"/>
    <p:sldId id="331" r:id="rId14"/>
    <p:sldId id="301" r:id="rId15"/>
    <p:sldId id="300" r:id="rId16"/>
    <p:sldId id="299" r:id="rId17"/>
    <p:sldId id="311" r:id="rId18"/>
    <p:sldId id="310" r:id="rId19"/>
    <p:sldId id="327" r:id="rId20"/>
    <p:sldId id="326" r:id="rId21"/>
    <p:sldId id="324" r:id="rId22"/>
    <p:sldId id="309" r:id="rId23"/>
    <p:sldId id="308" r:id="rId24"/>
    <p:sldId id="328" r:id="rId25"/>
    <p:sldId id="307" r:id="rId26"/>
    <p:sldId id="312" r:id="rId27"/>
    <p:sldId id="315" r:id="rId28"/>
    <p:sldId id="314" r:id="rId29"/>
    <p:sldId id="329" r:id="rId30"/>
    <p:sldId id="313" r:id="rId31"/>
    <p:sldId id="330" r:id="rId32"/>
    <p:sldId id="318" r:id="rId33"/>
    <p:sldId id="317" r:id="rId34"/>
    <p:sldId id="316" r:id="rId35"/>
    <p:sldId id="27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77620" autoAdjust="0"/>
  </p:normalViewPr>
  <p:slideViewPr>
    <p:cSldViewPr>
      <p:cViewPr varScale="1">
        <p:scale>
          <a:sx n="81" d="100"/>
          <a:sy n="81" d="100"/>
        </p:scale>
        <p:origin x="-7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image" Target="../media/image2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image" Target="../media/image2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ADEF-0BBB-4B92-B431-A66FD58BE450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0D668E-5687-45D6-A2CD-AC429AF8E4B8}">
      <dgm:prSet phldrT="[Text]"/>
      <dgm:spPr/>
      <dgm:t>
        <a:bodyPr/>
        <a:lstStyle/>
        <a:p>
          <a:r>
            <a:rPr lang="en-US" b="1" dirty="0" smtClean="0"/>
            <a:t>Supervisor</a:t>
          </a:r>
        </a:p>
        <a:p>
          <a:r>
            <a:rPr lang="en-US" b="1" dirty="0" smtClean="0"/>
            <a:t>Mr. Nguyen Tat </a:t>
          </a:r>
          <a:r>
            <a:rPr lang="en-US" b="1" dirty="0" err="1" smtClean="0"/>
            <a:t>Trung</a:t>
          </a:r>
          <a:endParaRPr lang="en-US" b="1" dirty="0"/>
        </a:p>
      </dgm:t>
    </dgm:pt>
    <dgm:pt modelId="{8D287E04-03E9-434E-BA42-7CEB1893B755}" type="parTrans" cxnId="{DB68FF06-C452-4070-88F5-FB5060C92A06}">
      <dgm:prSet/>
      <dgm:spPr/>
      <dgm:t>
        <a:bodyPr/>
        <a:lstStyle/>
        <a:p>
          <a:endParaRPr lang="en-US"/>
        </a:p>
      </dgm:t>
    </dgm:pt>
    <dgm:pt modelId="{FB26DCF8-680D-4497-90F0-E818C03E9A3F}" type="sibTrans" cxnId="{DB68FF06-C452-4070-88F5-FB5060C92A06}">
      <dgm:prSet/>
      <dgm:spPr/>
      <dgm:t>
        <a:bodyPr/>
        <a:lstStyle/>
        <a:p>
          <a:endParaRPr lang="en-US"/>
        </a:p>
      </dgm:t>
    </dgm:pt>
    <dgm:pt modelId="{4B2D61E7-0FFC-434B-B4F9-FF0477803416}">
      <dgm:prSet phldrT="[Text]"/>
      <dgm:spPr/>
      <dgm:t>
        <a:bodyPr/>
        <a:lstStyle/>
        <a:p>
          <a:r>
            <a:rPr lang="en-US" b="1" dirty="0" smtClean="0"/>
            <a:t>Nguyen Hong Nam</a:t>
          </a:r>
          <a:endParaRPr lang="en-US" b="1" dirty="0"/>
        </a:p>
      </dgm:t>
    </dgm:pt>
    <dgm:pt modelId="{774B255B-A184-441F-8661-AA96141FF0CC}" type="parTrans" cxnId="{9A5B42AE-40AB-426F-AEBC-A1F3B5B7E7D4}">
      <dgm:prSet/>
      <dgm:spPr/>
      <dgm:t>
        <a:bodyPr/>
        <a:lstStyle/>
        <a:p>
          <a:endParaRPr lang="en-US"/>
        </a:p>
      </dgm:t>
    </dgm:pt>
    <dgm:pt modelId="{AEB7B52C-DDD7-4E8A-8AE5-79CFA3A9F4EC}" type="sibTrans" cxnId="{9A5B42AE-40AB-426F-AEBC-A1F3B5B7E7D4}">
      <dgm:prSet/>
      <dgm:spPr/>
      <dgm:t>
        <a:bodyPr/>
        <a:lstStyle/>
        <a:p>
          <a:endParaRPr lang="en-US"/>
        </a:p>
      </dgm:t>
    </dgm:pt>
    <dgm:pt modelId="{26339C4F-3BAD-42C2-BC91-33C30730894A}">
      <dgm:prSet phldrT="[Text]"/>
      <dgm:spPr/>
      <dgm:t>
        <a:bodyPr/>
        <a:lstStyle/>
        <a:p>
          <a:r>
            <a:rPr lang="en-US" b="1" dirty="0" smtClean="0"/>
            <a:t>Nguyen Tuan Minh</a:t>
          </a:r>
          <a:endParaRPr lang="en-US" b="1" dirty="0"/>
        </a:p>
      </dgm:t>
    </dgm:pt>
    <dgm:pt modelId="{5FDEBB4F-8F8A-4D1E-9A37-749AF0FE71AC}" type="parTrans" cxnId="{99A05B3D-6068-4A7E-BE1C-8762C2D540BD}">
      <dgm:prSet/>
      <dgm:spPr/>
      <dgm:t>
        <a:bodyPr/>
        <a:lstStyle/>
        <a:p>
          <a:endParaRPr lang="en-US"/>
        </a:p>
      </dgm:t>
    </dgm:pt>
    <dgm:pt modelId="{8CBCBC9C-052B-41A5-8260-95586DFF636D}" type="sibTrans" cxnId="{99A05B3D-6068-4A7E-BE1C-8762C2D540BD}">
      <dgm:prSet/>
      <dgm:spPr/>
      <dgm:t>
        <a:bodyPr/>
        <a:lstStyle/>
        <a:p>
          <a:endParaRPr lang="en-US"/>
        </a:p>
      </dgm:t>
    </dgm:pt>
    <dgm:pt modelId="{4AFB5DD7-04C3-4B93-BFD6-A2D442B2ED93}">
      <dgm:prSet phldrT="[Text]"/>
      <dgm:spPr/>
      <dgm:t>
        <a:bodyPr/>
        <a:lstStyle/>
        <a:p>
          <a:r>
            <a:rPr lang="en-US" b="1" dirty="0" smtClean="0"/>
            <a:t>Nguyen </a:t>
          </a:r>
          <a:r>
            <a:rPr lang="en-US" b="1" dirty="0" err="1" smtClean="0"/>
            <a:t>Tien</a:t>
          </a:r>
          <a:r>
            <a:rPr lang="en-US" b="1" dirty="0" smtClean="0"/>
            <a:t> </a:t>
          </a:r>
          <a:r>
            <a:rPr lang="en-US" b="1" dirty="0" err="1" smtClean="0"/>
            <a:t>Huy</a:t>
          </a:r>
          <a:endParaRPr lang="en-US" b="1" dirty="0"/>
        </a:p>
      </dgm:t>
    </dgm:pt>
    <dgm:pt modelId="{66D17250-25EC-496E-BB40-5125A9C7DB56}" type="parTrans" cxnId="{2673677B-DDD7-4AF1-AE85-A8794D9B396F}">
      <dgm:prSet/>
      <dgm:spPr/>
      <dgm:t>
        <a:bodyPr/>
        <a:lstStyle/>
        <a:p>
          <a:endParaRPr lang="en-US"/>
        </a:p>
      </dgm:t>
    </dgm:pt>
    <dgm:pt modelId="{19DAC631-33C5-469C-B6BB-C7F852AA6264}" type="sibTrans" cxnId="{2673677B-DDD7-4AF1-AE85-A8794D9B396F}">
      <dgm:prSet/>
      <dgm:spPr/>
      <dgm:t>
        <a:bodyPr/>
        <a:lstStyle/>
        <a:p>
          <a:endParaRPr lang="en-US"/>
        </a:p>
      </dgm:t>
    </dgm:pt>
    <dgm:pt modelId="{32BC4747-B6D6-4ACC-9F11-804FA8919654}">
      <dgm:prSet phldrT="[Text]"/>
      <dgm:spPr/>
      <dgm:t>
        <a:bodyPr/>
        <a:lstStyle/>
        <a:p>
          <a:r>
            <a:rPr lang="en-US" b="1" dirty="0" smtClean="0"/>
            <a:t>Nguyen Minh </a:t>
          </a:r>
          <a:r>
            <a:rPr lang="en-US" b="1" dirty="0" err="1" smtClean="0"/>
            <a:t>Hieu</a:t>
          </a:r>
          <a:endParaRPr lang="en-US" b="1" dirty="0"/>
        </a:p>
      </dgm:t>
    </dgm:pt>
    <dgm:pt modelId="{BCF8086A-C43B-47DA-93F1-AEEDAD69D3A3}" type="parTrans" cxnId="{D5E63036-47C5-4A89-9F8E-A576F5D770CA}">
      <dgm:prSet/>
      <dgm:spPr/>
      <dgm:t>
        <a:bodyPr/>
        <a:lstStyle/>
        <a:p>
          <a:endParaRPr lang="en-US"/>
        </a:p>
      </dgm:t>
    </dgm:pt>
    <dgm:pt modelId="{FB089497-7A21-44E6-8768-ADBD6D05CCAD}" type="sibTrans" cxnId="{D5E63036-47C5-4A89-9F8E-A576F5D770CA}">
      <dgm:prSet/>
      <dgm:spPr/>
      <dgm:t>
        <a:bodyPr/>
        <a:lstStyle/>
        <a:p>
          <a:endParaRPr lang="en-US"/>
        </a:p>
      </dgm:t>
    </dgm:pt>
    <dgm:pt modelId="{ECDC624A-2ACD-4348-BD5D-289F149F5CE5}">
      <dgm:prSet phldrT="[Text]"/>
      <dgm:spPr/>
      <dgm:t>
        <a:bodyPr/>
        <a:lstStyle/>
        <a:p>
          <a:r>
            <a:rPr lang="en-US" b="1" dirty="0" smtClean="0"/>
            <a:t>Nguyen Truong Hung</a:t>
          </a:r>
          <a:endParaRPr lang="en-US" b="1" dirty="0"/>
        </a:p>
      </dgm:t>
    </dgm:pt>
    <dgm:pt modelId="{3E26156C-570F-4FEE-B7A7-C2C845147F32}" type="parTrans" cxnId="{473D190B-8084-4127-A874-42D0CF89E860}">
      <dgm:prSet/>
      <dgm:spPr/>
      <dgm:t>
        <a:bodyPr/>
        <a:lstStyle/>
        <a:p>
          <a:endParaRPr lang="en-US"/>
        </a:p>
      </dgm:t>
    </dgm:pt>
    <dgm:pt modelId="{AA627876-276E-4A0E-8C4E-CF70697BFDE7}" type="sibTrans" cxnId="{473D190B-8084-4127-A874-42D0CF89E860}">
      <dgm:prSet/>
      <dgm:spPr/>
      <dgm:t>
        <a:bodyPr/>
        <a:lstStyle/>
        <a:p>
          <a:endParaRPr lang="en-US"/>
        </a:p>
      </dgm:t>
    </dgm:pt>
    <dgm:pt modelId="{A8FFFDC1-86CE-4F7F-A969-20565ECF27A4}" type="pres">
      <dgm:prSet presAssocID="{0B62ADEF-0BBB-4B92-B431-A66FD58BE45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E1098-64DD-4332-92C6-EFA0CF343E4E}" type="pres">
      <dgm:prSet presAssocID="{0D0D668E-5687-45D6-A2CD-AC429AF8E4B8}" presName="compNode" presStyleCnt="0"/>
      <dgm:spPr/>
    </dgm:pt>
    <dgm:pt modelId="{351B8509-CC5F-4337-ADF7-03F3B107521B}" type="pres">
      <dgm:prSet presAssocID="{0D0D668E-5687-45D6-A2CD-AC429AF8E4B8}" presName="pictRect" presStyleLbl="node1" presStyleIdx="0" presStyleCnt="6" custScaleY="118602" custLinFactNeighborX="3629" custLinFactNeighborY="648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E0B4EB5E-327E-48D3-BEA7-7D36239FC5B7}" type="pres">
      <dgm:prSet presAssocID="{0D0D668E-5687-45D6-A2CD-AC429AF8E4B8}" presName="textRect" presStyleLbl="revTx" presStyleIdx="0" presStyleCnt="6" custLinFactNeighborX="3629" custLinFactNeighborY="12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C07D9-73F4-4E89-94A4-68EEE251E945}" type="pres">
      <dgm:prSet presAssocID="{FB26DCF8-680D-4497-90F0-E818C03E9A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EE7D1FB-1A79-4C3A-81E6-743A4033C9FC}" type="pres">
      <dgm:prSet presAssocID="{4B2D61E7-0FFC-434B-B4F9-FF0477803416}" presName="compNode" presStyleCnt="0"/>
      <dgm:spPr/>
    </dgm:pt>
    <dgm:pt modelId="{E4E21139-533A-4EC4-A500-34736DEE0F5C}" type="pres">
      <dgm:prSet presAssocID="{4B2D61E7-0FFC-434B-B4F9-FF0477803416}" presName="pictRect" presStyleLbl="node1" presStyleIdx="1" presStyleCnt="6" custScaleX="100195" custScaleY="120589" custLinFactNeighborX="2071" custLinFactNeighborY="-140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A671C77-DFAA-415B-9949-AD98BB3853FC}" type="pres">
      <dgm:prSet presAssocID="{4B2D61E7-0FFC-434B-B4F9-FF0477803416}" presName="textRect" presStyleLbl="revTx" presStyleIdx="1" presStyleCnt="6" custLinFactNeighborX="1974" custLinFactNeighborY="20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39B37-32EE-4847-950F-2B715FC71A00}" type="pres">
      <dgm:prSet presAssocID="{AEB7B52C-DDD7-4E8A-8AE5-79CFA3A9F4E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2299837-E3B5-4090-AB58-9C2C6C94DA6F}" type="pres">
      <dgm:prSet presAssocID="{26339C4F-3BAD-42C2-BC91-33C30730894A}" presName="compNode" presStyleCnt="0"/>
      <dgm:spPr/>
    </dgm:pt>
    <dgm:pt modelId="{681F43C1-D9D8-4195-9FE8-5CC343AA66A2}" type="pres">
      <dgm:prSet presAssocID="{26339C4F-3BAD-42C2-BC91-33C30730894A}" presName="pictRect" presStyleLbl="node1" presStyleIdx="2" presStyleCnt="6" custScaleY="119258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A8354376-BE2F-41AD-8335-9C68C335A830}" type="pres">
      <dgm:prSet presAssocID="{26339C4F-3BAD-42C2-BC91-33C30730894A}" presName="textRect" presStyleLbl="revTx" presStyleIdx="2" presStyleCnt="6" custLinFactNeighborX="318" custLinFactNeighborY="29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2AC96-4872-498A-A5AB-FB25614A8DBA}" type="pres">
      <dgm:prSet presAssocID="{8CBCBC9C-052B-41A5-8260-95586DFF636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51A34CA-149F-4BAE-8737-12E8AF9FFBB6}" type="pres">
      <dgm:prSet presAssocID="{4AFB5DD7-04C3-4B93-BFD6-A2D442B2ED93}" presName="compNode" presStyleCnt="0"/>
      <dgm:spPr/>
    </dgm:pt>
    <dgm:pt modelId="{3A1A447A-2738-4D66-8A5F-0D73DF5BE471}" type="pres">
      <dgm:prSet presAssocID="{4AFB5DD7-04C3-4B93-BFD6-A2D442B2ED93}" presName="pictRect" presStyleLbl="node1" presStyleIdx="3" presStyleCnt="6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  <dgm:t>
        <a:bodyPr/>
        <a:lstStyle/>
        <a:p>
          <a:endParaRPr lang="en-US"/>
        </a:p>
      </dgm:t>
    </dgm:pt>
    <dgm:pt modelId="{BF2EC32E-06F6-45A3-81DB-A48DF395D35F}" type="pres">
      <dgm:prSet presAssocID="{4AFB5DD7-04C3-4B93-BFD6-A2D442B2ED93}" presName="textRec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815D1-D809-4587-AAEB-5AFA3454E8A7}" type="pres">
      <dgm:prSet presAssocID="{19DAC631-33C5-469C-B6BB-C7F852AA626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2396BB3-C637-42C8-9CD0-0E305B0398D0}" type="pres">
      <dgm:prSet presAssocID="{ECDC624A-2ACD-4348-BD5D-289F149F5CE5}" presName="compNode" presStyleCnt="0"/>
      <dgm:spPr/>
    </dgm:pt>
    <dgm:pt modelId="{65C6F8CE-0708-44D7-B8C8-ED63D36E8F35}" type="pres">
      <dgm:prSet presAssocID="{ECDC624A-2ACD-4348-BD5D-289F149F5CE5}" presName="pictRect" presStyleLbl="node1" presStyleIdx="4" presStyleCnt="6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A91F5D5F-BD3C-41D9-BB0F-1174B0E8DFA4}" type="pres">
      <dgm:prSet presAssocID="{ECDC624A-2ACD-4348-BD5D-289F149F5CE5}" presName="textRec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FBA32-A3B1-4A25-A8CA-3AFB433D04BA}" type="pres">
      <dgm:prSet presAssocID="{AA627876-276E-4A0E-8C4E-CF70697BFDE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98E24C3-9799-42DB-B599-399B253B4F92}" type="pres">
      <dgm:prSet presAssocID="{32BC4747-B6D6-4ACC-9F11-804FA8919654}" presName="compNode" presStyleCnt="0"/>
      <dgm:spPr/>
    </dgm:pt>
    <dgm:pt modelId="{8B8F74D2-B563-40B0-9529-431C3D7B9AED}" type="pres">
      <dgm:prSet presAssocID="{32BC4747-B6D6-4ACC-9F11-804FA8919654}" presName="pictRect" presStyleLbl="node1" presStyleIdx="5" presStyleCnt="6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DBC5C327-F8F4-4B08-B7A8-350C7F0E73B4}" type="pres">
      <dgm:prSet presAssocID="{32BC4747-B6D6-4ACC-9F11-804FA8919654}" presName="textRec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73677B-DDD7-4AF1-AE85-A8794D9B396F}" srcId="{0B62ADEF-0BBB-4B92-B431-A66FD58BE450}" destId="{4AFB5DD7-04C3-4B93-BFD6-A2D442B2ED93}" srcOrd="3" destOrd="0" parTransId="{66D17250-25EC-496E-BB40-5125A9C7DB56}" sibTransId="{19DAC631-33C5-469C-B6BB-C7F852AA6264}"/>
    <dgm:cxn modelId="{054A2284-7A0C-4A1F-8D04-95403E5D8ACB}" type="presOf" srcId="{8CBCBC9C-052B-41A5-8260-95586DFF636D}" destId="{DDB2AC96-4872-498A-A5AB-FB25614A8DBA}" srcOrd="0" destOrd="0" presId="urn:microsoft.com/office/officeart/2005/8/layout/pList1"/>
    <dgm:cxn modelId="{A1A98AAE-371E-4A85-B707-4C6F57ABBA6E}" type="presOf" srcId="{4B2D61E7-0FFC-434B-B4F9-FF0477803416}" destId="{0A671C77-DFAA-415B-9949-AD98BB3853FC}" srcOrd="0" destOrd="0" presId="urn:microsoft.com/office/officeart/2005/8/layout/pList1"/>
    <dgm:cxn modelId="{0666264E-096F-4284-A69C-12E3521131F2}" type="presOf" srcId="{0D0D668E-5687-45D6-A2CD-AC429AF8E4B8}" destId="{E0B4EB5E-327E-48D3-BEA7-7D36239FC5B7}" srcOrd="0" destOrd="0" presId="urn:microsoft.com/office/officeart/2005/8/layout/pList1"/>
    <dgm:cxn modelId="{D848DA01-C5C6-4A63-B700-65E9250F7165}" type="presOf" srcId="{32BC4747-B6D6-4ACC-9F11-804FA8919654}" destId="{DBC5C327-F8F4-4B08-B7A8-350C7F0E73B4}" srcOrd="0" destOrd="0" presId="urn:microsoft.com/office/officeart/2005/8/layout/pList1"/>
    <dgm:cxn modelId="{64913892-B575-4CC5-9132-904D26FBF9A9}" type="presOf" srcId="{0B62ADEF-0BBB-4B92-B431-A66FD58BE450}" destId="{A8FFFDC1-86CE-4F7F-A969-20565ECF27A4}" srcOrd="0" destOrd="0" presId="urn:microsoft.com/office/officeart/2005/8/layout/pList1"/>
    <dgm:cxn modelId="{5F231BD1-5348-400C-AC61-14A34A5957C0}" type="presOf" srcId="{ECDC624A-2ACD-4348-BD5D-289F149F5CE5}" destId="{A91F5D5F-BD3C-41D9-BB0F-1174B0E8DFA4}" srcOrd="0" destOrd="0" presId="urn:microsoft.com/office/officeart/2005/8/layout/pList1"/>
    <dgm:cxn modelId="{389C7248-40D0-4DF9-B7B5-59ADB12883DA}" type="presOf" srcId="{26339C4F-3BAD-42C2-BC91-33C30730894A}" destId="{A8354376-BE2F-41AD-8335-9C68C335A830}" srcOrd="0" destOrd="0" presId="urn:microsoft.com/office/officeart/2005/8/layout/pList1"/>
    <dgm:cxn modelId="{473D190B-8084-4127-A874-42D0CF89E860}" srcId="{0B62ADEF-0BBB-4B92-B431-A66FD58BE450}" destId="{ECDC624A-2ACD-4348-BD5D-289F149F5CE5}" srcOrd="4" destOrd="0" parTransId="{3E26156C-570F-4FEE-B7A7-C2C845147F32}" sibTransId="{AA627876-276E-4A0E-8C4E-CF70697BFDE7}"/>
    <dgm:cxn modelId="{6D1E03E6-7BF6-4F0B-B960-5D04CABABC49}" type="presOf" srcId="{AA627876-276E-4A0E-8C4E-CF70697BFDE7}" destId="{214FBA32-A3B1-4A25-A8CA-3AFB433D04BA}" srcOrd="0" destOrd="0" presId="urn:microsoft.com/office/officeart/2005/8/layout/pList1"/>
    <dgm:cxn modelId="{03609A64-C11A-49B7-A0ED-E583EFFCF3F2}" type="presOf" srcId="{19DAC631-33C5-469C-B6BB-C7F852AA6264}" destId="{3C7815D1-D809-4587-AAEB-5AFA3454E8A7}" srcOrd="0" destOrd="0" presId="urn:microsoft.com/office/officeart/2005/8/layout/pList1"/>
    <dgm:cxn modelId="{D5E63036-47C5-4A89-9F8E-A576F5D770CA}" srcId="{0B62ADEF-0BBB-4B92-B431-A66FD58BE450}" destId="{32BC4747-B6D6-4ACC-9F11-804FA8919654}" srcOrd="5" destOrd="0" parTransId="{BCF8086A-C43B-47DA-93F1-AEEDAD69D3A3}" sibTransId="{FB089497-7A21-44E6-8768-ADBD6D05CCAD}"/>
    <dgm:cxn modelId="{FFC21C2A-DDC1-4AE6-8A9B-4E59ABEA4B46}" type="presOf" srcId="{AEB7B52C-DDD7-4E8A-8AE5-79CFA3A9F4EC}" destId="{1FE39B37-32EE-4847-950F-2B715FC71A00}" srcOrd="0" destOrd="0" presId="urn:microsoft.com/office/officeart/2005/8/layout/pList1"/>
    <dgm:cxn modelId="{9A5B42AE-40AB-426F-AEBC-A1F3B5B7E7D4}" srcId="{0B62ADEF-0BBB-4B92-B431-A66FD58BE450}" destId="{4B2D61E7-0FFC-434B-B4F9-FF0477803416}" srcOrd="1" destOrd="0" parTransId="{774B255B-A184-441F-8661-AA96141FF0CC}" sibTransId="{AEB7B52C-DDD7-4E8A-8AE5-79CFA3A9F4EC}"/>
    <dgm:cxn modelId="{99A05B3D-6068-4A7E-BE1C-8762C2D540BD}" srcId="{0B62ADEF-0BBB-4B92-B431-A66FD58BE450}" destId="{26339C4F-3BAD-42C2-BC91-33C30730894A}" srcOrd="2" destOrd="0" parTransId="{5FDEBB4F-8F8A-4D1E-9A37-749AF0FE71AC}" sibTransId="{8CBCBC9C-052B-41A5-8260-95586DFF636D}"/>
    <dgm:cxn modelId="{DB68FF06-C452-4070-88F5-FB5060C92A06}" srcId="{0B62ADEF-0BBB-4B92-B431-A66FD58BE450}" destId="{0D0D668E-5687-45D6-A2CD-AC429AF8E4B8}" srcOrd="0" destOrd="0" parTransId="{8D287E04-03E9-434E-BA42-7CEB1893B755}" sibTransId="{FB26DCF8-680D-4497-90F0-E818C03E9A3F}"/>
    <dgm:cxn modelId="{1E785257-6B02-4E53-92B5-20F103353E50}" type="presOf" srcId="{FB26DCF8-680D-4497-90F0-E818C03E9A3F}" destId="{D26C07D9-73F4-4E89-94A4-68EEE251E945}" srcOrd="0" destOrd="0" presId="urn:microsoft.com/office/officeart/2005/8/layout/pList1"/>
    <dgm:cxn modelId="{78FAEC05-BB36-45D2-A20F-2F2C44615076}" type="presOf" srcId="{4AFB5DD7-04C3-4B93-BFD6-A2D442B2ED93}" destId="{BF2EC32E-06F6-45A3-81DB-A48DF395D35F}" srcOrd="0" destOrd="0" presId="urn:microsoft.com/office/officeart/2005/8/layout/pList1"/>
    <dgm:cxn modelId="{C9FEFA9A-EE5C-48FE-AA2C-9862B07E7FCB}" type="presParOf" srcId="{A8FFFDC1-86CE-4F7F-A969-20565ECF27A4}" destId="{EA5E1098-64DD-4332-92C6-EFA0CF343E4E}" srcOrd="0" destOrd="0" presId="urn:microsoft.com/office/officeart/2005/8/layout/pList1"/>
    <dgm:cxn modelId="{3E94F164-A985-4C7A-8109-4521C59356E3}" type="presParOf" srcId="{EA5E1098-64DD-4332-92C6-EFA0CF343E4E}" destId="{351B8509-CC5F-4337-ADF7-03F3B107521B}" srcOrd="0" destOrd="0" presId="urn:microsoft.com/office/officeart/2005/8/layout/pList1"/>
    <dgm:cxn modelId="{4AC62A91-1370-4545-BB93-B7D5C484A40F}" type="presParOf" srcId="{EA5E1098-64DD-4332-92C6-EFA0CF343E4E}" destId="{E0B4EB5E-327E-48D3-BEA7-7D36239FC5B7}" srcOrd="1" destOrd="0" presId="urn:microsoft.com/office/officeart/2005/8/layout/pList1"/>
    <dgm:cxn modelId="{986F1D7A-0A55-4B78-90CB-413F38B08227}" type="presParOf" srcId="{A8FFFDC1-86CE-4F7F-A969-20565ECF27A4}" destId="{D26C07D9-73F4-4E89-94A4-68EEE251E945}" srcOrd="1" destOrd="0" presId="urn:microsoft.com/office/officeart/2005/8/layout/pList1"/>
    <dgm:cxn modelId="{5D97CB1F-9DB2-45EA-BA55-0252FB6B4E0C}" type="presParOf" srcId="{A8FFFDC1-86CE-4F7F-A969-20565ECF27A4}" destId="{6EE7D1FB-1A79-4C3A-81E6-743A4033C9FC}" srcOrd="2" destOrd="0" presId="urn:microsoft.com/office/officeart/2005/8/layout/pList1"/>
    <dgm:cxn modelId="{FBD74C1C-8A43-4E0D-82B1-BFA155B8C91A}" type="presParOf" srcId="{6EE7D1FB-1A79-4C3A-81E6-743A4033C9FC}" destId="{E4E21139-533A-4EC4-A500-34736DEE0F5C}" srcOrd="0" destOrd="0" presId="urn:microsoft.com/office/officeart/2005/8/layout/pList1"/>
    <dgm:cxn modelId="{0B69AC89-F543-47FE-859D-A1C4E7880944}" type="presParOf" srcId="{6EE7D1FB-1A79-4C3A-81E6-743A4033C9FC}" destId="{0A671C77-DFAA-415B-9949-AD98BB3853FC}" srcOrd="1" destOrd="0" presId="urn:microsoft.com/office/officeart/2005/8/layout/pList1"/>
    <dgm:cxn modelId="{34A58836-7D9E-46AE-9953-E63CB1EF862B}" type="presParOf" srcId="{A8FFFDC1-86CE-4F7F-A969-20565ECF27A4}" destId="{1FE39B37-32EE-4847-950F-2B715FC71A00}" srcOrd="3" destOrd="0" presId="urn:microsoft.com/office/officeart/2005/8/layout/pList1"/>
    <dgm:cxn modelId="{E1F770D9-DF42-4B3E-A819-99439F8DC5F3}" type="presParOf" srcId="{A8FFFDC1-86CE-4F7F-A969-20565ECF27A4}" destId="{72299837-E3B5-4090-AB58-9C2C6C94DA6F}" srcOrd="4" destOrd="0" presId="urn:microsoft.com/office/officeart/2005/8/layout/pList1"/>
    <dgm:cxn modelId="{A028BF59-77EE-4360-A909-E7244B143EFD}" type="presParOf" srcId="{72299837-E3B5-4090-AB58-9C2C6C94DA6F}" destId="{681F43C1-D9D8-4195-9FE8-5CC343AA66A2}" srcOrd="0" destOrd="0" presId="urn:microsoft.com/office/officeart/2005/8/layout/pList1"/>
    <dgm:cxn modelId="{ECCAF5E5-813F-4D61-8595-2D48E72EFA5D}" type="presParOf" srcId="{72299837-E3B5-4090-AB58-9C2C6C94DA6F}" destId="{A8354376-BE2F-41AD-8335-9C68C335A830}" srcOrd="1" destOrd="0" presId="urn:microsoft.com/office/officeart/2005/8/layout/pList1"/>
    <dgm:cxn modelId="{1580E20E-EE74-4A22-8930-822016BEC2F8}" type="presParOf" srcId="{A8FFFDC1-86CE-4F7F-A969-20565ECF27A4}" destId="{DDB2AC96-4872-498A-A5AB-FB25614A8DBA}" srcOrd="5" destOrd="0" presId="urn:microsoft.com/office/officeart/2005/8/layout/pList1"/>
    <dgm:cxn modelId="{BAF53861-8DF8-4CFF-8670-826FD0D0C2FD}" type="presParOf" srcId="{A8FFFDC1-86CE-4F7F-A969-20565ECF27A4}" destId="{051A34CA-149F-4BAE-8737-12E8AF9FFBB6}" srcOrd="6" destOrd="0" presId="urn:microsoft.com/office/officeart/2005/8/layout/pList1"/>
    <dgm:cxn modelId="{D9C8B314-875A-4C88-8F2A-7525E637C115}" type="presParOf" srcId="{051A34CA-149F-4BAE-8737-12E8AF9FFBB6}" destId="{3A1A447A-2738-4D66-8A5F-0D73DF5BE471}" srcOrd="0" destOrd="0" presId="urn:microsoft.com/office/officeart/2005/8/layout/pList1"/>
    <dgm:cxn modelId="{F0D2EA06-A341-4DFB-AAA8-A389E0742F0D}" type="presParOf" srcId="{051A34CA-149F-4BAE-8737-12E8AF9FFBB6}" destId="{BF2EC32E-06F6-45A3-81DB-A48DF395D35F}" srcOrd="1" destOrd="0" presId="urn:microsoft.com/office/officeart/2005/8/layout/pList1"/>
    <dgm:cxn modelId="{C65CCE2B-CCE3-496F-A4A7-83E0E19DB830}" type="presParOf" srcId="{A8FFFDC1-86CE-4F7F-A969-20565ECF27A4}" destId="{3C7815D1-D809-4587-AAEB-5AFA3454E8A7}" srcOrd="7" destOrd="0" presId="urn:microsoft.com/office/officeart/2005/8/layout/pList1"/>
    <dgm:cxn modelId="{C3E08F59-E6D8-4465-8B77-3A8D6FC77456}" type="presParOf" srcId="{A8FFFDC1-86CE-4F7F-A969-20565ECF27A4}" destId="{52396BB3-C637-42C8-9CD0-0E305B0398D0}" srcOrd="8" destOrd="0" presId="urn:microsoft.com/office/officeart/2005/8/layout/pList1"/>
    <dgm:cxn modelId="{1B3F73BE-C530-47CD-AE63-5BB1612AA7B5}" type="presParOf" srcId="{52396BB3-C637-42C8-9CD0-0E305B0398D0}" destId="{65C6F8CE-0708-44D7-B8C8-ED63D36E8F35}" srcOrd="0" destOrd="0" presId="urn:microsoft.com/office/officeart/2005/8/layout/pList1"/>
    <dgm:cxn modelId="{4602C11B-7165-4287-86C0-DA1DF6A8F4A9}" type="presParOf" srcId="{52396BB3-C637-42C8-9CD0-0E305B0398D0}" destId="{A91F5D5F-BD3C-41D9-BB0F-1174B0E8DFA4}" srcOrd="1" destOrd="0" presId="urn:microsoft.com/office/officeart/2005/8/layout/pList1"/>
    <dgm:cxn modelId="{0050E138-3C47-4237-BBEA-D641D3079A1E}" type="presParOf" srcId="{A8FFFDC1-86CE-4F7F-A969-20565ECF27A4}" destId="{214FBA32-A3B1-4A25-A8CA-3AFB433D04BA}" srcOrd="9" destOrd="0" presId="urn:microsoft.com/office/officeart/2005/8/layout/pList1"/>
    <dgm:cxn modelId="{44FA33B0-93B2-45F8-B009-F27FAF91AB14}" type="presParOf" srcId="{A8FFFDC1-86CE-4F7F-A969-20565ECF27A4}" destId="{698E24C3-9799-42DB-B599-399B253B4F92}" srcOrd="10" destOrd="0" presId="urn:microsoft.com/office/officeart/2005/8/layout/pList1"/>
    <dgm:cxn modelId="{6DCF6D57-EB7C-4C55-ADD5-FD4EC18D9198}" type="presParOf" srcId="{698E24C3-9799-42DB-B599-399B253B4F92}" destId="{8B8F74D2-B563-40B0-9529-431C3D7B9AED}" srcOrd="0" destOrd="0" presId="urn:microsoft.com/office/officeart/2005/8/layout/pList1"/>
    <dgm:cxn modelId="{7FEE8AF3-9D02-427F-813C-124FAC3B2162}" type="presParOf" srcId="{698E24C3-9799-42DB-B599-399B253B4F92}" destId="{DBC5C327-F8F4-4B08-B7A8-350C7F0E73B4}" srcOrd="1" destOrd="0" presId="urn:microsoft.com/office/officeart/2005/8/layout/pList1"/>
  </dgm:cxnLst>
  <dgm:bg/>
  <dgm:whole>
    <a:ln>
      <a:solidFill>
        <a:schemeClr val="tx2">
          <a:lumMod val="60000"/>
          <a:lumOff val="4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/>
      <dgm:spPr/>
      <dgm:t>
        <a:bodyPr/>
        <a:lstStyle/>
        <a:p>
          <a:r>
            <a:rPr lang="en-US" b="1" dirty="0" smtClean="0"/>
            <a:t>Maintainability</a:t>
          </a:r>
          <a:endParaRPr lang="en-US" b="1" dirty="0"/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22ED8A83-3B39-41D2-BB7F-FC4422A19A17}">
      <dgm:prSet phldrT="[Text]"/>
      <dgm:spPr/>
      <dgm:t>
        <a:bodyPr/>
        <a:lstStyle/>
        <a:p>
          <a:r>
            <a:rPr lang="en-US" b="1" dirty="0" smtClean="0"/>
            <a:t>Code is designed following </a:t>
          </a:r>
          <a:r>
            <a:rPr lang="en-US" b="1" dirty="0" err="1" smtClean="0"/>
            <a:t>Joomla</a:t>
          </a:r>
          <a:r>
            <a:rPr lang="en-US" b="1" dirty="0" smtClean="0"/>
            <a:t> framework</a:t>
          </a:r>
          <a:endParaRPr lang="en-US" b="1" dirty="0"/>
        </a:p>
      </dgm:t>
    </dgm:pt>
    <dgm:pt modelId="{1A300099-F111-4A29-9519-78E9DCD1D0E0}" type="parTrans" cxnId="{AFDC454B-8DA5-4F7F-B671-6A5B664B9D47}">
      <dgm:prSet/>
      <dgm:spPr/>
      <dgm:t>
        <a:bodyPr/>
        <a:lstStyle/>
        <a:p>
          <a:endParaRPr lang="en-US"/>
        </a:p>
      </dgm:t>
    </dgm:pt>
    <dgm:pt modelId="{9B84895B-86FE-425D-A3D4-E48AD4556B36}" type="sibTrans" cxnId="{AFDC454B-8DA5-4F7F-B671-6A5B664B9D47}">
      <dgm:prSet/>
      <dgm:spPr/>
      <dgm:t>
        <a:bodyPr/>
        <a:lstStyle/>
        <a:p>
          <a:endParaRPr lang="en-US"/>
        </a:p>
      </dgm:t>
    </dgm:pt>
    <dgm:pt modelId="{E420F95F-0174-479A-A661-C23F076EE8D4}">
      <dgm:prSet phldrT="[Text]"/>
      <dgm:spPr/>
      <dgm:t>
        <a:bodyPr/>
        <a:lstStyle/>
        <a:p>
          <a:r>
            <a:rPr lang="en-US" b="1" dirty="0" smtClean="0"/>
            <a:t>Having comment codes to help figure out.</a:t>
          </a:r>
          <a:endParaRPr lang="en-US" b="1" dirty="0"/>
        </a:p>
      </dgm:t>
    </dgm:pt>
    <dgm:pt modelId="{A2575367-564A-42ED-9463-57A1CCF7A491}" type="parTrans" cxnId="{A16619ED-D39F-4957-99F8-ED645BF9159C}">
      <dgm:prSet/>
      <dgm:spPr/>
      <dgm:t>
        <a:bodyPr/>
        <a:lstStyle/>
        <a:p>
          <a:endParaRPr lang="en-US"/>
        </a:p>
      </dgm:t>
    </dgm:pt>
    <dgm:pt modelId="{48C4C5D1-91CA-41D0-AACA-6DDEF3EC3495}" type="sibTrans" cxnId="{A16619ED-D39F-4957-99F8-ED645BF9159C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/>
      <dgm:spPr/>
      <dgm:t>
        <a:bodyPr/>
        <a:lstStyle/>
        <a:p>
          <a:r>
            <a:rPr lang="en-US" b="1" dirty="0" smtClean="0"/>
            <a:t>Usability</a:t>
          </a:r>
          <a:endParaRPr lang="en-US" b="1" dirty="0"/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3F14C42F-CA6B-4373-9398-0021A515A6B5}">
      <dgm:prSet phldrT="[Text]"/>
      <dgm:spPr/>
      <dgm:t>
        <a:bodyPr/>
        <a:lstStyle/>
        <a:p>
          <a:r>
            <a:rPr lang="en-US" b="1" dirty="0" smtClean="0"/>
            <a:t>Simple design</a:t>
          </a:r>
          <a:endParaRPr lang="en-US" b="1" dirty="0"/>
        </a:p>
      </dgm:t>
    </dgm:pt>
    <dgm:pt modelId="{73B48F0D-114A-4D74-9F8A-60E6BC609A6F}" type="parTrans" cxnId="{6C7385FD-FAFE-4941-BADF-14FB874C487A}">
      <dgm:prSet/>
      <dgm:spPr/>
      <dgm:t>
        <a:bodyPr/>
        <a:lstStyle/>
        <a:p>
          <a:endParaRPr lang="en-US"/>
        </a:p>
      </dgm:t>
    </dgm:pt>
    <dgm:pt modelId="{FB71094B-1D65-4D9B-8B74-5227F9F7D1F7}" type="sibTrans" cxnId="{6C7385FD-FAFE-4941-BADF-14FB874C487A}">
      <dgm:prSet/>
      <dgm:spPr/>
      <dgm:t>
        <a:bodyPr/>
        <a:lstStyle/>
        <a:p>
          <a:endParaRPr lang="en-US"/>
        </a:p>
      </dgm:t>
    </dgm:pt>
    <dgm:pt modelId="{0E978F52-B9E9-49F2-A774-758321E4451D}">
      <dgm:prSet phldrT="[Text]"/>
      <dgm:spPr/>
      <dgm:t>
        <a:bodyPr/>
        <a:lstStyle/>
        <a:p>
          <a:r>
            <a:rPr lang="en-US" b="1" dirty="0" smtClean="0"/>
            <a:t>Buttons are few and big to easy to click.</a:t>
          </a:r>
          <a:endParaRPr lang="en-US" b="1" dirty="0"/>
        </a:p>
      </dgm:t>
    </dgm:pt>
    <dgm:pt modelId="{534ACE79-AB9E-44E2-8E59-F3B59EB87DD1}" type="parTrans" cxnId="{B00B65BB-E2C1-4B62-B6CE-CA92D9ADBFF8}">
      <dgm:prSet/>
      <dgm:spPr/>
      <dgm:t>
        <a:bodyPr/>
        <a:lstStyle/>
        <a:p>
          <a:endParaRPr lang="en-US"/>
        </a:p>
      </dgm:t>
    </dgm:pt>
    <dgm:pt modelId="{D4F11C0F-ACB9-4145-9C89-6B907B825B09}" type="sibTrans" cxnId="{B00B65BB-E2C1-4B62-B6CE-CA92D9ADBFF8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/>
      <dgm:spPr/>
      <dgm:t>
        <a:bodyPr/>
        <a:lstStyle/>
        <a:p>
          <a:r>
            <a:rPr lang="en-US" b="1" dirty="0" smtClean="0"/>
            <a:t>Portability</a:t>
          </a:r>
          <a:endParaRPr lang="en-US" b="1" dirty="0"/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E3CC3295-5406-4E42-8659-8CAAC24F86CF}">
      <dgm:prSet phldrT="[Text]"/>
      <dgm:spPr/>
      <dgm:t>
        <a:bodyPr/>
        <a:lstStyle/>
        <a:p>
          <a:r>
            <a:rPr lang="en-US" b="1" dirty="0" smtClean="0"/>
            <a:t>Using PHP to develop.</a:t>
          </a:r>
          <a:endParaRPr lang="en-US" b="1" dirty="0"/>
        </a:p>
      </dgm:t>
    </dgm:pt>
    <dgm:pt modelId="{59733A78-E9C1-449C-BF7F-D26CDAE3E9AE}" type="parTrans" cxnId="{79B3729B-8402-442B-B116-8C13FF58CA2A}">
      <dgm:prSet/>
      <dgm:spPr/>
      <dgm:t>
        <a:bodyPr/>
        <a:lstStyle/>
        <a:p>
          <a:endParaRPr lang="en-US"/>
        </a:p>
      </dgm:t>
    </dgm:pt>
    <dgm:pt modelId="{5224D1B3-E339-4975-830D-F355F623C6D9}" type="sibTrans" cxnId="{79B3729B-8402-442B-B116-8C13FF58CA2A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AD798-985E-482E-B21A-058D25C8A09F}" type="presOf" srcId="{22ED8A83-3B39-41D2-BB7F-FC4422A19A17}" destId="{1D231287-9AA4-46E4-8187-F99AB67F0297}" srcOrd="1" destOrd="1" presId="urn:microsoft.com/office/officeart/2005/8/layout/vList4"/>
    <dgm:cxn modelId="{6BF62980-FDAC-4C06-864E-0D4364FB0BEB}" type="presOf" srcId="{A7427995-0A0B-4748-86D4-D050EA8AE0E1}" destId="{BB84DB34-BA67-4F32-ADA4-2380B8C83095}" srcOrd="0" destOrd="0" presId="urn:microsoft.com/office/officeart/2005/8/layout/vList4"/>
    <dgm:cxn modelId="{9C617ED4-EB54-4445-8B6D-35BF617F5802}" type="presOf" srcId="{E3CC3295-5406-4E42-8659-8CAAC24F86CF}" destId="{B38D2954-72D7-492A-A848-44DFE336F0E0}" srcOrd="0" destOrd="1" presId="urn:microsoft.com/office/officeart/2005/8/layout/vList4"/>
    <dgm:cxn modelId="{D290CBBC-AABE-4907-BF2C-8394C6752781}" type="presOf" srcId="{3F14C42F-CA6B-4373-9398-0021A515A6B5}" destId="{FF610F31-FA87-446D-9CFF-9000735AAD62}" srcOrd="0" destOrd="1" presId="urn:microsoft.com/office/officeart/2005/8/layout/vList4"/>
    <dgm:cxn modelId="{55643A6B-D65A-4FC1-BB9C-257611E009B2}" type="presOf" srcId="{A7427995-0A0B-4748-86D4-D050EA8AE0E1}" destId="{1D231287-9AA4-46E4-8187-F99AB67F0297}" srcOrd="1" destOrd="0" presId="urn:microsoft.com/office/officeart/2005/8/layout/vList4"/>
    <dgm:cxn modelId="{6C7385FD-FAFE-4941-BADF-14FB874C487A}" srcId="{53A0A517-3DCC-4BCC-8336-45C6949D59C4}" destId="{3F14C42F-CA6B-4373-9398-0021A515A6B5}" srcOrd="0" destOrd="0" parTransId="{73B48F0D-114A-4D74-9F8A-60E6BC609A6F}" sibTransId="{FB71094B-1D65-4D9B-8B74-5227F9F7D1F7}"/>
    <dgm:cxn modelId="{30CC2FC0-2692-4AF6-B58C-06A83F3233C6}" type="presOf" srcId="{E420F95F-0174-479A-A661-C23F076EE8D4}" destId="{1D231287-9AA4-46E4-8187-F99AB67F0297}" srcOrd="1" destOrd="2" presId="urn:microsoft.com/office/officeart/2005/8/layout/vList4"/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FC0C40B1-F2E5-490E-BAA9-2A77D5FD3EFE}" type="presOf" srcId="{5AF3859D-02AC-4411-BC99-AFA82C677F1F}" destId="{C2030306-4C9A-4832-ABBB-2E9A66BD91E5}" srcOrd="1" destOrd="0" presId="urn:microsoft.com/office/officeart/2005/8/layout/vList4"/>
    <dgm:cxn modelId="{5958A3E7-5773-4BE0-9D04-DA1456EC3592}" type="presOf" srcId="{0E978F52-B9E9-49F2-A774-758321E4451D}" destId="{FF610F31-FA87-446D-9CFF-9000735AAD62}" srcOrd="0" destOrd="2" presId="urn:microsoft.com/office/officeart/2005/8/layout/vList4"/>
    <dgm:cxn modelId="{B2F200AD-8EE4-48B4-B781-FA304BE4F1BF}" type="presOf" srcId="{53A0A517-3DCC-4BCC-8336-45C6949D59C4}" destId="{8F4F3AEE-9C65-4304-B42D-27615755F50F}" srcOrd="1" destOrd="0" presId="urn:microsoft.com/office/officeart/2005/8/layout/vList4"/>
    <dgm:cxn modelId="{AFDC454B-8DA5-4F7F-B671-6A5B664B9D47}" srcId="{A7427995-0A0B-4748-86D4-D050EA8AE0E1}" destId="{22ED8A83-3B39-41D2-BB7F-FC4422A19A17}" srcOrd="0" destOrd="0" parTransId="{1A300099-F111-4A29-9519-78E9DCD1D0E0}" sibTransId="{9B84895B-86FE-425D-A3D4-E48AD4556B36}"/>
    <dgm:cxn modelId="{79B3729B-8402-442B-B116-8C13FF58CA2A}" srcId="{5AF3859D-02AC-4411-BC99-AFA82C677F1F}" destId="{E3CC3295-5406-4E42-8659-8CAAC24F86CF}" srcOrd="0" destOrd="0" parTransId="{59733A78-E9C1-449C-BF7F-D26CDAE3E9AE}" sibTransId="{5224D1B3-E339-4975-830D-F355F623C6D9}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E42DEBA0-FE63-4034-BCC7-BD16404F82FA}" type="presOf" srcId="{0E978F52-B9E9-49F2-A774-758321E4451D}" destId="{8F4F3AEE-9C65-4304-B42D-27615755F50F}" srcOrd="1" destOrd="2" presId="urn:microsoft.com/office/officeart/2005/8/layout/vList4"/>
    <dgm:cxn modelId="{921B3E89-5895-4EC5-B15B-468B53E8360F}" type="presOf" srcId="{E3CC3295-5406-4E42-8659-8CAAC24F86CF}" destId="{C2030306-4C9A-4832-ABBB-2E9A66BD91E5}" srcOrd="1" destOrd="1" presId="urn:microsoft.com/office/officeart/2005/8/layout/vList4"/>
    <dgm:cxn modelId="{A02D1307-A6E6-4F91-8C5D-BFC4D3F6A81D}" type="presOf" srcId="{E420F95F-0174-479A-A661-C23F076EE8D4}" destId="{BB84DB34-BA67-4F32-ADA4-2380B8C83095}" srcOrd="0" destOrd="2" presId="urn:microsoft.com/office/officeart/2005/8/layout/vList4"/>
    <dgm:cxn modelId="{71361E87-8787-4457-A5D1-49C034B866A1}" type="presOf" srcId="{3F14C42F-CA6B-4373-9398-0021A515A6B5}" destId="{8F4F3AEE-9C65-4304-B42D-27615755F50F}" srcOrd="1" destOrd="1" presId="urn:microsoft.com/office/officeart/2005/8/layout/vList4"/>
    <dgm:cxn modelId="{E13EB2B2-F662-458E-A784-37F2499CE9EA}" type="presOf" srcId="{628CABA7-E17A-49BB-8C4F-879353F375D9}" destId="{0AACF08A-D8EA-4D51-B4CD-CC4D91617BA5}" srcOrd="0" destOrd="0" presId="urn:microsoft.com/office/officeart/2005/8/layout/vList4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0F0A1D83-FEC1-4DFC-BD04-43AE8B646236}" type="presOf" srcId="{22ED8A83-3B39-41D2-BB7F-FC4422A19A17}" destId="{BB84DB34-BA67-4F32-ADA4-2380B8C83095}" srcOrd="0" destOrd="1" presId="urn:microsoft.com/office/officeart/2005/8/layout/vList4"/>
    <dgm:cxn modelId="{38B534D1-189A-4B3C-8B4A-96F5154B58E1}" type="presOf" srcId="{5AF3859D-02AC-4411-BC99-AFA82C677F1F}" destId="{B38D2954-72D7-492A-A848-44DFE336F0E0}" srcOrd="0" destOrd="0" presId="urn:microsoft.com/office/officeart/2005/8/layout/vList4"/>
    <dgm:cxn modelId="{A16619ED-D39F-4957-99F8-ED645BF9159C}" srcId="{A7427995-0A0B-4748-86D4-D050EA8AE0E1}" destId="{E420F95F-0174-479A-A661-C23F076EE8D4}" srcOrd="1" destOrd="0" parTransId="{A2575367-564A-42ED-9463-57A1CCF7A491}" sibTransId="{48C4C5D1-91CA-41D0-AACA-6DDEF3EC3495}"/>
    <dgm:cxn modelId="{B00B65BB-E2C1-4B62-B6CE-CA92D9ADBFF8}" srcId="{53A0A517-3DCC-4BCC-8336-45C6949D59C4}" destId="{0E978F52-B9E9-49F2-A774-758321E4451D}" srcOrd="1" destOrd="0" parTransId="{534ACE79-AB9E-44E2-8E59-F3B59EB87DD1}" sibTransId="{D4F11C0F-ACB9-4145-9C89-6B907B825B09}"/>
    <dgm:cxn modelId="{CA7250F2-516D-4B28-A0F7-1A103842171A}" type="presOf" srcId="{53A0A517-3DCC-4BCC-8336-45C6949D59C4}" destId="{FF610F31-FA87-446D-9CFF-9000735AAD62}" srcOrd="0" destOrd="0" presId="urn:microsoft.com/office/officeart/2005/8/layout/vList4"/>
    <dgm:cxn modelId="{8F522AF7-F916-4B89-8A4E-788AF5FA4C4B}" type="presParOf" srcId="{0AACF08A-D8EA-4D51-B4CD-CC4D91617BA5}" destId="{A1BBFE5D-5F97-4560-BAFF-3AE755E8A060}" srcOrd="0" destOrd="0" presId="urn:microsoft.com/office/officeart/2005/8/layout/vList4"/>
    <dgm:cxn modelId="{B4AAB900-E885-4D62-B42F-6EA6F0F578C2}" type="presParOf" srcId="{A1BBFE5D-5F97-4560-BAFF-3AE755E8A060}" destId="{BB84DB34-BA67-4F32-ADA4-2380B8C83095}" srcOrd="0" destOrd="0" presId="urn:microsoft.com/office/officeart/2005/8/layout/vList4"/>
    <dgm:cxn modelId="{163D150C-872F-4D43-9298-F1363529814B}" type="presParOf" srcId="{A1BBFE5D-5F97-4560-BAFF-3AE755E8A060}" destId="{BEEFFAAC-A8CD-4433-8EDA-5737C85AB46F}" srcOrd="1" destOrd="0" presId="urn:microsoft.com/office/officeart/2005/8/layout/vList4"/>
    <dgm:cxn modelId="{7E7B32DC-57FC-47A1-96F8-7B15309D7CA5}" type="presParOf" srcId="{A1BBFE5D-5F97-4560-BAFF-3AE755E8A060}" destId="{1D231287-9AA4-46E4-8187-F99AB67F0297}" srcOrd="2" destOrd="0" presId="urn:microsoft.com/office/officeart/2005/8/layout/vList4"/>
    <dgm:cxn modelId="{67B7373E-871A-4A0C-9505-37A1D961C24D}" type="presParOf" srcId="{0AACF08A-D8EA-4D51-B4CD-CC4D91617BA5}" destId="{A697336D-1444-42E0-971D-62041EF5E554}" srcOrd="1" destOrd="0" presId="urn:microsoft.com/office/officeart/2005/8/layout/vList4"/>
    <dgm:cxn modelId="{DE03F776-FD7E-47BB-8197-4FE91CF821F4}" type="presParOf" srcId="{0AACF08A-D8EA-4D51-B4CD-CC4D91617BA5}" destId="{C11D5B6D-3835-42B3-9B35-29D013068A41}" srcOrd="2" destOrd="0" presId="urn:microsoft.com/office/officeart/2005/8/layout/vList4"/>
    <dgm:cxn modelId="{338423AE-5582-48B8-BE02-D7626E48CC35}" type="presParOf" srcId="{C11D5B6D-3835-42B3-9B35-29D013068A41}" destId="{FF610F31-FA87-446D-9CFF-9000735AAD62}" srcOrd="0" destOrd="0" presId="urn:microsoft.com/office/officeart/2005/8/layout/vList4"/>
    <dgm:cxn modelId="{C63EA917-42A9-49EF-96F7-CBC3CDD62B18}" type="presParOf" srcId="{C11D5B6D-3835-42B3-9B35-29D013068A41}" destId="{5D1ADF10-2035-412E-BD2F-4CE3F3CD30BA}" srcOrd="1" destOrd="0" presId="urn:microsoft.com/office/officeart/2005/8/layout/vList4"/>
    <dgm:cxn modelId="{B5BEBF43-5D43-4982-B19A-D9982D633B30}" type="presParOf" srcId="{C11D5B6D-3835-42B3-9B35-29D013068A41}" destId="{8F4F3AEE-9C65-4304-B42D-27615755F50F}" srcOrd="2" destOrd="0" presId="urn:microsoft.com/office/officeart/2005/8/layout/vList4"/>
    <dgm:cxn modelId="{40AC8F43-9EBC-4D96-876C-F894F796F977}" type="presParOf" srcId="{0AACF08A-D8EA-4D51-B4CD-CC4D91617BA5}" destId="{14153F85-E7AB-4335-9314-229FD164DCF2}" srcOrd="3" destOrd="0" presId="urn:microsoft.com/office/officeart/2005/8/layout/vList4"/>
    <dgm:cxn modelId="{9A63F6CB-A8C3-4103-AA75-E794082342AA}" type="presParOf" srcId="{0AACF08A-D8EA-4D51-B4CD-CC4D91617BA5}" destId="{737F091A-D556-4F5F-9DC4-32AEBE893B23}" srcOrd="4" destOrd="0" presId="urn:microsoft.com/office/officeart/2005/8/layout/vList4"/>
    <dgm:cxn modelId="{13F58EF4-38A0-4EC6-9B5D-C7157D000E88}" type="presParOf" srcId="{737F091A-D556-4F5F-9DC4-32AEBE893B23}" destId="{B38D2954-72D7-492A-A848-44DFE336F0E0}" srcOrd="0" destOrd="0" presId="urn:microsoft.com/office/officeart/2005/8/layout/vList4"/>
    <dgm:cxn modelId="{509A1FCE-B4DC-468A-978E-505091A53C06}" type="presParOf" srcId="{737F091A-D556-4F5F-9DC4-32AEBE893B23}" destId="{4FF0269B-E64D-46EF-A86E-48F866FA13F4}" srcOrd="1" destOrd="0" presId="urn:microsoft.com/office/officeart/2005/8/layout/vList4"/>
    <dgm:cxn modelId="{8C482B4D-9D94-4D37-9CB5-00653FD86120}" type="presParOf" srcId="{737F091A-D556-4F5F-9DC4-32AEBE893B23}" destId="{C2030306-4C9A-4832-ABBB-2E9A66BD91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B8509-CC5F-4337-ADF7-03F3B107521B}">
      <dsp:nvSpPr>
        <dsp:cNvPr id="0" name=""/>
        <dsp:cNvSpPr/>
      </dsp:nvSpPr>
      <dsp:spPr>
        <a:xfrm>
          <a:off x="533395" y="21777"/>
          <a:ext cx="2459281" cy="2009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0B4EB5E-327E-48D3-BEA7-7D36239FC5B7}">
      <dsp:nvSpPr>
        <dsp:cNvPr id="0" name=""/>
        <dsp:cNvSpPr/>
      </dsp:nvSpPr>
      <dsp:spPr>
        <a:xfrm>
          <a:off x="533395" y="1981198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Supervisor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Mr. Nguyen Tat </a:t>
          </a:r>
          <a:r>
            <a:rPr lang="en-US" sz="1800" b="1" kern="1200" dirty="0" err="1" smtClean="0"/>
            <a:t>Trung</a:t>
          </a:r>
          <a:endParaRPr lang="en-US" sz="1800" b="1" kern="1200" dirty="0"/>
        </a:p>
      </dsp:txBody>
      <dsp:txXfrm>
        <a:off x="533395" y="1981198"/>
        <a:ext cx="2459281" cy="912393"/>
      </dsp:txXfrm>
    </dsp:sp>
    <dsp:sp modelId="{E4E21139-533A-4EC4-A500-34736DEE0F5C}">
      <dsp:nvSpPr>
        <dsp:cNvPr id="0" name=""/>
        <dsp:cNvSpPr/>
      </dsp:nvSpPr>
      <dsp:spPr>
        <a:xfrm>
          <a:off x="3200393" y="7"/>
          <a:ext cx="2464077" cy="20433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A671C77-DFAA-415B-9949-AD98BB3853FC}">
      <dsp:nvSpPr>
        <dsp:cNvPr id="0" name=""/>
        <dsp:cNvSpPr/>
      </dsp:nvSpPr>
      <dsp:spPr>
        <a:xfrm>
          <a:off x="3200405" y="2057397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Nguyen Hong Nam</a:t>
          </a:r>
          <a:endParaRPr lang="en-US" sz="1800" b="1" kern="1200" dirty="0"/>
        </a:p>
      </dsp:txBody>
      <dsp:txXfrm>
        <a:off x="3200405" y="2057397"/>
        <a:ext cx="2459281" cy="912393"/>
      </dsp:txXfrm>
    </dsp:sp>
    <dsp:sp modelId="{681F43C1-D9D8-4195-9FE8-5CC343AA66A2}">
      <dsp:nvSpPr>
        <dsp:cNvPr id="0" name=""/>
        <dsp:cNvSpPr/>
      </dsp:nvSpPr>
      <dsp:spPr>
        <a:xfrm>
          <a:off x="5859570" y="8018"/>
          <a:ext cx="2459281" cy="2020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8354376-BE2F-41AD-8335-9C68C335A830}">
      <dsp:nvSpPr>
        <dsp:cNvPr id="0" name=""/>
        <dsp:cNvSpPr/>
      </dsp:nvSpPr>
      <dsp:spPr>
        <a:xfrm>
          <a:off x="5867390" y="2138983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Nguyen Tuan Minh</a:t>
          </a:r>
          <a:endParaRPr lang="en-US" sz="1800" b="1" kern="1200" dirty="0"/>
        </a:p>
      </dsp:txBody>
      <dsp:txXfrm>
        <a:off x="5867390" y="2138983"/>
        <a:ext cx="2459281" cy="912393"/>
      </dsp:txXfrm>
    </dsp:sp>
    <dsp:sp modelId="{3A1A447A-2738-4D66-8A5F-0D73DF5BE471}">
      <dsp:nvSpPr>
        <dsp:cNvPr id="0" name=""/>
        <dsp:cNvSpPr/>
      </dsp:nvSpPr>
      <dsp:spPr>
        <a:xfrm>
          <a:off x="446546" y="3029581"/>
          <a:ext cx="2459281" cy="1694445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F2EC32E-06F6-45A3-81DB-A48DF395D35F}">
      <dsp:nvSpPr>
        <dsp:cNvPr id="0" name=""/>
        <dsp:cNvSpPr/>
      </dsp:nvSpPr>
      <dsp:spPr>
        <a:xfrm>
          <a:off x="446546" y="4724026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Nguyen </a:t>
          </a:r>
          <a:r>
            <a:rPr lang="en-US" sz="1800" b="1" kern="1200" dirty="0" err="1" smtClean="0"/>
            <a:t>Tien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Huy</a:t>
          </a:r>
          <a:endParaRPr lang="en-US" sz="1800" b="1" kern="1200" dirty="0"/>
        </a:p>
      </dsp:txBody>
      <dsp:txXfrm>
        <a:off x="446546" y="4724026"/>
        <a:ext cx="2459281" cy="912393"/>
      </dsp:txXfrm>
    </dsp:sp>
    <dsp:sp modelId="{65C6F8CE-0708-44D7-B8C8-ED63D36E8F35}">
      <dsp:nvSpPr>
        <dsp:cNvPr id="0" name=""/>
        <dsp:cNvSpPr/>
      </dsp:nvSpPr>
      <dsp:spPr>
        <a:xfrm>
          <a:off x="3151859" y="3029581"/>
          <a:ext cx="2459281" cy="169444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91F5D5F-BD3C-41D9-BB0F-1174B0E8DFA4}">
      <dsp:nvSpPr>
        <dsp:cNvPr id="0" name=""/>
        <dsp:cNvSpPr/>
      </dsp:nvSpPr>
      <dsp:spPr>
        <a:xfrm>
          <a:off x="3151859" y="4724026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Nguyen Truong Hung</a:t>
          </a:r>
          <a:endParaRPr lang="en-US" sz="1800" b="1" kern="1200" dirty="0"/>
        </a:p>
      </dsp:txBody>
      <dsp:txXfrm>
        <a:off x="3151859" y="4724026"/>
        <a:ext cx="2459281" cy="912393"/>
      </dsp:txXfrm>
    </dsp:sp>
    <dsp:sp modelId="{8B8F74D2-B563-40B0-9529-431C3D7B9AED}">
      <dsp:nvSpPr>
        <dsp:cNvPr id="0" name=""/>
        <dsp:cNvSpPr/>
      </dsp:nvSpPr>
      <dsp:spPr>
        <a:xfrm>
          <a:off x="5857172" y="3029581"/>
          <a:ext cx="2459281" cy="1694445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BC5C327-F8F4-4B08-B7A8-350C7F0E73B4}">
      <dsp:nvSpPr>
        <dsp:cNvPr id="0" name=""/>
        <dsp:cNvSpPr/>
      </dsp:nvSpPr>
      <dsp:spPr>
        <a:xfrm>
          <a:off x="5857172" y="4724026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Nguyen Minh </a:t>
          </a:r>
          <a:r>
            <a:rPr lang="en-US" sz="1800" b="1" kern="1200" dirty="0" err="1" smtClean="0"/>
            <a:t>Hieu</a:t>
          </a:r>
          <a:endParaRPr lang="en-US" sz="1800" b="1" kern="1200" dirty="0"/>
        </a:p>
      </dsp:txBody>
      <dsp:txXfrm>
        <a:off x="5857172" y="4724026"/>
        <a:ext cx="2459281" cy="912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70866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Maintainability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Code is designed following </a:t>
          </a:r>
          <a:r>
            <a:rPr lang="en-US" sz="2000" b="1" kern="1200" dirty="0" err="1" smtClean="0"/>
            <a:t>Joomla</a:t>
          </a:r>
          <a:r>
            <a:rPr lang="en-US" sz="2000" b="1" kern="1200" dirty="0" smtClean="0"/>
            <a:t> framework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Having comment codes to help figure out.</a:t>
          </a:r>
          <a:endParaRPr lang="en-US" sz="2000" b="1" kern="1200" dirty="0"/>
        </a:p>
      </dsp:txBody>
      <dsp:txXfrm>
        <a:off x="1569719" y="0"/>
        <a:ext cx="5516880" cy="1523999"/>
      </dsp:txXfrm>
    </dsp:sp>
    <dsp:sp modelId="{BEEFFAAC-A8CD-4433-8EDA-5737C85AB46F}">
      <dsp:nvSpPr>
        <dsp:cNvPr id="0" name=""/>
        <dsp:cNvSpPr/>
      </dsp:nvSpPr>
      <dsp:spPr>
        <a:xfrm>
          <a:off x="152399" y="1523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70866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Usability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Simple design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Buttons are few and big to easy to click.</a:t>
          </a:r>
          <a:endParaRPr lang="en-US" sz="2000" b="1" kern="1200" dirty="0"/>
        </a:p>
      </dsp:txBody>
      <dsp:txXfrm>
        <a:off x="1569719" y="1676399"/>
        <a:ext cx="5516880" cy="1523999"/>
      </dsp:txXfrm>
    </dsp:sp>
    <dsp:sp modelId="{5D1ADF10-2035-412E-BD2F-4CE3F3CD30BA}">
      <dsp:nvSpPr>
        <dsp:cNvPr id="0" name=""/>
        <dsp:cNvSpPr/>
      </dsp:nvSpPr>
      <dsp:spPr>
        <a:xfrm>
          <a:off x="152399" y="18287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70866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Portability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Using PHP to develop.</a:t>
          </a:r>
          <a:endParaRPr lang="en-US" sz="2000" b="1" kern="1200" dirty="0"/>
        </a:p>
      </dsp:txBody>
      <dsp:txXfrm>
        <a:off x="1569719" y="3352799"/>
        <a:ext cx="5516880" cy="1523999"/>
      </dsp:txXfrm>
    </dsp:sp>
    <dsp:sp modelId="{4FF0269B-E64D-46EF-A86E-48F866FA13F4}">
      <dsp:nvSpPr>
        <dsp:cNvPr id="0" name=""/>
        <dsp:cNvSpPr/>
      </dsp:nvSpPr>
      <dsp:spPr>
        <a:xfrm>
          <a:off x="152399" y="35051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SRS </a:t>
            </a:r>
            <a:r>
              <a:rPr lang="en-US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SRS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Objective ý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slide Idea ý)</a:t>
            </a:r>
          </a:p>
          <a:p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chapter,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VD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comment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prototype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Baokim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mobile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lắm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confirm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Cho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, phpB3.0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nhăng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, test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file excel,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excel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…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. Search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V ý,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quality plan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send ý,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tầm</a:t>
            </a:r>
            <a:r>
              <a:rPr lang="en-US" baseline="0" dirty="0" smtClean="0"/>
              <a:t> 50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Unit test, system test, integration test…</a:t>
            </a:r>
          </a:p>
          <a:p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unit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integration test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V model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 Tester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=&gt; raise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(file excel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, tester test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ok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close bug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gray">
          <a:xfrm>
            <a:off x="2601686" y="1436914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gray">
          <a:xfrm>
            <a:off x="2220686" y="1317852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gray">
          <a:xfrm>
            <a:off x="2830286" y="149247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Software Process Model</a:t>
            </a:r>
            <a:endParaRPr lang="en-US" b="1" dirty="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2374674" y="1416277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2601686" y="2275114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gray">
          <a:xfrm>
            <a:off x="2220686" y="2156052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gray">
          <a:xfrm>
            <a:off x="2830286" y="233067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Communication Control</a:t>
            </a:r>
            <a:endParaRPr lang="en-US" b="1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gray">
          <a:xfrm>
            <a:off x="2374674" y="2254477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gray">
          <a:xfrm>
            <a:off x="2601686" y="3113314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2220686" y="2994252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2830286" y="316887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/>
              <a:t>Project Plan</a:t>
            </a:r>
            <a:endParaRPr lang="en-US" b="1" dirty="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gray">
          <a:xfrm>
            <a:off x="2374674" y="3092677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gray">
          <a:xfrm>
            <a:off x="2601686" y="4027714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gray">
          <a:xfrm>
            <a:off x="2220686" y="3908652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gray">
          <a:xfrm>
            <a:off x="2830286" y="408327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/>
              <a:t>Risk Management</a:t>
            </a:r>
            <a:endParaRPr lang="en-US" b="1" dirty="0"/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gray">
          <a:xfrm>
            <a:off x="2374674" y="4007077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gray">
          <a:xfrm>
            <a:off x="2601686" y="4873283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gray">
          <a:xfrm>
            <a:off x="2220686" y="4754221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gray">
          <a:xfrm>
            <a:off x="2830286" y="4928846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Quality Plan</a:t>
            </a:r>
            <a:endParaRPr lang="en-US" b="1" dirty="0"/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gray">
          <a:xfrm>
            <a:off x="2373586" y="485264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5</a:t>
            </a:r>
            <a:endParaRPr lang="en-US" sz="2400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Implementing each specific part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Continue review and improvement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90181"/>
              </p:ext>
            </p:extLst>
          </p:nvPr>
        </p:nvGraphicFramePr>
        <p:xfrm>
          <a:off x="304800" y="1524000"/>
          <a:ext cx="8534401" cy="47244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810516"/>
                <a:gridCol w="1796715"/>
                <a:gridCol w="3715935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Cause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Contingency Plan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Team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members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contradict.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Way of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w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orking,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controlling bugs.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Team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member lack the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technical  skills.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New technologies,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studying time is short.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11823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Requirements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are not defined clearly, inconsistency in defined SRS.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Leader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lack the management skills.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Overestimated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 requires doing tasks.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Member lacks the skills, estimation is not right.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size of the project is not estimated.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Leader does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not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estimate the size of project right.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Divide the project into phrases, arrange priority phrases and develop the first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6096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smtClean="0"/>
              <a:t>Quality Plan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6084"/>
              </p:ext>
            </p:extLst>
          </p:nvPr>
        </p:nvGraphicFramePr>
        <p:xfrm>
          <a:off x="304800" y="1524000"/>
          <a:ext cx="8458200" cy="41148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469620"/>
                <a:gridCol w="2514600"/>
                <a:gridCol w="3261360"/>
                <a:gridCol w="777240"/>
              </a:tblGrid>
              <a:tr h="307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Quality Goal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Achieve Plan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625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Schedule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Works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finish on time.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Team work 6 days/1 week, 8 hours/1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day. Each week will meet 2 times.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774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Usability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Main functions are completed.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The functions which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are high priority will be work first.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38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Control bugs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Bugs are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always handled immediately when detecting. Bug rate of function test stays at 8 bug / 1000 lines.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Using excel to control bug and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communicate between tester and developer.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Functions are conformable with requirement.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Leader usually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check work of each member.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11279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Maintainability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System is easy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to be maintain, document is sufficient and clear.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Developer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code according to MVC model to ensure maintenance easily. Document is written following Capstone project structure.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252407" y="1306787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2969213" y="1199065"/>
            <a:ext cx="4400416" cy="7853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The project 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finishes </a:t>
            </a:r>
            <a:r>
              <a:rPr lang="en-US" sz="1600" b="1" dirty="0">
                <a:latin typeface="Arial"/>
                <a:ea typeface="Arial"/>
                <a:cs typeface="Arial"/>
              </a:rPr>
              <a:t>in 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capstone project scheduled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230254" y="2422885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2349640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</a:t>
            </a:r>
            <a:r>
              <a:rPr lang="en-US" sz="1600" b="1" dirty="0">
                <a:latin typeface="Arial"/>
                <a:ea typeface="Times New Roman"/>
                <a:cs typeface="Arial"/>
              </a:rPr>
              <a:t>which have high-priority 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are completed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267178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07367" y="3378030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Code is written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 according to MVC model of </a:t>
            </a:r>
            <a:r>
              <a:rPr lang="en-US" sz="1600" b="1" dirty="0" err="1" smtClean="0">
                <a:latin typeface="Arial"/>
                <a:ea typeface="Times New Roman"/>
                <a:cs typeface="Arial"/>
              </a:rPr>
              <a:t>Joomla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 framework.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252407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2968514" y="4407395"/>
            <a:ext cx="440111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The estimated number of residual defects does not exceed 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8 defects / 1000 lines.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229456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7366" y="5615129"/>
            <a:ext cx="42860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Open sources are integrated successfully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59363"/>
          </a:xfrm>
        </p:spPr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Select theory by subject and chapter.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View theory and related questions.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57" y="3203997"/>
            <a:ext cx="5326929" cy="227151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D:\forwar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9"/>
          <a:stretch/>
        </p:blipFill>
        <p:spPr bwMode="auto">
          <a:xfrm>
            <a:off x="3252506" y="4139866"/>
            <a:ext cx="513952" cy="43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999" y="549160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subject</a:t>
            </a:r>
            <a:endParaRPr 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4" y="3248001"/>
            <a:ext cx="3066836" cy="21835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00206" y="549641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798513"/>
            <a:ext cx="8229600" cy="649288"/>
          </a:xfrm>
        </p:spPr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Requirement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2" y="1207923"/>
            <a:ext cx="788453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76339" y="6466505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content of theory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1" y="1247670"/>
            <a:ext cx="7884531" cy="5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3924" y="6488668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related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</a:rPr>
              <a:t>Exercise Library: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options (subject, chapter and theory)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questions follow the selections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answer of questions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8600" y="914400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44547"/>
              </p:ext>
            </p:extLst>
          </p:nvPr>
        </p:nvGraphicFramePr>
        <p:xfrm>
          <a:off x="228600" y="1066800"/>
          <a:ext cx="8763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458199" cy="228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9999" y="61253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options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1066800"/>
            <a:ext cx="8516815" cy="494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2409" y="6125363"/>
            <a:ext cx="29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question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94255477"/>
              </p:ext>
            </p:extLst>
          </p:nvPr>
        </p:nvGraphicFramePr>
        <p:xfrm>
          <a:off x="1066800" y="1371600"/>
          <a:ext cx="7086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1" y="1180846"/>
            <a:ext cx="7898789" cy="58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-32657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" name="Picture 6" descr="D:\e-learning-website\User\NamKT\db_e-learnin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304800"/>
            <a:ext cx="8458200" cy="716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SmartDraw" r:id="rId3" imgW="8703268" imgH="4533499" progId="SmartDraw.2">
                  <p:embed/>
                </p:oleObj>
              </mc:Choice>
              <mc:Fallback>
                <p:oleObj name="SmartDraw" r:id="rId3" imgW="8703268" imgH="4533499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Controlling and Monitoring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Source code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Code repository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Subversion</a:t>
            </a:r>
          </a:p>
          <a:p>
            <a:pPr lvl="1" eaLnBrk="1" hangingPunct="1">
              <a:lnSpc>
                <a:spcPct val="2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Team member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Meeting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Assign task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Tracking task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Issue resolve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Review task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Report</a:t>
            </a:r>
          </a:p>
          <a:p>
            <a:pPr lvl="2" eaLnBrk="1" hangingPunct="1">
              <a:lnSpc>
                <a:spcPct val="150000"/>
              </a:lnSpc>
            </a:pPr>
            <a:endParaRPr lang="en-US" sz="1600" dirty="0" smtClean="0"/>
          </a:p>
          <a:p>
            <a:pPr lvl="2" eaLnBrk="1" hangingPunct="1">
              <a:lnSpc>
                <a:spcPct val="150000"/>
              </a:lnSpc>
            </a:pPr>
            <a:endParaRPr lang="en-US" sz="1600" dirty="0" smtClean="0"/>
          </a:p>
          <a:p>
            <a:endParaRPr lang="en-US" dirty="0" smtClean="0"/>
          </a:p>
        </p:txBody>
      </p:sp>
      <p:pic>
        <p:nvPicPr>
          <p:cNvPr id="10" name="Picture 3" descr="C:\Users\hungnt00838\Desktop\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9371" y="1447800"/>
            <a:ext cx="4884984" cy="2645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7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 cycle:</a:t>
            </a:r>
            <a:endParaRPr lang="en-US" dirty="0"/>
          </a:p>
        </p:txBody>
      </p:sp>
      <p:pic>
        <p:nvPicPr>
          <p:cNvPr id="5122" name="Picture 2" descr="I:\Test-driven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00200"/>
            <a:ext cx="7062788" cy="506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57480"/>
              </p:ext>
            </p:extLst>
          </p:nvPr>
        </p:nvGraphicFramePr>
        <p:xfrm>
          <a:off x="1219200" y="2017969"/>
          <a:ext cx="5909945" cy="1323340"/>
        </p:xfrm>
        <a:graphic>
          <a:graphicData uri="http://schemas.openxmlformats.org/drawingml/2006/table">
            <a:tbl>
              <a:tblPr/>
              <a:tblGrid>
                <a:gridCol w="1477010"/>
                <a:gridCol w="1477645"/>
                <a:gridCol w="1477645"/>
                <a:gridCol w="1477645"/>
              </a:tblGrid>
              <a:tr h="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r>
                        <a:rPr lang="en-US" sz="1300" b="1" baseline="0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of 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Stage of </a:t>
                      </a:r>
                      <a:r>
                        <a:rPr lang="en-US" sz="13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Unit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Intergration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Functional 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User </a:t>
                      </a:r>
                      <a:r>
                        <a:rPr lang="en-US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Interface </a:t>
                      </a: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Data Volume 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8987"/>
              </p:ext>
            </p:extLst>
          </p:nvPr>
        </p:nvGraphicFramePr>
        <p:xfrm>
          <a:off x="1219200" y="4039654"/>
          <a:ext cx="5867400" cy="1106424"/>
        </p:xfrm>
        <a:graphic>
          <a:graphicData uri="http://schemas.openxmlformats.org/drawingml/2006/table">
            <a:tbl>
              <a:tblPr/>
              <a:tblGrid>
                <a:gridCol w="1955800"/>
                <a:gridCol w="1955800"/>
                <a:gridCol w="1955800"/>
              </a:tblGrid>
              <a:tr h="3124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Test Schedule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Start Date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Finish Date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Calibri"/>
                          <a:cs typeface="Times New Roman"/>
                        </a:rPr>
                        <a:t>Unit/Function Testing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27/6/2012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1/8/2012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Calibri"/>
                          <a:cs typeface="Times New Roman"/>
                        </a:rPr>
                        <a:t>User Interface Testing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2/8/2012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4/8/2012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User Acceptance Testing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5/8/2012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8/8/2012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163696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886" y="3647495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386" y="489857"/>
            <a:ext cx="9276272" cy="635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33788"/>
              </p:ext>
            </p:extLst>
          </p:nvPr>
        </p:nvGraphicFramePr>
        <p:xfrm>
          <a:off x="723900" y="1905000"/>
          <a:ext cx="7734301" cy="39624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06555"/>
                <a:gridCol w="1058687"/>
                <a:gridCol w="1285549"/>
                <a:gridCol w="1361170"/>
                <a:gridCol w="1361170"/>
                <a:gridCol w="1361170"/>
              </a:tblGrid>
              <a:tr h="85183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Severity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Defect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 Defect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Assigned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Corrected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Accepted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Open defects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</a:tr>
              <a:tr h="3214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Fatal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</a:tr>
              <a:tr h="3214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Serious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</a:tr>
              <a:tr h="3214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Medium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</a:tr>
              <a:tr h="3214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Cosmetic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</a:tr>
              <a:tr h="6077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Total (Status)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</a:tr>
              <a:tr h="6077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Total (W.def)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34281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free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do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phase</a:t>
            </a:r>
          </a:p>
          <a:p>
            <a:r>
              <a:rPr lang="en-US" sz="2400" dirty="0"/>
              <a:t>Disadvantage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>
                <a:solidFill>
                  <a:schemeClr val="tx1"/>
                </a:solidFill>
              </a:rPr>
              <a:t>good see Interface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>
                <a:solidFill>
                  <a:schemeClr val="tx1"/>
                </a:solidFill>
              </a:rPr>
              <a:t>enough expected feature</a:t>
            </a:r>
          </a:p>
          <a:p>
            <a:r>
              <a:rPr lang="en-US" sz="2400" dirty="0"/>
              <a:t>Experience 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technique</a:t>
            </a:r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Content</a:t>
            </a:r>
            <a:endParaRPr lang="en-US" dirty="0"/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gray">
          <a:xfrm>
            <a:off x="2527300" y="676276"/>
            <a:ext cx="4495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52" name="AutoShape 24"/>
          <p:cNvSpPr>
            <a:spLocks noChangeArrowheads="1"/>
          </p:cNvSpPr>
          <p:nvPr/>
        </p:nvSpPr>
        <p:spPr bwMode="gray">
          <a:xfrm>
            <a:off x="2146300" y="557214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gray">
          <a:xfrm>
            <a:off x="2755900" y="731839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Background</a:t>
            </a:r>
            <a:endParaRPr lang="en-US" b="1" dirty="0">
              <a:latin typeface="+mj-lt"/>
            </a:endParaRP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gray">
          <a:xfrm>
            <a:off x="2316032" y="655639"/>
            <a:ext cx="3225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  <a:latin typeface="+mj-lt"/>
              </a:rPr>
              <a:t>1</a:t>
            </a:r>
          </a:p>
        </p:txBody>
      </p:sp>
      <p:sp>
        <p:nvSpPr>
          <p:cNvPr id="99355" name="AutoShape 27"/>
          <p:cNvSpPr>
            <a:spLocks noChangeArrowheads="1"/>
          </p:cNvSpPr>
          <p:nvPr/>
        </p:nvSpPr>
        <p:spPr bwMode="gray">
          <a:xfrm>
            <a:off x="2530475" y="1326358"/>
            <a:ext cx="4495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56" name="AutoShape 28"/>
          <p:cNvSpPr>
            <a:spLocks noChangeArrowheads="1"/>
          </p:cNvSpPr>
          <p:nvPr/>
        </p:nvSpPr>
        <p:spPr bwMode="gray">
          <a:xfrm>
            <a:off x="2149475" y="1207296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gray">
          <a:xfrm>
            <a:off x="2759075" y="1381921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The Existing System</a:t>
            </a:r>
            <a:endParaRPr lang="en-US" b="1" dirty="0">
              <a:latin typeface="+mj-lt"/>
            </a:endParaRP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gray">
          <a:xfrm>
            <a:off x="2303463" y="1305721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  <a:latin typeface="+mj-lt"/>
              </a:rPr>
              <a:t>2</a:t>
            </a:r>
          </a:p>
        </p:txBody>
      </p:sp>
      <p:sp>
        <p:nvSpPr>
          <p:cNvPr id="99359" name="AutoShape 31"/>
          <p:cNvSpPr>
            <a:spLocks noChangeArrowheads="1"/>
          </p:cNvSpPr>
          <p:nvPr/>
        </p:nvSpPr>
        <p:spPr bwMode="gray">
          <a:xfrm>
            <a:off x="2572788" y="1979615"/>
            <a:ext cx="4450312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60" name="AutoShape 32"/>
          <p:cNvSpPr>
            <a:spLocks noChangeArrowheads="1"/>
          </p:cNvSpPr>
          <p:nvPr/>
        </p:nvSpPr>
        <p:spPr bwMode="gray">
          <a:xfrm>
            <a:off x="2155825" y="186531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gray">
          <a:xfrm>
            <a:off x="2823823" y="2024859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Idea</a:t>
            </a:r>
            <a:endParaRPr lang="en-US" b="1" dirty="0">
              <a:latin typeface="+mj-lt"/>
            </a:endParaRP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gray">
          <a:xfrm>
            <a:off x="2324755" y="1963740"/>
            <a:ext cx="32412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  <a:latin typeface="+mj-lt"/>
              </a:rPr>
              <a:t>3</a:t>
            </a:r>
          </a:p>
        </p:txBody>
      </p:sp>
      <p:sp>
        <p:nvSpPr>
          <p:cNvPr id="99363" name="AutoShape 35"/>
          <p:cNvSpPr>
            <a:spLocks noChangeArrowheads="1"/>
          </p:cNvSpPr>
          <p:nvPr/>
        </p:nvSpPr>
        <p:spPr bwMode="gray">
          <a:xfrm>
            <a:off x="2536825" y="2669384"/>
            <a:ext cx="4495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64" name="AutoShape 36"/>
          <p:cNvSpPr>
            <a:spLocks noChangeArrowheads="1"/>
          </p:cNvSpPr>
          <p:nvPr/>
        </p:nvSpPr>
        <p:spPr bwMode="gray">
          <a:xfrm>
            <a:off x="2155825" y="2550322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gray">
          <a:xfrm>
            <a:off x="2765425" y="272494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Project Management Plan</a:t>
            </a:r>
            <a:endParaRPr lang="en-US" b="1" dirty="0">
              <a:latin typeface="+mj-lt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gray">
          <a:xfrm>
            <a:off x="2309813" y="2648747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+mj-lt"/>
              </a:rPr>
              <a:t>4</a:t>
            </a: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gray">
          <a:xfrm>
            <a:off x="2536825" y="3339032"/>
            <a:ext cx="4524375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gray">
          <a:xfrm>
            <a:off x="2155826" y="3219970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gray">
          <a:xfrm>
            <a:off x="2765425" y="3403052"/>
            <a:ext cx="426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Software Requirement Specifications</a:t>
            </a:r>
            <a:endParaRPr lang="en-US" b="1" dirty="0">
              <a:latin typeface="+mj-lt"/>
            </a:endParaRP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gray">
          <a:xfrm>
            <a:off x="2320749" y="3318395"/>
            <a:ext cx="3321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  <a:latin typeface="+mj-lt"/>
              </a:rPr>
              <a:t>5</a:t>
            </a:r>
            <a:endParaRPr lang="en-US" sz="2400" dirty="0">
              <a:solidFill>
                <a:srgbClr val="FEFEFE"/>
              </a:solidFill>
              <a:latin typeface="+mj-lt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gray">
          <a:xfrm>
            <a:off x="2536825" y="4044676"/>
            <a:ext cx="4527550" cy="457200"/>
          </a:xfrm>
          <a:prstGeom prst="roundRect">
            <a:avLst>
              <a:gd name="adj" fmla="val 16667"/>
            </a:avLst>
          </a:prstGeom>
          <a:solidFill>
            <a:srgbClr val="E9DA4F"/>
          </a:solidFill>
          <a:ln>
            <a:solidFill>
              <a:srgbClr val="FFFF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 bwMode="gray">
          <a:xfrm>
            <a:off x="2155825" y="3930376"/>
            <a:ext cx="685800" cy="685800"/>
          </a:xfrm>
          <a:prstGeom prst="diamond">
            <a:avLst/>
          </a:prstGeom>
          <a:solidFill>
            <a:srgbClr val="E9DA4F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gray">
          <a:xfrm>
            <a:off x="2949575" y="4100239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Software Design Description</a:t>
            </a:r>
            <a:endParaRPr lang="en-US" b="1" dirty="0">
              <a:latin typeface="+mj-lt"/>
            </a:endParaRP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gray">
          <a:xfrm>
            <a:off x="2310901" y="4044676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  <a:latin typeface="+mj-lt"/>
              </a:rPr>
              <a:t>6</a:t>
            </a:r>
            <a:endParaRPr lang="en-US" sz="2400" dirty="0">
              <a:solidFill>
                <a:srgbClr val="FEFEFE"/>
              </a:solidFill>
              <a:latin typeface="+mj-lt"/>
            </a:endParaRPr>
          </a:p>
        </p:txBody>
      </p:sp>
      <p:sp>
        <p:nvSpPr>
          <p:cNvPr id="30" name="AutoShape 35"/>
          <p:cNvSpPr>
            <a:spLocks noChangeArrowheads="1"/>
          </p:cNvSpPr>
          <p:nvPr/>
        </p:nvSpPr>
        <p:spPr bwMode="gray">
          <a:xfrm>
            <a:off x="2536824" y="4753494"/>
            <a:ext cx="4524375" cy="4572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AutoShape 36"/>
          <p:cNvSpPr>
            <a:spLocks noChangeArrowheads="1"/>
          </p:cNvSpPr>
          <p:nvPr/>
        </p:nvSpPr>
        <p:spPr bwMode="gray">
          <a:xfrm>
            <a:off x="2155825" y="4634432"/>
            <a:ext cx="685800" cy="685800"/>
          </a:xfrm>
          <a:prstGeom prst="diamond">
            <a:avLst/>
          </a:prstGeom>
          <a:ln w="38100">
            <a:solidFill>
              <a:schemeClr val="bg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gray">
          <a:xfrm>
            <a:off x="2765425" y="480905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Testing</a:t>
            </a:r>
            <a:endParaRPr lang="en-US" b="1" dirty="0">
              <a:latin typeface="+mj-lt"/>
            </a:endParaRP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gray">
          <a:xfrm>
            <a:off x="2328763" y="4732857"/>
            <a:ext cx="3161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  <a:latin typeface="+mj-lt"/>
              </a:rPr>
              <a:t>7</a:t>
            </a:r>
            <a:endParaRPr lang="en-US" sz="2400" dirty="0">
              <a:solidFill>
                <a:srgbClr val="FEFEFE"/>
              </a:solidFill>
              <a:latin typeface="+mj-lt"/>
            </a:endParaRPr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gray">
          <a:xfrm>
            <a:off x="2540793" y="5447232"/>
            <a:ext cx="4520405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gray">
          <a:xfrm>
            <a:off x="2159794" y="5328170"/>
            <a:ext cx="685800" cy="685800"/>
          </a:xfrm>
          <a:prstGeom prst="diamond">
            <a:avLst/>
          </a:prstGeom>
          <a:ln w="38100"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gray">
          <a:xfrm>
            <a:off x="2769394" y="5502795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Demo</a:t>
            </a:r>
            <a:endParaRPr lang="en-US" b="1" dirty="0">
              <a:latin typeface="+mj-lt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2312694" y="542659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+mj-lt"/>
              </a:rPr>
              <a:t>8</a:t>
            </a:r>
          </a:p>
        </p:txBody>
      </p:sp>
      <p:sp>
        <p:nvSpPr>
          <p:cNvPr id="42" name="AutoShape 35"/>
          <p:cNvSpPr>
            <a:spLocks noChangeArrowheads="1"/>
          </p:cNvSpPr>
          <p:nvPr/>
        </p:nvSpPr>
        <p:spPr bwMode="gray">
          <a:xfrm>
            <a:off x="2540793" y="6125614"/>
            <a:ext cx="4520405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3" name="AutoShape 36"/>
          <p:cNvSpPr>
            <a:spLocks noChangeArrowheads="1"/>
          </p:cNvSpPr>
          <p:nvPr/>
        </p:nvSpPr>
        <p:spPr bwMode="gray">
          <a:xfrm>
            <a:off x="2159794" y="6006552"/>
            <a:ext cx="685800" cy="6858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gray">
          <a:xfrm>
            <a:off x="2769394" y="618117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Q&amp;A</a:t>
            </a:r>
            <a:endParaRPr lang="en-US" b="1" dirty="0">
              <a:latin typeface="+mj-lt"/>
            </a:endParaRPr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gray">
          <a:xfrm>
            <a:off x="2312694" y="610497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+mj-lt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2133600" cy="6858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11700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loud Callout 12"/>
          <p:cNvSpPr/>
          <p:nvPr/>
        </p:nvSpPr>
        <p:spPr bwMode="auto">
          <a:xfrm>
            <a:off x="590550" y="3124200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73842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5400" y="1061834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9" y="2733675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D:\Du lieu e-Learning\light bulb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4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3245"/>
              </p:ext>
            </p:extLst>
          </p:nvPr>
        </p:nvGraphicFramePr>
        <p:xfrm>
          <a:off x="21771" y="1230085"/>
          <a:ext cx="9046029" cy="4302253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078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1642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Famous, teachers have many skills.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Having relations with big organizations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Having 2000 videos with full content to practice to test A, B, C, D blocks.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databases focus on videos of courses to make profit. Exercises, theories are updated rarely.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Forum is very large with many subjects of many grades. So it is difficult to use, manage, update.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Using for advertising of offline learning operation. So it does not focus on e-learning completely. 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413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User 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User 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databases have been taken from many sources in internet at 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Does not have own good teacher. It also does not have a function to guarantee quality of exercises.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Does not have many subjects. It just focuses on some important subjects (math, English, chemistry…)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7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194608"/>
              </p:ext>
            </p:extLst>
          </p:nvPr>
        </p:nvGraphicFramePr>
        <p:xfrm>
          <a:off x="1117486" y="1524000"/>
          <a:ext cx="50292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4088"/>
                <a:gridCol w="4325112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thuyết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Member “Thành viên”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730" y1="93750" x2="83784" y2="91250"/>
                        <a14:foregroundMark x1="93919" y1="85417" x2="95608" y2="81667"/>
                        <a14:foregroundMark x1="95946" y1="75417" x2="93919" y2="71250"/>
                        <a14:foregroundMark x1="90203" y1="71250" x2="92905" y2="71250"/>
                        <a14:foregroundMark x1="85135" y1="65417" x2="86149" y2="66667"/>
                        <a14:foregroundMark x1="24662" y1="93750" x2="20608" y2="90000"/>
                        <a14:foregroundMark x1="6419" y1="87500" x2="4054" y2="82917"/>
                        <a14:foregroundMark x1="10473" y1="81667" x2="9122" y2="80833"/>
                        <a14:foregroundMark x1="6757" y1="81667" x2="4054" y2="72500"/>
                        <a14:foregroundMark x1="12838" y1="67083" x2="12838" y2="65833"/>
                        <a14:foregroundMark x1="6081" y1="72083" x2="9797" y2="67917"/>
                        <a14:foregroundMark x1="12838" y1="65417" x2="15541" y2="6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2152650" cy="174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04800" y="1034534"/>
            <a:ext cx="6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decide to develop a system with sites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1401</TotalTime>
  <Words>2406</Words>
  <Application>Microsoft Office PowerPoint</Application>
  <PresentationFormat>On-screen Show (4:3)</PresentationFormat>
  <Paragraphs>386</Paragraphs>
  <Slides>34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Background</vt:lpstr>
      <vt:lpstr>PowerPoint Presentation</vt:lpstr>
      <vt:lpstr>PowerPoint Presentation</vt:lpstr>
      <vt:lpstr>The Existing System</vt:lpstr>
      <vt:lpstr>Ideal</vt:lpstr>
      <vt:lpstr>Project Management Plan</vt:lpstr>
      <vt:lpstr>Project Management Plan (cont)</vt:lpstr>
      <vt:lpstr>Project Management Plan (cont)</vt:lpstr>
      <vt:lpstr>Project Management Plan (cont)</vt:lpstr>
      <vt:lpstr>Project Management Plan (cont)</vt:lpstr>
      <vt:lpstr>Project Management Plan (cont)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 (cont)</vt:lpstr>
      <vt:lpstr>Test(cont)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118</cp:revision>
  <dcterms:created xsi:type="dcterms:W3CDTF">2012-08-17T13:30:41Z</dcterms:created>
  <dcterms:modified xsi:type="dcterms:W3CDTF">2012-08-22T20:29:22Z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