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38"/>
  </p:notesMasterIdLst>
  <p:handoutMasterIdLst>
    <p:handoutMasterId r:id="rId39"/>
  </p:handoutMasterIdLst>
  <p:sldIdLst>
    <p:sldId id="256" r:id="rId3"/>
    <p:sldId id="297" r:id="rId4"/>
    <p:sldId id="298" r:id="rId5"/>
    <p:sldId id="335" r:id="rId6"/>
    <p:sldId id="336" r:id="rId7"/>
    <p:sldId id="337" r:id="rId8"/>
    <p:sldId id="338" r:id="rId9"/>
    <p:sldId id="339" r:id="rId10"/>
    <p:sldId id="340" r:id="rId11"/>
    <p:sldId id="302" r:id="rId12"/>
    <p:sldId id="331" r:id="rId13"/>
    <p:sldId id="301" r:id="rId14"/>
    <p:sldId id="300" r:id="rId15"/>
    <p:sldId id="348" r:id="rId16"/>
    <p:sldId id="299" r:id="rId17"/>
    <p:sldId id="333" r:id="rId18"/>
    <p:sldId id="345" r:id="rId19"/>
    <p:sldId id="311" r:id="rId20"/>
    <p:sldId id="310" r:id="rId21"/>
    <p:sldId id="347" r:id="rId22"/>
    <p:sldId id="326" r:id="rId23"/>
    <p:sldId id="309" r:id="rId24"/>
    <p:sldId id="308" r:id="rId25"/>
    <p:sldId id="328" r:id="rId26"/>
    <p:sldId id="307" r:id="rId27"/>
    <p:sldId id="312" r:id="rId28"/>
    <p:sldId id="315" r:id="rId29"/>
    <p:sldId id="313" r:id="rId30"/>
    <p:sldId id="332" r:id="rId31"/>
    <p:sldId id="342" r:id="rId32"/>
    <p:sldId id="344" r:id="rId33"/>
    <p:sldId id="317" r:id="rId34"/>
    <p:sldId id="318" r:id="rId35"/>
    <p:sldId id="316" r:id="rId36"/>
    <p:sldId id="276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A4F"/>
    <a:srgbClr val="FF7C80"/>
    <a:srgbClr val="080808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3" autoAdjust="0"/>
    <p:restoredTop sz="82881" autoAdjust="0"/>
  </p:normalViewPr>
  <p:slideViewPr>
    <p:cSldViewPr>
      <p:cViewPr varScale="1">
        <p:scale>
          <a:sx n="94" d="100"/>
          <a:sy n="94" d="100"/>
        </p:scale>
        <p:origin x="-2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image" Target="../media/image24.jpeg"/><Relationship Id="rId4" Type="http://schemas.openxmlformats.org/officeDocument/2006/relationships/image" Target="../media/image2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image" Target="../media/image24.jpeg"/><Relationship Id="rId4" Type="http://schemas.openxmlformats.org/officeDocument/2006/relationships/image" Target="../media/image2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90998-9D53-4FCB-ACD7-112EE1852243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2A0A4-3EA3-4622-A17A-0D8B04B94D3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smtClean="0"/>
            <a:t>Supervisor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err="1" smtClean="0"/>
            <a:t>Mr.TrungNT</a:t>
          </a:r>
          <a:endParaRPr lang="en-US" sz="1500" b="1" dirty="0"/>
        </a:p>
      </dgm:t>
    </dgm:pt>
    <dgm:pt modelId="{81F5E17E-14FE-4F98-80F1-76C23870B086}" type="parTrans" cxnId="{DE8078E5-5362-4DEB-89BE-4B27AED66672}">
      <dgm:prSet/>
      <dgm:spPr/>
      <dgm:t>
        <a:bodyPr/>
        <a:lstStyle/>
        <a:p>
          <a:endParaRPr lang="en-US"/>
        </a:p>
      </dgm:t>
    </dgm:pt>
    <dgm:pt modelId="{38A5F7DF-81D5-4C2E-8321-A8BC54C0BAFD}" type="sibTrans" cxnId="{DE8078E5-5362-4DEB-89BE-4B27AED66672}">
      <dgm:prSet/>
      <dgm:spPr/>
      <dgm:t>
        <a:bodyPr/>
        <a:lstStyle/>
        <a:p>
          <a:endParaRPr lang="en-US"/>
        </a:p>
      </dgm:t>
    </dgm:pt>
    <dgm:pt modelId="{1BB734FE-98A4-4FF1-B2E4-F314BED9C776}">
      <dgm:prSet phldrT="[Text]" custT="1"/>
      <dgm:spPr/>
      <dgm:t>
        <a:bodyPr/>
        <a:lstStyle/>
        <a:p>
          <a:r>
            <a:rPr lang="en-US" sz="1500" b="1" dirty="0" err="1" smtClean="0"/>
            <a:t>NamNH</a:t>
          </a:r>
          <a:endParaRPr lang="en-US" sz="1500" b="1" dirty="0" smtClean="0"/>
        </a:p>
      </dgm:t>
    </dgm:pt>
    <dgm:pt modelId="{78FBF91F-C307-4FE0-AC5D-2E9CF731C633}" type="parTrans" cxnId="{5F8EF21E-1F0A-459A-AC3E-3D61BAEFAE23}">
      <dgm:prSet/>
      <dgm:spPr/>
      <dgm:t>
        <a:bodyPr/>
        <a:lstStyle/>
        <a:p>
          <a:endParaRPr lang="en-US"/>
        </a:p>
      </dgm:t>
    </dgm:pt>
    <dgm:pt modelId="{7EDF5836-00ED-48BA-BEBD-85FCB0A20823}" type="sibTrans" cxnId="{5F8EF21E-1F0A-459A-AC3E-3D61BAEFAE23}">
      <dgm:prSet/>
      <dgm:spPr/>
      <dgm:t>
        <a:bodyPr/>
        <a:lstStyle/>
        <a:p>
          <a:endParaRPr lang="en-US"/>
        </a:p>
      </dgm:t>
    </dgm:pt>
    <dgm:pt modelId="{DE9415C9-2B72-4726-8439-2C4B3D95C67B}">
      <dgm:prSet phldrT="[Text]" custT="1"/>
      <dgm:spPr/>
      <dgm:t>
        <a:bodyPr/>
        <a:lstStyle/>
        <a:p>
          <a:r>
            <a:rPr lang="en-US" sz="1500" b="1" dirty="0" err="1" smtClean="0"/>
            <a:t>HieuNM</a:t>
          </a:r>
          <a:endParaRPr lang="en-US" sz="1500" b="1" dirty="0"/>
        </a:p>
      </dgm:t>
    </dgm:pt>
    <dgm:pt modelId="{27F6BCFA-DE2C-4191-A178-5ED58399D609}" type="parTrans" cxnId="{234CD5D3-1C4E-45E3-AFCA-8A311268B3FE}">
      <dgm:prSet/>
      <dgm:spPr/>
      <dgm:t>
        <a:bodyPr/>
        <a:lstStyle/>
        <a:p>
          <a:endParaRPr lang="en-US"/>
        </a:p>
      </dgm:t>
    </dgm:pt>
    <dgm:pt modelId="{62C13114-07FF-4C02-8E68-59525B729D64}" type="sibTrans" cxnId="{234CD5D3-1C4E-45E3-AFCA-8A311268B3FE}">
      <dgm:prSet/>
      <dgm:spPr/>
      <dgm:t>
        <a:bodyPr/>
        <a:lstStyle/>
        <a:p>
          <a:endParaRPr lang="en-US"/>
        </a:p>
      </dgm:t>
    </dgm:pt>
    <dgm:pt modelId="{EFDDBAD6-CA03-4219-82E0-DE3629E8A851}">
      <dgm:prSet phldrT="[Text]" custT="1"/>
      <dgm:spPr/>
      <dgm:t>
        <a:bodyPr/>
        <a:lstStyle/>
        <a:p>
          <a:r>
            <a:rPr lang="en-US" sz="1500" b="1" dirty="0" err="1" smtClean="0"/>
            <a:t>MinhNT</a:t>
          </a:r>
          <a:endParaRPr lang="en-US" sz="1500" b="1" dirty="0"/>
        </a:p>
      </dgm:t>
    </dgm:pt>
    <dgm:pt modelId="{D2FFDC92-5114-4285-AB7A-41B5400DDDEB}" type="parTrans" cxnId="{27215882-2C2D-40EB-9D43-ACC2CA89FFC7}">
      <dgm:prSet/>
      <dgm:spPr/>
      <dgm:t>
        <a:bodyPr/>
        <a:lstStyle/>
        <a:p>
          <a:endParaRPr lang="en-US"/>
        </a:p>
      </dgm:t>
    </dgm:pt>
    <dgm:pt modelId="{204F5DC6-3C86-405D-A68F-1F539CC98BA2}" type="sibTrans" cxnId="{27215882-2C2D-40EB-9D43-ACC2CA89FFC7}">
      <dgm:prSet/>
      <dgm:spPr/>
      <dgm:t>
        <a:bodyPr/>
        <a:lstStyle/>
        <a:p>
          <a:endParaRPr lang="en-US"/>
        </a:p>
      </dgm:t>
    </dgm:pt>
    <dgm:pt modelId="{E37D0F6B-92E9-4E32-8E80-E9EFB3ED369E}">
      <dgm:prSet phldrT="[Text]" custT="1"/>
      <dgm:spPr/>
      <dgm:t>
        <a:bodyPr/>
        <a:lstStyle/>
        <a:p>
          <a:r>
            <a:rPr lang="en-US" sz="1500" b="1" dirty="0" err="1" smtClean="0"/>
            <a:t>HungNT</a:t>
          </a:r>
          <a:endParaRPr lang="en-US" sz="1500" b="1" dirty="0"/>
        </a:p>
      </dgm:t>
    </dgm:pt>
    <dgm:pt modelId="{8F019096-7207-4C2C-9E45-7B47F41C84C9}" type="parTrans" cxnId="{ED1E3214-FB5D-4657-A29B-B5A868CB806F}">
      <dgm:prSet/>
      <dgm:spPr/>
      <dgm:t>
        <a:bodyPr/>
        <a:lstStyle/>
        <a:p>
          <a:endParaRPr lang="en-US"/>
        </a:p>
      </dgm:t>
    </dgm:pt>
    <dgm:pt modelId="{D99A582B-97A6-42C0-A23D-A3C06C81818F}" type="sibTrans" cxnId="{ED1E3214-FB5D-4657-A29B-B5A868CB806F}">
      <dgm:prSet/>
      <dgm:spPr/>
      <dgm:t>
        <a:bodyPr/>
        <a:lstStyle/>
        <a:p>
          <a:endParaRPr lang="en-US"/>
        </a:p>
      </dgm:t>
    </dgm:pt>
    <dgm:pt modelId="{8C27282A-191D-448A-BCED-50575180D32C}">
      <dgm:prSet phldrT="[Text]" custT="1"/>
      <dgm:spPr/>
      <dgm:t>
        <a:bodyPr/>
        <a:lstStyle/>
        <a:p>
          <a:r>
            <a:rPr lang="en-US" sz="1500" b="1" dirty="0" err="1" smtClean="0"/>
            <a:t>HuyNT</a:t>
          </a:r>
          <a:endParaRPr lang="en-US" sz="1500" b="1" dirty="0"/>
        </a:p>
      </dgm:t>
    </dgm:pt>
    <dgm:pt modelId="{007E2102-AEBE-4182-8CDA-06E589E15FC3}" type="parTrans" cxnId="{0224598B-7477-41BE-A18A-4108BC3D2753}">
      <dgm:prSet/>
      <dgm:spPr/>
      <dgm:t>
        <a:bodyPr/>
        <a:lstStyle/>
        <a:p>
          <a:endParaRPr lang="en-US"/>
        </a:p>
      </dgm:t>
    </dgm:pt>
    <dgm:pt modelId="{7C532651-80C5-42B5-9EDD-8FD621226226}" type="sibTrans" cxnId="{0224598B-7477-41BE-A18A-4108BC3D2753}">
      <dgm:prSet/>
      <dgm:spPr/>
      <dgm:t>
        <a:bodyPr/>
        <a:lstStyle/>
        <a:p>
          <a:endParaRPr lang="en-US"/>
        </a:p>
      </dgm:t>
    </dgm:pt>
    <dgm:pt modelId="{23B2E224-D368-4F93-9C9E-48B39968B703}" type="pres">
      <dgm:prSet presAssocID="{DAA90998-9D53-4FCB-ACD7-112EE185224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E1D3E46-35E2-43AD-8E47-AE3DD7A05DDC}" type="pres">
      <dgm:prSet presAssocID="{5BD2A0A4-3EA3-4622-A17A-0D8B04B94D33}" presName="composite" presStyleCnt="0">
        <dgm:presLayoutVars>
          <dgm:chMax val="1"/>
          <dgm:chPref val="1"/>
        </dgm:presLayoutVars>
      </dgm:prSet>
      <dgm:spPr/>
    </dgm:pt>
    <dgm:pt modelId="{5DA9F644-DE1C-49BC-9F68-77F5C520D7C6}" type="pres">
      <dgm:prSet presAssocID="{5BD2A0A4-3EA3-4622-A17A-0D8B04B94D33}" presName="Accent" presStyleLbl="trAlignAcc1" presStyleIdx="0" presStyleCnt="6" custScaleX="50256" custScaleY="48525" custLinFactNeighborX="99529" custLinFactNeighborY="-1319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F938772A-A136-49F2-A97E-92DD4DD2234A}" type="pres">
      <dgm:prSet presAssocID="{5BD2A0A4-3EA3-4622-A17A-0D8B04B94D33}" presName="Image" presStyleLbl="alignImgPlace1" presStyleIdx="0" presStyleCnt="6" custScaleX="50256" custScaleY="53154" custLinFactX="10588" custLinFactNeighborX="100000" custLinFactNeighborY="-517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10206543-3D98-4E83-8202-C496EDB0CF59}" type="pres">
      <dgm:prSet presAssocID="{5BD2A0A4-3EA3-4622-A17A-0D8B04B94D33}" presName="ChildComposite" presStyleCnt="0"/>
      <dgm:spPr/>
    </dgm:pt>
    <dgm:pt modelId="{A0554275-517E-47AC-B344-8874B4C1F0CE}" type="pres">
      <dgm:prSet presAssocID="{5BD2A0A4-3EA3-4622-A17A-0D8B04B94D33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8E1-08FF-4F82-B0AF-8ED4B73F83BD}" type="pres">
      <dgm:prSet presAssocID="{5BD2A0A4-3EA3-4622-A17A-0D8B04B94D33}" presName="Parent" presStyleLbl="revTx" presStyleIdx="0" presStyleCnt="6" custScaleX="50256" custScaleY="49690" custLinFactX="10588" custLinFactNeighborX="100000" custLinFactNeighborY="-956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A5A93-7F33-4842-A42E-24C0933E02D2}" type="pres">
      <dgm:prSet presAssocID="{38A5F7DF-81D5-4C2E-8321-A8BC54C0BAFD}" presName="sibTrans" presStyleCnt="0"/>
      <dgm:spPr/>
    </dgm:pt>
    <dgm:pt modelId="{C07D4899-F86F-4855-AA2F-5650B171A4E3}" type="pres">
      <dgm:prSet presAssocID="{1BB734FE-98A4-4FF1-B2E4-F314BED9C776}" presName="composite" presStyleCnt="0">
        <dgm:presLayoutVars>
          <dgm:chMax val="1"/>
          <dgm:chPref val="1"/>
        </dgm:presLayoutVars>
      </dgm:prSet>
      <dgm:spPr/>
    </dgm:pt>
    <dgm:pt modelId="{D3532D90-CB56-4DFF-8D4E-E707F5DC2C22}" type="pres">
      <dgm:prSet presAssocID="{1BB734FE-98A4-4FF1-B2E4-F314BED9C776}" presName="Accent" presStyleLbl="trAlignAcc1" presStyleIdx="1" presStyleCnt="6" custScaleX="51547" custScaleY="45126" custLinFactNeighborX="-43068" custLinFactNeighborY="38390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9CBD21F4-6ED6-4186-969A-95A34B38B097}" type="pres">
      <dgm:prSet presAssocID="{1BB734FE-98A4-4FF1-B2E4-F314BED9C776}" presName="Image" presStyleLbl="alignImgPlace1" presStyleIdx="1" presStyleCnt="6" custScaleX="51547" custScaleY="51815" custLinFactNeighborX="-47853" custLinFactNeighborY="7261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97C6E343-A7C5-43A4-A603-2CAEEE2D17B4}" type="pres">
      <dgm:prSet presAssocID="{1BB734FE-98A4-4FF1-B2E4-F314BED9C776}" presName="ChildComposite" presStyleCnt="0"/>
      <dgm:spPr/>
    </dgm:pt>
    <dgm:pt modelId="{61BC0BE5-4019-4BC4-8258-735C29E0CE69}" type="pres">
      <dgm:prSet presAssocID="{1BB734FE-98A4-4FF1-B2E4-F314BED9C77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C5B287-9328-47E2-8820-9C7E7697973A}" type="pres">
      <dgm:prSet presAssocID="{1BB734FE-98A4-4FF1-B2E4-F314BED9C776}" presName="Parent" presStyleLbl="revTx" presStyleIdx="1" presStyleCnt="6" custScaleX="51547" custScaleY="51815" custLinFactNeighborX="-47267" custLinFactNeighborY="8414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80BD1-7A09-461D-AA38-DA4E30379B83}" type="pres">
      <dgm:prSet presAssocID="{7EDF5836-00ED-48BA-BEBD-85FCB0A20823}" presName="sibTrans" presStyleCnt="0"/>
      <dgm:spPr/>
    </dgm:pt>
    <dgm:pt modelId="{E8C2F827-A682-4809-86F8-33E20C49939C}" type="pres">
      <dgm:prSet presAssocID="{DE9415C9-2B72-4726-8439-2C4B3D95C67B}" presName="composite" presStyleCnt="0">
        <dgm:presLayoutVars>
          <dgm:chMax val="1"/>
          <dgm:chPref val="1"/>
        </dgm:presLayoutVars>
      </dgm:prSet>
      <dgm:spPr/>
    </dgm:pt>
    <dgm:pt modelId="{ECBA3721-D2B3-4AF3-B500-76818FF54600}" type="pres">
      <dgm:prSet presAssocID="{DE9415C9-2B72-4726-8439-2C4B3D95C67B}" presName="Accent" presStyleLbl="trAlignAcc1" presStyleIdx="2" presStyleCnt="6" custScaleX="50876" custScaleY="44258" custLinFactNeighborX="-41443" custLinFactNeighborY="37522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A271F3FD-8ED1-46A7-BECE-D5E8A94F595D}" type="pres">
      <dgm:prSet presAssocID="{DE9415C9-2B72-4726-8439-2C4B3D95C67B}" presName="Image" presStyleLbl="alignImgPlace1" presStyleIdx="2" presStyleCnt="6" custScaleX="50876" custScaleY="56386" custLinFactNeighborX="-46048" custLinFactNeighborY="73218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D356D607-BA5C-4B89-A6C5-E49446556783}" type="pres">
      <dgm:prSet presAssocID="{DE9415C9-2B72-4726-8439-2C4B3D95C67B}" presName="ChildComposite" presStyleCnt="0"/>
      <dgm:spPr/>
    </dgm:pt>
    <dgm:pt modelId="{C786C3C2-9F66-4E60-9C03-FFD7DB7295E9}" type="pres">
      <dgm:prSet presAssocID="{DE9415C9-2B72-4726-8439-2C4B3D95C67B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F2456-5BED-45DE-8A8F-60C019D3B35C}" type="pres">
      <dgm:prSet presAssocID="{DE9415C9-2B72-4726-8439-2C4B3D95C67B}" presName="Parent" presStyleLbl="revTx" presStyleIdx="2" presStyleCnt="6" custScaleX="50876" custScaleY="56386" custLinFactNeighborX="-46793" custLinFactNeighborY="84818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93589-8AFD-4DA7-969E-398450DF66BD}" type="pres">
      <dgm:prSet presAssocID="{62C13114-07FF-4C02-8E68-59525B729D64}" presName="sibTrans" presStyleCnt="0"/>
      <dgm:spPr/>
    </dgm:pt>
    <dgm:pt modelId="{69634FA3-024D-4E7F-9FC3-D422961A5532}" type="pres">
      <dgm:prSet presAssocID="{EFDDBAD6-CA03-4219-82E0-DE3629E8A851}" presName="composite" presStyleCnt="0">
        <dgm:presLayoutVars>
          <dgm:chMax val="1"/>
          <dgm:chPref val="1"/>
        </dgm:presLayoutVars>
      </dgm:prSet>
      <dgm:spPr/>
    </dgm:pt>
    <dgm:pt modelId="{9C0BC803-81A9-4CE3-858F-2479EFE49DFB}" type="pres">
      <dgm:prSet presAssocID="{EFDDBAD6-CA03-4219-82E0-DE3629E8A851}" presName="Accent" presStyleLbl="trAlignAcc1" presStyleIdx="3" presStyleCnt="6" custScaleX="50256" custScaleY="44872" custLinFactNeighborX="-43068" custLinFactNeighborY="38136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8B8A8C8-A662-484A-A137-C1C75A5AB5AE}" type="pres">
      <dgm:prSet presAssocID="{EFDDBAD6-CA03-4219-82E0-DE3629E8A851}" presName="Image" presStyleLbl="alignImgPlace1" presStyleIdx="3" presStyleCnt="6" custScaleX="50256" custScaleY="53154" custLinFactNeighborX="-47853" custLinFactNeighborY="7417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CA2C304F-BF0A-4E55-8401-D4762AC5F814}" type="pres">
      <dgm:prSet presAssocID="{EFDDBAD6-CA03-4219-82E0-DE3629E8A851}" presName="ChildComposite" presStyleCnt="0"/>
      <dgm:spPr/>
    </dgm:pt>
    <dgm:pt modelId="{9C9508DD-1D33-42F6-ADFD-338CB9B4B2A1}" type="pres">
      <dgm:prSet presAssocID="{EFDDBAD6-CA03-4219-82E0-DE3629E8A85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ADA6C6-447D-4838-8789-DB095AF4F31C}" type="pres">
      <dgm:prSet presAssocID="{EFDDBAD6-CA03-4219-82E0-DE3629E8A851}" presName="Parent" presStyleLbl="revTx" presStyleIdx="3" presStyleCnt="6" custScaleX="50256" custScaleY="53154" custLinFactNeighborX="-48307" custLinFactNeighborY="843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98057-A70B-4BF8-86E2-B83D2814FED4}" type="pres">
      <dgm:prSet presAssocID="{204F5DC6-3C86-405D-A68F-1F539CC98BA2}" presName="sibTrans" presStyleCnt="0"/>
      <dgm:spPr/>
    </dgm:pt>
    <dgm:pt modelId="{0F5511A0-7817-4BF4-A4AB-327B2F57D69F}" type="pres">
      <dgm:prSet presAssocID="{E37D0F6B-92E9-4E32-8E80-E9EFB3ED369E}" presName="composite" presStyleCnt="0">
        <dgm:presLayoutVars>
          <dgm:chMax val="1"/>
          <dgm:chPref val="1"/>
        </dgm:presLayoutVars>
      </dgm:prSet>
      <dgm:spPr/>
    </dgm:pt>
    <dgm:pt modelId="{A95D3DEF-4417-4B14-9D72-E028FCE0879D}" type="pres">
      <dgm:prSet presAssocID="{E37D0F6B-92E9-4E32-8E80-E9EFB3ED369E}" presName="Accent" presStyleLbl="trAlignAcc1" presStyleIdx="4" presStyleCnt="6" custScaleX="50256" custScaleY="44034" custLinFactNeighborX="-5097" custLinFactNeighborY="8863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06D111A-A45C-4AE0-9D65-807EFDD93B39}" type="pres">
      <dgm:prSet presAssocID="{E37D0F6B-92E9-4E32-8E80-E9EFB3ED369E}" presName="Image" presStyleLbl="alignImgPlace1" presStyleIdx="4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696A1D5-CD37-4FA0-BE2C-5FF2BEF27A5C}" type="pres">
      <dgm:prSet presAssocID="{E37D0F6B-92E9-4E32-8E80-E9EFB3ED369E}" presName="ChildComposite" presStyleCnt="0"/>
      <dgm:spPr/>
    </dgm:pt>
    <dgm:pt modelId="{F07B846E-324E-4B67-BB5A-0576D370B1F5}" type="pres">
      <dgm:prSet presAssocID="{E37D0F6B-92E9-4E32-8E80-E9EFB3ED369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682407-1DA8-425B-B97F-9FF635B6BD1D}" type="pres">
      <dgm:prSet presAssocID="{E37D0F6B-92E9-4E32-8E80-E9EFB3ED369E}" presName="Parent" presStyleLbl="revTx" presStyleIdx="4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9E54-E3F5-4DC6-8F31-61249FAB9DC5}" type="pres">
      <dgm:prSet presAssocID="{D99A582B-97A6-42C0-A23D-A3C06C81818F}" presName="sibTrans" presStyleCnt="0"/>
      <dgm:spPr/>
    </dgm:pt>
    <dgm:pt modelId="{F0446D27-BB2A-491C-807C-D1DA9DBD0DD5}" type="pres">
      <dgm:prSet presAssocID="{8C27282A-191D-448A-BCED-50575180D32C}" presName="composite" presStyleCnt="0">
        <dgm:presLayoutVars>
          <dgm:chMax val="1"/>
          <dgm:chPref val="1"/>
        </dgm:presLayoutVars>
      </dgm:prSet>
      <dgm:spPr/>
    </dgm:pt>
    <dgm:pt modelId="{4D086AD1-99A7-47F2-87FE-2632FD7661ED}" type="pres">
      <dgm:prSet presAssocID="{8C27282A-191D-448A-BCED-50575180D32C}" presName="Accent" presStyleLbl="trAlignAcc1" presStyleIdx="5" presStyleCnt="6" custScaleX="50256" custScaleY="44034" custLinFactNeighborX="-5097" custLinFactNeighborY="893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E47ADD65-37E5-43FF-84F9-64D941890C4F}" type="pres">
      <dgm:prSet presAssocID="{8C27282A-191D-448A-BCED-50575180D32C}" presName="Image" presStyleLbl="alignImgPlace1" presStyleIdx="5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CAD243E0-56E9-4408-AA82-A7719984FBE3}" type="pres">
      <dgm:prSet presAssocID="{8C27282A-191D-448A-BCED-50575180D32C}" presName="ChildComposite" presStyleCnt="0"/>
      <dgm:spPr/>
    </dgm:pt>
    <dgm:pt modelId="{24A58C53-0D20-4294-867E-3CF98EAC193E}" type="pres">
      <dgm:prSet presAssocID="{8C27282A-191D-448A-BCED-50575180D32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8972D2-3023-4D92-BAFD-BF64138E2A2C}" type="pres">
      <dgm:prSet presAssocID="{8C27282A-191D-448A-BCED-50575180D32C}" presName="Parent" presStyleLbl="revTx" presStyleIdx="5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24598B-7477-41BE-A18A-4108BC3D2753}" srcId="{DAA90998-9D53-4FCB-ACD7-112EE1852243}" destId="{8C27282A-191D-448A-BCED-50575180D32C}" srcOrd="5" destOrd="0" parTransId="{007E2102-AEBE-4182-8CDA-06E589E15FC3}" sibTransId="{7C532651-80C5-42B5-9EDD-8FD621226226}"/>
    <dgm:cxn modelId="{CB45810D-4221-4FCD-BA1F-C17A0829DC01}" type="presOf" srcId="{DAA90998-9D53-4FCB-ACD7-112EE1852243}" destId="{23B2E224-D368-4F93-9C9E-48B39968B703}" srcOrd="0" destOrd="0" presId="urn:microsoft.com/office/officeart/2008/layout/CaptionedPictures"/>
    <dgm:cxn modelId="{27215882-2C2D-40EB-9D43-ACC2CA89FFC7}" srcId="{DAA90998-9D53-4FCB-ACD7-112EE1852243}" destId="{EFDDBAD6-CA03-4219-82E0-DE3629E8A851}" srcOrd="3" destOrd="0" parTransId="{D2FFDC92-5114-4285-AB7A-41B5400DDDEB}" sibTransId="{204F5DC6-3C86-405D-A68F-1F539CC98BA2}"/>
    <dgm:cxn modelId="{B823AE12-FA73-464C-8F5E-A84685820ABA}" type="presOf" srcId="{5BD2A0A4-3EA3-4622-A17A-0D8B04B94D33}" destId="{ADD9D8E1-08FF-4F82-B0AF-8ED4B73F83BD}" srcOrd="0" destOrd="0" presId="urn:microsoft.com/office/officeart/2008/layout/CaptionedPictures"/>
    <dgm:cxn modelId="{ED1E3214-FB5D-4657-A29B-B5A868CB806F}" srcId="{DAA90998-9D53-4FCB-ACD7-112EE1852243}" destId="{E37D0F6B-92E9-4E32-8E80-E9EFB3ED369E}" srcOrd="4" destOrd="0" parTransId="{8F019096-7207-4C2C-9E45-7B47F41C84C9}" sibTransId="{D99A582B-97A6-42C0-A23D-A3C06C81818F}"/>
    <dgm:cxn modelId="{4BB661C2-2367-4796-A197-1192122A95EF}" type="presOf" srcId="{1BB734FE-98A4-4FF1-B2E4-F314BED9C776}" destId="{E4C5B287-9328-47E2-8820-9C7E7697973A}" srcOrd="0" destOrd="0" presId="urn:microsoft.com/office/officeart/2008/layout/CaptionedPictures"/>
    <dgm:cxn modelId="{5F8EF21E-1F0A-459A-AC3E-3D61BAEFAE23}" srcId="{DAA90998-9D53-4FCB-ACD7-112EE1852243}" destId="{1BB734FE-98A4-4FF1-B2E4-F314BED9C776}" srcOrd="1" destOrd="0" parTransId="{78FBF91F-C307-4FE0-AC5D-2E9CF731C633}" sibTransId="{7EDF5836-00ED-48BA-BEBD-85FCB0A20823}"/>
    <dgm:cxn modelId="{A411C1D7-5B8D-4FC5-A4C6-B88A68494750}" type="presOf" srcId="{DE9415C9-2B72-4726-8439-2C4B3D95C67B}" destId="{7B1F2456-5BED-45DE-8A8F-60C019D3B35C}" srcOrd="0" destOrd="0" presId="urn:microsoft.com/office/officeart/2008/layout/CaptionedPictures"/>
    <dgm:cxn modelId="{872A2F95-C4DA-4D51-9D86-C42EE2677F17}" type="presOf" srcId="{E37D0F6B-92E9-4E32-8E80-E9EFB3ED369E}" destId="{8D682407-1DA8-425B-B97F-9FF635B6BD1D}" srcOrd="0" destOrd="0" presId="urn:microsoft.com/office/officeart/2008/layout/CaptionedPictures"/>
    <dgm:cxn modelId="{DE8078E5-5362-4DEB-89BE-4B27AED66672}" srcId="{DAA90998-9D53-4FCB-ACD7-112EE1852243}" destId="{5BD2A0A4-3EA3-4622-A17A-0D8B04B94D33}" srcOrd="0" destOrd="0" parTransId="{81F5E17E-14FE-4F98-80F1-76C23870B086}" sibTransId="{38A5F7DF-81D5-4C2E-8321-A8BC54C0BAFD}"/>
    <dgm:cxn modelId="{234CD5D3-1C4E-45E3-AFCA-8A311268B3FE}" srcId="{DAA90998-9D53-4FCB-ACD7-112EE1852243}" destId="{DE9415C9-2B72-4726-8439-2C4B3D95C67B}" srcOrd="2" destOrd="0" parTransId="{27F6BCFA-DE2C-4191-A178-5ED58399D609}" sibTransId="{62C13114-07FF-4C02-8E68-59525B729D64}"/>
    <dgm:cxn modelId="{DC5D2B54-0452-484F-9EF0-EA4195AF0019}" type="presOf" srcId="{8C27282A-191D-448A-BCED-50575180D32C}" destId="{F28972D2-3023-4D92-BAFD-BF64138E2A2C}" srcOrd="0" destOrd="0" presId="urn:microsoft.com/office/officeart/2008/layout/CaptionedPictures"/>
    <dgm:cxn modelId="{05016CF2-AF6E-4F4D-9350-11A053DA4500}" type="presOf" srcId="{EFDDBAD6-CA03-4219-82E0-DE3629E8A851}" destId="{0BADA6C6-447D-4838-8789-DB095AF4F31C}" srcOrd="0" destOrd="0" presId="urn:microsoft.com/office/officeart/2008/layout/CaptionedPictures"/>
    <dgm:cxn modelId="{8385B063-2E88-470B-81FE-96ADCD1FAB2F}" type="presParOf" srcId="{23B2E224-D368-4F93-9C9E-48B39968B703}" destId="{8E1D3E46-35E2-43AD-8E47-AE3DD7A05DDC}" srcOrd="0" destOrd="0" presId="urn:microsoft.com/office/officeart/2008/layout/CaptionedPictures"/>
    <dgm:cxn modelId="{19574413-CD88-4C82-A49A-1D312035FCA5}" type="presParOf" srcId="{8E1D3E46-35E2-43AD-8E47-AE3DD7A05DDC}" destId="{5DA9F644-DE1C-49BC-9F68-77F5C520D7C6}" srcOrd="0" destOrd="0" presId="urn:microsoft.com/office/officeart/2008/layout/CaptionedPictures"/>
    <dgm:cxn modelId="{2BF50B43-5019-413B-AB6D-2D48AD7936A0}" type="presParOf" srcId="{8E1D3E46-35E2-43AD-8E47-AE3DD7A05DDC}" destId="{F938772A-A136-49F2-A97E-92DD4DD2234A}" srcOrd="1" destOrd="0" presId="urn:microsoft.com/office/officeart/2008/layout/CaptionedPictures"/>
    <dgm:cxn modelId="{F30D4D00-4022-452F-8E0A-94E8267FD405}" type="presParOf" srcId="{8E1D3E46-35E2-43AD-8E47-AE3DD7A05DDC}" destId="{10206543-3D98-4E83-8202-C496EDB0CF59}" srcOrd="2" destOrd="0" presId="urn:microsoft.com/office/officeart/2008/layout/CaptionedPictures"/>
    <dgm:cxn modelId="{B4C43A49-AA85-4054-AFC3-F3DF26CEFF76}" type="presParOf" srcId="{10206543-3D98-4E83-8202-C496EDB0CF59}" destId="{A0554275-517E-47AC-B344-8874B4C1F0CE}" srcOrd="0" destOrd="0" presId="urn:microsoft.com/office/officeart/2008/layout/CaptionedPictures"/>
    <dgm:cxn modelId="{6EBA9A21-0272-4775-85B5-B36642C09CE6}" type="presParOf" srcId="{10206543-3D98-4E83-8202-C496EDB0CF59}" destId="{ADD9D8E1-08FF-4F82-B0AF-8ED4B73F83BD}" srcOrd="1" destOrd="0" presId="urn:microsoft.com/office/officeart/2008/layout/CaptionedPictures"/>
    <dgm:cxn modelId="{79E9C6D6-E621-4879-9726-3E26546F46D1}" type="presParOf" srcId="{23B2E224-D368-4F93-9C9E-48B39968B703}" destId="{A89A5A93-7F33-4842-A42E-24C0933E02D2}" srcOrd="1" destOrd="0" presId="urn:microsoft.com/office/officeart/2008/layout/CaptionedPictures"/>
    <dgm:cxn modelId="{EADDA683-C234-49B6-AA71-657C6D72B772}" type="presParOf" srcId="{23B2E224-D368-4F93-9C9E-48B39968B703}" destId="{C07D4899-F86F-4855-AA2F-5650B171A4E3}" srcOrd="2" destOrd="0" presId="urn:microsoft.com/office/officeart/2008/layout/CaptionedPictures"/>
    <dgm:cxn modelId="{6B6FF12A-C145-4374-AAC4-B7303F123A23}" type="presParOf" srcId="{C07D4899-F86F-4855-AA2F-5650B171A4E3}" destId="{D3532D90-CB56-4DFF-8D4E-E707F5DC2C22}" srcOrd="0" destOrd="0" presId="urn:microsoft.com/office/officeart/2008/layout/CaptionedPictures"/>
    <dgm:cxn modelId="{18A1945F-D98D-43CA-A7FF-556906BC14D7}" type="presParOf" srcId="{C07D4899-F86F-4855-AA2F-5650B171A4E3}" destId="{9CBD21F4-6ED6-4186-969A-95A34B38B097}" srcOrd="1" destOrd="0" presId="urn:microsoft.com/office/officeart/2008/layout/CaptionedPictures"/>
    <dgm:cxn modelId="{9F31CBC1-342A-4389-91BF-DEB6D99EB71D}" type="presParOf" srcId="{C07D4899-F86F-4855-AA2F-5650B171A4E3}" destId="{97C6E343-A7C5-43A4-A603-2CAEEE2D17B4}" srcOrd="2" destOrd="0" presId="urn:microsoft.com/office/officeart/2008/layout/CaptionedPictures"/>
    <dgm:cxn modelId="{5809F9D8-C468-486F-AE37-0A11F08B7C77}" type="presParOf" srcId="{97C6E343-A7C5-43A4-A603-2CAEEE2D17B4}" destId="{61BC0BE5-4019-4BC4-8258-735C29E0CE69}" srcOrd="0" destOrd="0" presId="urn:microsoft.com/office/officeart/2008/layout/CaptionedPictures"/>
    <dgm:cxn modelId="{3B2500D5-813D-4D2E-891D-4C7C6361CD0B}" type="presParOf" srcId="{97C6E343-A7C5-43A4-A603-2CAEEE2D17B4}" destId="{E4C5B287-9328-47E2-8820-9C7E7697973A}" srcOrd="1" destOrd="0" presId="urn:microsoft.com/office/officeart/2008/layout/CaptionedPictures"/>
    <dgm:cxn modelId="{548FA69C-F8F1-4105-B94B-A27DDB7F6E7B}" type="presParOf" srcId="{23B2E224-D368-4F93-9C9E-48B39968B703}" destId="{33180BD1-7A09-461D-AA38-DA4E30379B83}" srcOrd="3" destOrd="0" presId="urn:microsoft.com/office/officeart/2008/layout/CaptionedPictures"/>
    <dgm:cxn modelId="{06DCB2E9-D079-4649-B2EE-B3A50E91D401}" type="presParOf" srcId="{23B2E224-D368-4F93-9C9E-48B39968B703}" destId="{E8C2F827-A682-4809-86F8-33E20C49939C}" srcOrd="4" destOrd="0" presId="urn:microsoft.com/office/officeart/2008/layout/CaptionedPictures"/>
    <dgm:cxn modelId="{E210C21A-B55A-4B48-B2EE-B4A8BFED084C}" type="presParOf" srcId="{E8C2F827-A682-4809-86F8-33E20C49939C}" destId="{ECBA3721-D2B3-4AF3-B500-76818FF54600}" srcOrd="0" destOrd="0" presId="urn:microsoft.com/office/officeart/2008/layout/CaptionedPictures"/>
    <dgm:cxn modelId="{8957A276-F5A8-4798-9BBB-50D03C2B455F}" type="presParOf" srcId="{E8C2F827-A682-4809-86F8-33E20C49939C}" destId="{A271F3FD-8ED1-46A7-BECE-D5E8A94F595D}" srcOrd="1" destOrd="0" presId="urn:microsoft.com/office/officeart/2008/layout/CaptionedPictures"/>
    <dgm:cxn modelId="{FEB74E9E-75E5-46B8-82AC-2B441EA4D1E9}" type="presParOf" srcId="{E8C2F827-A682-4809-86F8-33E20C49939C}" destId="{D356D607-BA5C-4B89-A6C5-E49446556783}" srcOrd="2" destOrd="0" presId="urn:microsoft.com/office/officeart/2008/layout/CaptionedPictures"/>
    <dgm:cxn modelId="{EBFC55BC-3901-4291-9E9D-17794017C3FB}" type="presParOf" srcId="{D356D607-BA5C-4B89-A6C5-E49446556783}" destId="{C786C3C2-9F66-4E60-9C03-FFD7DB7295E9}" srcOrd="0" destOrd="0" presId="urn:microsoft.com/office/officeart/2008/layout/CaptionedPictures"/>
    <dgm:cxn modelId="{7EC5CD0E-EBFE-4CEF-AE87-F1FE919B0BED}" type="presParOf" srcId="{D356D607-BA5C-4B89-A6C5-E49446556783}" destId="{7B1F2456-5BED-45DE-8A8F-60C019D3B35C}" srcOrd="1" destOrd="0" presId="urn:microsoft.com/office/officeart/2008/layout/CaptionedPictures"/>
    <dgm:cxn modelId="{15E90FDF-4BF2-440A-A7A6-8BD9911DBFD0}" type="presParOf" srcId="{23B2E224-D368-4F93-9C9E-48B39968B703}" destId="{88993589-8AFD-4DA7-969E-398450DF66BD}" srcOrd="5" destOrd="0" presId="urn:microsoft.com/office/officeart/2008/layout/CaptionedPictures"/>
    <dgm:cxn modelId="{CD28E8F3-D97F-492D-AB59-7ABAC81D274D}" type="presParOf" srcId="{23B2E224-D368-4F93-9C9E-48B39968B703}" destId="{69634FA3-024D-4E7F-9FC3-D422961A5532}" srcOrd="6" destOrd="0" presId="urn:microsoft.com/office/officeart/2008/layout/CaptionedPictures"/>
    <dgm:cxn modelId="{A2150A00-3679-43C3-83CB-C194C23BB318}" type="presParOf" srcId="{69634FA3-024D-4E7F-9FC3-D422961A5532}" destId="{9C0BC803-81A9-4CE3-858F-2479EFE49DFB}" srcOrd="0" destOrd="0" presId="urn:microsoft.com/office/officeart/2008/layout/CaptionedPictures"/>
    <dgm:cxn modelId="{8073ACD3-BA28-450D-98B8-FF229129AF13}" type="presParOf" srcId="{69634FA3-024D-4E7F-9FC3-D422961A5532}" destId="{68B8A8C8-A662-484A-A137-C1C75A5AB5AE}" srcOrd="1" destOrd="0" presId="urn:microsoft.com/office/officeart/2008/layout/CaptionedPictures"/>
    <dgm:cxn modelId="{040868BF-730E-42AB-8B06-E5050ED5CC34}" type="presParOf" srcId="{69634FA3-024D-4E7F-9FC3-D422961A5532}" destId="{CA2C304F-BF0A-4E55-8401-D4762AC5F814}" srcOrd="2" destOrd="0" presId="urn:microsoft.com/office/officeart/2008/layout/CaptionedPictures"/>
    <dgm:cxn modelId="{DFC3F20B-5EDE-4890-AE06-CEAAAF847588}" type="presParOf" srcId="{CA2C304F-BF0A-4E55-8401-D4762AC5F814}" destId="{9C9508DD-1D33-42F6-ADFD-338CB9B4B2A1}" srcOrd="0" destOrd="0" presId="urn:microsoft.com/office/officeart/2008/layout/CaptionedPictures"/>
    <dgm:cxn modelId="{D6FCB338-70D8-4E74-BA15-FBCDE20AD492}" type="presParOf" srcId="{CA2C304F-BF0A-4E55-8401-D4762AC5F814}" destId="{0BADA6C6-447D-4838-8789-DB095AF4F31C}" srcOrd="1" destOrd="0" presId="urn:microsoft.com/office/officeart/2008/layout/CaptionedPictures"/>
    <dgm:cxn modelId="{91588286-8C4F-4E98-8811-40F00BDF1648}" type="presParOf" srcId="{23B2E224-D368-4F93-9C9E-48B39968B703}" destId="{AA798057-A70B-4BF8-86E2-B83D2814FED4}" srcOrd="7" destOrd="0" presId="urn:microsoft.com/office/officeart/2008/layout/CaptionedPictures"/>
    <dgm:cxn modelId="{89F436AD-FC14-4CEF-9566-9DD8D8FEB1FB}" type="presParOf" srcId="{23B2E224-D368-4F93-9C9E-48B39968B703}" destId="{0F5511A0-7817-4BF4-A4AB-327B2F57D69F}" srcOrd="8" destOrd="0" presId="urn:microsoft.com/office/officeart/2008/layout/CaptionedPictures"/>
    <dgm:cxn modelId="{722C592F-9D8A-4B15-A3BC-1839C232620A}" type="presParOf" srcId="{0F5511A0-7817-4BF4-A4AB-327B2F57D69F}" destId="{A95D3DEF-4417-4B14-9D72-E028FCE0879D}" srcOrd="0" destOrd="0" presId="urn:microsoft.com/office/officeart/2008/layout/CaptionedPictures"/>
    <dgm:cxn modelId="{7599013F-43FD-4F3B-9392-2397969BA683}" type="presParOf" srcId="{0F5511A0-7817-4BF4-A4AB-327B2F57D69F}" destId="{606D111A-A45C-4AE0-9D65-807EFDD93B39}" srcOrd="1" destOrd="0" presId="urn:microsoft.com/office/officeart/2008/layout/CaptionedPictures"/>
    <dgm:cxn modelId="{BBA972F1-D76F-4045-A715-8C8CAE906C60}" type="presParOf" srcId="{0F5511A0-7817-4BF4-A4AB-327B2F57D69F}" destId="{6696A1D5-CD37-4FA0-BE2C-5FF2BEF27A5C}" srcOrd="2" destOrd="0" presId="urn:microsoft.com/office/officeart/2008/layout/CaptionedPictures"/>
    <dgm:cxn modelId="{755AFC6A-C9FB-4057-BFC5-9E78ECD32734}" type="presParOf" srcId="{6696A1D5-CD37-4FA0-BE2C-5FF2BEF27A5C}" destId="{F07B846E-324E-4B67-BB5A-0576D370B1F5}" srcOrd="0" destOrd="0" presId="urn:microsoft.com/office/officeart/2008/layout/CaptionedPictures"/>
    <dgm:cxn modelId="{7ECF5B94-4D0F-4AA2-8F87-07352A50E9C2}" type="presParOf" srcId="{6696A1D5-CD37-4FA0-BE2C-5FF2BEF27A5C}" destId="{8D682407-1DA8-425B-B97F-9FF635B6BD1D}" srcOrd="1" destOrd="0" presId="urn:microsoft.com/office/officeart/2008/layout/CaptionedPictures"/>
    <dgm:cxn modelId="{900ECF2A-CB36-4E2A-98B9-FD857240108F}" type="presParOf" srcId="{23B2E224-D368-4F93-9C9E-48B39968B703}" destId="{35369E54-E3F5-4DC6-8F31-61249FAB9DC5}" srcOrd="9" destOrd="0" presId="urn:microsoft.com/office/officeart/2008/layout/CaptionedPictures"/>
    <dgm:cxn modelId="{3E8698EF-DF30-4650-BAA2-965D0BA31BA5}" type="presParOf" srcId="{23B2E224-D368-4F93-9C9E-48B39968B703}" destId="{F0446D27-BB2A-491C-807C-D1DA9DBD0DD5}" srcOrd="10" destOrd="0" presId="urn:microsoft.com/office/officeart/2008/layout/CaptionedPictures"/>
    <dgm:cxn modelId="{5DB4A0E6-D225-4B58-9766-31D57BDD3D0A}" type="presParOf" srcId="{F0446D27-BB2A-491C-807C-D1DA9DBD0DD5}" destId="{4D086AD1-99A7-47F2-87FE-2632FD7661ED}" srcOrd="0" destOrd="0" presId="urn:microsoft.com/office/officeart/2008/layout/CaptionedPictures"/>
    <dgm:cxn modelId="{B2168501-9CB2-47B1-BCCB-B1E606A1EF15}" type="presParOf" srcId="{F0446D27-BB2A-491C-807C-D1DA9DBD0DD5}" destId="{E47ADD65-37E5-43FF-84F9-64D941890C4F}" srcOrd="1" destOrd="0" presId="urn:microsoft.com/office/officeart/2008/layout/CaptionedPictures"/>
    <dgm:cxn modelId="{2F384712-CEB0-42BB-AE23-1F3AEA983501}" type="presParOf" srcId="{F0446D27-BB2A-491C-807C-D1DA9DBD0DD5}" destId="{CAD243E0-56E9-4408-AA82-A7719984FBE3}" srcOrd="2" destOrd="0" presId="urn:microsoft.com/office/officeart/2008/layout/CaptionedPictures"/>
    <dgm:cxn modelId="{F04C10A8-455C-47F6-98B5-33F2B47471AF}" type="presParOf" srcId="{CAD243E0-56E9-4408-AA82-A7719984FBE3}" destId="{24A58C53-0D20-4294-867E-3CF98EAC193E}" srcOrd="0" destOrd="0" presId="urn:microsoft.com/office/officeart/2008/layout/CaptionedPictures"/>
    <dgm:cxn modelId="{71B2C877-D92D-4606-B5A7-B99263F16EB9}" type="presParOf" srcId="{CAD243E0-56E9-4408-AA82-A7719984FBE3}" destId="{F28972D2-3023-4D92-BAFD-BF64138E2A2C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7AEC-3B58-4249-AC61-89573791DF85}" type="doc">
      <dgm:prSet loTypeId="urn:microsoft.com/office/officeart/2005/8/layout/vList5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DF5B08A-9121-40E1-92E9-79333FC8F2D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B3AE333-500A-4C00-8CC8-4A288C18EFBC}" type="parTrans" cxnId="{AFB2CC52-3BD8-492D-B609-1640EEA97655}">
      <dgm:prSet/>
      <dgm:spPr/>
      <dgm:t>
        <a:bodyPr/>
        <a:lstStyle/>
        <a:p>
          <a:endParaRPr lang="en-US"/>
        </a:p>
      </dgm:t>
    </dgm:pt>
    <dgm:pt modelId="{B7BC1E4D-660A-44D8-8E98-251164D8FB65}" type="sibTrans" cxnId="{AFB2CC52-3BD8-492D-B609-1640EEA97655}">
      <dgm:prSet/>
      <dgm:spPr/>
      <dgm:t>
        <a:bodyPr/>
        <a:lstStyle/>
        <a:p>
          <a:endParaRPr lang="en-US"/>
        </a:p>
      </dgm:t>
    </dgm:pt>
    <dgm:pt modelId="{919A7D91-4C2B-469D-ABF2-268AF5F32FEF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Background</a:t>
          </a:r>
          <a:endParaRPr lang="en-US" dirty="0"/>
        </a:p>
      </dgm:t>
    </dgm:pt>
    <dgm:pt modelId="{2DC41896-6F61-4725-93DF-570BA8F117FD}" type="parTrans" cxnId="{0654805B-EB28-4029-8C8E-218FA1CD2DDA}">
      <dgm:prSet/>
      <dgm:spPr/>
      <dgm:t>
        <a:bodyPr/>
        <a:lstStyle/>
        <a:p>
          <a:endParaRPr lang="en-US"/>
        </a:p>
      </dgm:t>
    </dgm:pt>
    <dgm:pt modelId="{A1886E6A-D368-4837-8D02-66DD04613EE0}" type="sibTrans" cxnId="{0654805B-EB28-4029-8C8E-218FA1CD2DDA}">
      <dgm:prSet/>
      <dgm:spPr/>
      <dgm:t>
        <a:bodyPr/>
        <a:lstStyle/>
        <a:p>
          <a:endParaRPr lang="en-US"/>
        </a:p>
      </dgm:t>
    </dgm:pt>
    <dgm:pt modelId="{D39ED147-7883-40ED-A01C-39D218765668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44B62C-E634-4E4A-B8D8-EEC69A8BDE45}" type="parTrans" cxnId="{76DF94BA-0F3A-4919-8A97-5D9601F75D82}">
      <dgm:prSet/>
      <dgm:spPr/>
      <dgm:t>
        <a:bodyPr/>
        <a:lstStyle/>
        <a:p>
          <a:endParaRPr lang="en-US"/>
        </a:p>
      </dgm:t>
    </dgm:pt>
    <dgm:pt modelId="{D98A861D-E023-4922-BE02-996BA2CE4E39}" type="sibTrans" cxnId="{76DF94BA-0F3A-4919-8A97-5D9601F75D82}">
      <dgm:prSet/>
      <dgm:spPr/>
      <dgm:t>
        <a:bodyPr/>
        <a:lstStyle/>
        <a:p>
          <a:endParaRPr lang="en-US"/>
        </a:p>
      </dgm:t>
    </dgm:pt>
    <dgm:pt modelId="{2AB0744B-4C55-4915-986D-59BCAC94C6D1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The Existing System</a:t>
          </a:r>
          <a:endParaRPr lang="en-US" dirty="0"/>
        </a:p>
      </dgm:t>
    </dgm:pt>
    <dgm:pt modelId="{AED36316-4066-4A97-AA90-0ECD4D9A0C18}" type="parTrans" cxnId="{9A798682-9024-4BBA-A03F-C61EA01CFE6D}">
      <dgm:prSet/>
      <dgm:spPr/>
      <dgm:t>
        <a:bodyPr/>
        <a:lstStyle/>
        <a:p>
          <a:endParaRPr lang="en-US"/>
        </a:p>
      </dgm:t>
    </dgm:pt>
    <dgm:pt modelId="{3F074F33-390D-4AF3-932B-1090EEB96753}" type="sibTrans" cxnId="{9A798682-9024-4BBA-A03F-C61EA01CFE6D}">
      <dgm:prSet/>
      <dgm:spPr/>
      <dgm:t>
        <a:bodyPr/>
        <a:lstStyle/>
        <a:p>
          <a:endParaRPr lang="en-US"/>
        </a:p>
      </dgm:t>
    </dgm:pt>
    <dgm:pt modelId="{CC184973-6944-48E5-83D5-7BF22DD7E4A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4ED9C99-64C5-4200-A8D6-F1518CA0389E}" type="parTrans" cxnId="{A98D5762-E816-4AD4-BDBA-61EBD4E2E469}">
      <dgm:prSet/>
      <dgm:spPr/>
      <dgm:t>
        <a:bodyPr/>
        <a:lstStyle/>
        <a:p>
          <a:endParaRPr lang="en-US"/>
        </a:p>
      </dgm:t>
    </dgm:pt>
    <dgm:pt modelId="{719991BF-AFF8-4998-9E9F-445EFB2CFEA6}" type="sibTrans" cxnId="{A98D5762-E816-4AD4-BDBA-61EBD4E2E469}">
      <dgm:prSet/>
      <dgm:spPr/>
      <dgm:t>
        <a:bodyPr/>
        <a:lstStyle/>
        <a:p>
          <a:endParaRPr lang="en-US"/>
        </a:p>
      </dgm:t>
    </dgm:pt>
    <dgm:pt modelId="{23432ADC-13F5-48B4-A8DF-F85F38FD3B85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Idea</a:t>
          </a:r>
          <a:endParaRPr lang="en-US" dirty="0"/>
        </a:p>
      </dgm:t>
    </dgm:pt>
    <dgm:pt modelId="{817735FE-4B27-4317-A229-9FD7E95E84C4}" type="parTrans" cxnId="{2AF241FE-6B9A-4A76-AB9C-B10310FD717E}">
      <dgm:prSet/>
      <dgm:spPr/>
      <dgm:t>
        <a:bodyPr/>
        <a:lstStyle/>
        <a:p>
          <a:endParaRPr lang="en-US"/>
        </a:p>
      </dgm:t>
    </dgm:pt>
    <dgm:pt modelId="{A29BDA27-DA61-4014-A677-A7F0A1783D35}" type="sibTrans" cxnId="{2AF241FE-6B9A-4A76-AB9C-B10310FD717E}">
      <dgm:prSet/>
      <dgm:spPr/>
      <dgm:t>
        <a:bodyPr/>
        <a:lstStyle/>
        <a:p>
          <a:endParaRPr lang="en-US"/>
        </a:p>
      </dgm:t>
    </dgm:pt>
    <dgm:pt modelId="{E2EEF7D3-C703-4969-B969-FFC964DD1B8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6498C36-E943-47F5-9083-7DD8754F1E6F}" type="parTrans" cxnId="{EC8A8D41-3E62-4DEF-8E7E-FBB122701AA0}">
      <dgm:prSet/>
      <dgm:spPr/>
      <dgm:t>
        <a:bodyPr/>
        <a:lstStyle/>
        <a:p>
          <a:endParaRPr lang="en-US"/>
        </a:p>
      </dgm:t>
    </dgm:pt>
    <dgm:pt modelId="{E8BDE5DA-CCE8-48CE-8C27-FA27D41E594F}" type="sibTrans" cxnId="{EC8A8D41-3E62-4DEF-8E7E-FBB122701AA0}">
      <dgm:prSet/>
      <dgm:spPr/>
      <dgm:t>
        <a:bodyPr/>
        <a:lstStyle/>
        <a:p>
          <a:endParaRPr lang="en-US"/>
        </a:p>
      </dgm:t>
    </dgm:pt>
    <dgm:pt modelId="{06DD8F9D-51DF-423B-90A9-33361ECF13EB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Project Management Plan</a:t>
          </a:r>
          <a:endParaRPr lang="en-US" dirty="0"/>
        </a:p>
      </dgm:t>
    </dgm:pt>
    <dgm:pt modelId="{8E75A072-3CD7-415B-95ED-1D25264DFD00}" type="parTrans" cxnId="{62DF17DF-E4F4-4BB9-81A3-B5EF4907BF0A}">
      <dgm:prSet/>
      <dgm:spPr/>
      <dgm:t>
        <a:bodyPr/>
        <a:lstStyle/>
        <a:p>
          <a:endParaRPr lang="en-US"/>
        </a:p>
      </dgm:t>
    </dgm:pt>
    <dgm:pt modelId="{77108BEB-9E6D-4573-9CE7-1ABB62A6E449}" type="sibTrans" cxnId="{62DF17DF-E4F4-4BB9-81A3-B5EF4907BF0A}">
      <dgm:prSet/>
      <dgm:spPr/>
      <dgm:t>
        <a:bodyPr/>
        <a:lstStyle/>
        <a:p>
          <a:endParaRPr lang="en-US"/>
        </a:p>
      </dgm:t>
    </dgm:pt>
    <dgm:pt modelId="{D0D7EE09-312F-467E-A3B8-87081594A9C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B777786C-909C-4A98-B464-362DAB5188BB}" type="parTrans" cxnId="{BF5F79D9-F511-4D46-A5B3-013566A35168}">
      <dgm:prSet/>
      <dgm:spPr/>
      <dgm:t>
        <a:bodyPr/>
        <a:lstStyle/>
        <a:p>
          <a:endParaRPr lang="en-US"/>
        </a:p>
      </dgm:t>
    </dgm:pt>
    <dgm:pt modelId="{BEF45399-2403-4F4B-A6D7-24C175D69FC8}" type="sibTrans" cxnId="{BF5F79D9-F511-4D46-A5B3-013566A35168}">
      <dgm:prSet/>
      <dgm:spPr/>
      <dgm:t>
        <a:bodyPr/>
        <a:lstStyle/>
        <a:p>
          <a:endParaRPr lang="en-US"/>
        </a:p>
      </dgm:t>
    </dgm:pt>
    <dgm:pt modelId="{B3988049-209F-4579-86B9-378F696D8DF3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Software Requirement Specifications</a:t>
          </a:r>
          <a:endParaRPr lang="en-US" dirty="0"/>
        </a:p>
      </dgm:t>
    </dgm:pt>
    <dgm:pt modelId="{CDBFA944-7297-42E9-A8C5-3BEBD05342D9}" type="parTrans" cxnId="{05454130-EC06-46FE-BAF0-3FB1B827960E}">
      <dgm:prSet/>
      <dgm:spPr/>
      <dgm:t>
        <a:bodyPr/>
        <a:lstStyle/>
        <a:p>
          <a:endParaRPr lang="en-US"/>
        </a:p>
      </dgm:t>
    </dgm:pt>
    <dgm:pt modelId="{151ABA36-1F97-46B7-8295-DFDFCC3A7E2E}" type="sibTrans" cxnId="{05454130-EC06-46FE-BAF0-3FB1B827960E}">
      <dgm:prSet/>
      <dgm:spPr/>
      <dgm:t>
        <a:bodyPr/>
        <a:lstStyle/>
        <a:p>
          <a:endParaRPr lang="en-US"/>
        </a:p>
      </dgm:t>
    </dgm:pt>
    <dgm:pt modelId="{18A8B32D-1CE0-4361-95BC-94818F7B4A1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B97060DE-E98C-4ED6-9577-A7B305FB9017}" type="parTrans" cxnId="{CA14834C-8EEF-47AA-B825-71021370136D}">
      <dgm:prSet/>
      <dgm:spPr/>
      <dgm:t>
        <a:bodyPr/>
        <a:lstStyle/>
        <a:p>
          <a:endParaRPr lang="en-US"/>
        </a:p>
      </dgm:t>
    </dgm:pt>
    <dgm:pt modelId="{E3A70270-9FED-4F70-A43D-9EEAA546F01B}" type="sibTrans" cxnId="{CA14834C-8EEF-47AA-B825-71021370136D}">
      <dgm:prSet/>
      <dgm:spPr/>
      <dgm:t>
        <a:bodyPr/>
        <a:lstStyle/>
        <a:p>
          <a:endParaRPr lang="en-US"/>
        </a:p>
      </dgm:t>
    </dgm:pt>
    <dgm:pt modelId="{B485304A-C50D-49B2-87B1-14EBC0F9C4E9}">
      <dgm:prSet phldrT="[Text]"/>
      <dgm:spPr/>
      <dgm:t>
        <a:bodyPr/>
        <a:lstStyle/>
        <a:p>
          <a:r>
            <a:rPr lang="en-US" b="1" smtClean="0">
              <a:latin typeface="+mj-lt"/>
            </a:rPr>
            <a:t>Software Design Description</a:t>
          </a:r>
          <a:endParaRPr lang="en-US" dirty="0"/>
        </a:p>
      </dgm:t>
    </dgm:pt>
    <dgm:pt modelId="{E2B8F8AB-E490-4179-84F0-89887A8F00E4}" type="parTrans" cxnId="{D7C063CB-FA11-4FFD-A300-A4815936D8FC}">
      <dgm:prSet/>
      <dgm:spPr/>
      <dgm:t>
        <a:bodyPr/>
        <a:lstStyle/>
        <a:p>
          <a:endParaRPr lang="en-US"/>
        </a:p>
      </dgm:t>
    </dgm:pt>
    <dgm:pt modelId="{0A63BC6E-1835-4C6A-B591-8462CD67189B}" type="sibTrans" cxnId="{D7C063CB-FA11-4FFD-A300-A4815936D8FC}">
      <dgm:prSet/>
      <dgm:spPr/>
      <dgm:t>
        <a:bodyPr/>
        <a:lstStyle/>
        <a:p>
          <a:endParaRPr lang="en-US"/>
        </a:p>
      </dgm:t>
    </dgm:pt>
    <dgm:pt modelId="{5FFCDB36-C340-4466-BC1F-D3A1156E86A3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E451D9D1-9B01-4694-B2E8-3CD489536F35}" type="parTrans" cxnId="{F47C9A74-99D1-4676-B952-C0138019D92D}">
      <dgm:prSet/>
      <dgm:spPr/>
      <dgm:t>
        <a:bodyPr/>
        <a:lstStyle/>
        <a:p>
          <a:endParaRPr lang="en-US"/>
        </a:p>
      </dgm:t>
    </dgm:pt>
    <dgm:pt modelId="{82D4DA05-8D56-4535-98EE-674D0599E724}" type="sibTrans" cxnId="{F47C9A74-99D1-4676-B952-C0138019D92D}">
      <dgm:prSet/>
      <dgm:spPr/>
      <dgm:t>
        <a:bodyPr/>
        <a:lstStyle/>
        <a:p>
          <a:endParaRPr lang="en-US"/>
        </a:p>
      </dgm:t>
    </dgm:pt>
    <dgm:pt modelId="{E85B40CE-F3F5-4A35-8012-146935055984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Testing</a:t>
          </a:r>
          <a:endParaRPr lang="en-US" dirty="0"/>
        </a:p>
      </dgm:t>
    </dgm:pt>
    <dgm:pt modelId="{18056958-59E4-4703-A820-9FA88CCD122B}" type="parTrans" cxnId="{DCA986CE-A36D-4E2C-AD2A-BECD29A5C548}">
      <dgm:prSet/>
      <dgm:spPr/>
      <dgm:t>
        <a:bodyPr/>
        <a:lstStyle/>
        <a:p>
          <a:endParaRPr lang="en-US"/>
        </a:p>
      </dgm:t>
    </dgm:pt>
    <dgm:pt modelId="{253CDA68-F997-45FA-9FF8-5489E12983B4}" type="sibTrans" cxnId="{DCA986CE-A36D-4E2C-AD2A-BECD29A5C548}">
      <dgm:prSet/>
      <dgm:spPr/>
      <dgm:t>
        <a:bodyPr/>
        <a:lstStyle/>
        <a:p>
          <a:endParaRPr lang="en-US"/>
        </a:p>
      </dgm:t>
    </dgm:pt>
    <dgm:pt modelId="{68F57FBB-B606-43B3-BDE5-0086440864DE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9E8E323E-2A56-488E-88D6-76181026DA12}" type="parTrans" cxnId="{EA771B39-B8AD-43AA-B3CE-2781051B7DE3}">
      <dgm:prSet/>
      <dgm:spPr/>
      <dgm:t>
        <a:bodyPr/>
        <a:lstStyle/>
        <a:p>
          <a:endParaRPr lang="en-US"/>
        </a:p>
      </dgm:t>
    </dgm:pt>
    <dgm:pt modelId="{0A3286BB-3C3B-4A99-96CE-F1D148A90D43}" type="sibTrans" cxnId="{EA771B39-B8AD-43AA-B3CE-2781051B7DE3}">
      <dgm:prSet/>
      <dgm:spPr/>
      <dgm:t>
        <a:bodyPr/>
        <a:lstStyle/>
        <a:p>
          <a:endParaRPr lang="en-US"/>
        </a:p>
      </dgm:t>
    </dgm:pt>
    <dgm:pt modelId="{9EF1BFA8-F5D9-41D7-8824-7A8DC0C76220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Demo</a:t>
          </a:r>
          <a:endParaRPr lang="en-US" dirty="0"/>
        </a:p>
      </dgm:t>
    </dgm:pt>
    <dgm:pt modelId="{C7C660A9-0A42-41A4-AC6B-5EF69774D6EC}" type="parTrans" cxnId="{856DC133-D1A6-4603-9D22-D30BB2C8B71C}">
      <dgm:prSet/>
      <dgm:spPr/>
      <dgm:t>
        <a:bodyPr/>
        <a:lstStyle/>
        <a:p>
          <a:endParaRPr lang="en-US"/>
        </a:p>
      </dgm:t>
    </dgm:pt>
    <dgm:pt modelId="{81DD41D5-27B9-4E82-820F-9ABACB85E8C4}" type="sibTrans" cxnId="{856DC133-D1A6-4603-9D22-D30BB2C8B71C}">
      <dgm:prSet/>
      <dgm:spPr/>
      <dgm:t>
        <a:bodyPr/>
        <a:lstStyle/>
        <a:p>
          <a:endParaRPr lang="en-US"/>
        </a:p>
      </dgm:t>
    </dgm:pt>
    <dgm:pt modelId="{9FF532B5-1666-4953-8569-751A1288326A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383606AF-A2A8-4D39-8C86-33F49039BF95}" type="parTrans" cxnId="{6D1C41B5-14CA-4684-9EA3-5808705DD656}">
      <dgm:prSet/>
      <dgm:spPr/>
      <dgm:t>
        <a:bodyPr/>
        <a:lstStyle/>
        <a:p>
          <a:endParaRPr lang="en-US"/>
        </a:p>
      </dgm:t>
    </dgm:pt>
    <dgm:pt modelId="{141E149D-6F13-4AC6-903D-F7DAF0C44C79}" type="sibTrans" cxnId="{6D1C41B5-14CA-4684-9EA3-5808705DD656}">
      <dgm:prSet/>
      <dgm:spPr/>
      <dgm:t>
        <a:bodyPr/>
        <a:lstStyle/>
        <a:p>
          <a:endParaRPr lang="en-US"/>
        </a:p>
      </dgm:t>
    </dgm:pt>
    <dgm:pt modelId="{F3F06A60-E4FE-4E03-BC83-454F6C57D999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Q&amp;A</a:t>
          </a:r>
          <a:endParaRPr lang="en-US" b="1" dirty="0"/>
        </a:p>
      </dgm:t>
    </dgm:pt>
    <dgm:pt modelId="{AAF769EE-63ED-44CF-8491-E0ACDCCD300C}" type="parTrans" cxnId="{ADD9E39A-D089-435F-B055-2D7F6AC0B688}">
      <dgm:prSet/>
      <dgm:spPr/>
      <dgm:t>
        <a:bodyPr/>
        <a:lstStyle/>
        <a:p>
          <a:endParaRPr lang="en-US"/>
        </a:p>
      </dgm:t>
    </dgm:pt>
    <dgm:pt modelId="{0A2055C6-3329-4E01-81F0-3181F92B11A7}" type="sibTrans" cxnId="{ADD9E39A-D089-435F-B055-2D7F6AC0B688}">
      <dgm:prSet/>
      <dgm:spPr/>
      <dgm:t>
        <a:bodyPr/>
        <a:lstStyle/>
        <a:p>
          <a:endParaRPr lang="en-US"/>
        </a:p>
      </dgm:t>
    </dgm:pt>
    <dgm:pt modelId="{CF4F16C4-9B26-4072-A3E7-0DE1807256EC}" type="pres">
      <dgm:prSet presAssocID="{18F07AEC-3B58-4249-AC61-89573791DF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0F75D5-72CF-4195-81BC-7063DD2C8ED6}" type="pres">
      <dgm:prSet presAssocID="{6DF5B08A-9121-40E1-92E9-79333FC8F2D2}" presName="linNode" presStyleCnt="0"/>
      <dgm:spPr/>
    </dgm:pt>
    <dgm:pt modelId="{FFBF79ED-6C84-4740-A093-8C6BAA74CCBA}" type="pres">
      <dgm:prSet presAssocID="{6DF5B08A-9121-40E1-92E9-79333FC8F2D2}" presName="parentText" presStyleLbl="node1" presStyleIdx="0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BC018-3D15-407E-940A-8515B3043132}" type="pres">
      <dgm:prSet presAssocID="{6DF5B08A-9121-40E1-92E9-79333FC8F2D2}" presName="descendantText" presStyleLbl="alignAccFollowNode1" presStyleIdx="0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E6D9F-5F7F-43E6-84D0-6BE1772B4588}" type="pres">
      <dgm:prSet presAssocID="{B7BC1E4D-660A-44D8-8E98-251164D8FB65}" presName="sp" presStyleCnt="0"/>
      <dgm:spPr/>
    </dgm:pt>
    <dgm:pt modelId="{DD6E379A-AE22-4982-8253-5D2D9EBEB46F}" type="pres">
      <dgm:prSet presAssocID="{D39ED147-7883-40ED-A01C-39D218765668}" presName="linNode" presStyleCnt="0"/>
      <dgm:spPr/>
    </dgm:pt>
    <dgm:pt modelId="{A9930DDA-01CC-43AA-BA32-1E49BA73E50D}" type="pres">
      <dgm:prSet presAssocID="{D39ED147-7883-40ED-A01C-39D218765668}" presName="parentText" presStyleLbl="node1" presStyleIdx="1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8BCE9-633E-4B3F-85C7-EF9941E5E123}" type="pres">
      <dgm:prSet presAssocID="{D39ED147-7883-40ED-A01C-39D218765668}" presName="descendantText" presStyleLbl="alignAccFollowNode1" presStyleIdx="1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800C9-B9F2-4F1C-910F-2402E1E6C5B6}" type="pres">
      <dgm:prSet presAssocID="{D98A861D-E023-4922-BE02-996BA2CE4E39}" presName="sp" presStyleCnt="0"/>
      <dgm:spPr/>
    </dgm:pt>
    <dgm:pt modelId="{8A836F28-0658-42F5-855D-57F79E151ED9}" type="pres">
      <dgm:prSet presAssocID="{CC184973-6944-48E5-83D5-7BF22DD7E4A4}" presName="linNode" presStyleCnt="0"/>
      <dgm:spPr/>
    </dgm:pt>
    <dgm:pt modelId="{43CC9052-EEDA-408C-BA6B-77EA607F0F97}" type="pres">
      <dgm:prSet presAssocID="{CC184973-6944-48E5-83D5-7BF22DD7E4A4}" presName="parentText" presStyleLbl="node1" presStyleIdx="2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2C0AD-B77A-40A7-A02E-70AC774A5504}" type="pres">
      <dgm:prSet presAssocID="{CC184973-6944-48E5-83D5-7BF22DD7E4A4}" presName="descendantText" presStyleLbl="alignAccFollowNode1" presStyleIdx="2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63B94-F7A2-4C33-8B0E-96B1250032EE}" type="pres">
      <dgm:prSet presAssocID="{719991BF-AFF8-4998-9E9F-445EFB2CFEA6}" presName="sp" presStyleCnt="0"/>
      <dgm:spPr/>
    </dgm:pt>
    <dgm:pt modelId="{FAB4087C-0F42-4378-8CA6-15B3796AB125}" type="pres">
      <dgm:prSet presAssocID="{E2EEF7D3-C703-4969-B969-FFC964DD1B82}" presName="linNode" presStyleCnt="0"/>
      <dgm:spPr/>
    </dgm:pt>
    <dgm:pt modelId="{F7AA96E1-2309-4BB6-9E58-83C9AF8D6988}" type="pres">
      <dgm:prSet presAssocID="{E2EEF7D3-C703-4969-B969-FFC964DD1B82}" presName="parentText" presStyleLbl="node1" presStyleIdx="3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ACC33-627A-4012-BAD4-055B5D3A47A5}" type="pres">
      <dgm:prSet presAssocID="{E2EEF7D3-C703-4969-B969-FFC964DD1B82}" presName="descendantText" presStyleLbl="alignAccFollowNode1" presStyleIdx="3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4EDA9-28DF-43A5-A58D-5C63A81FC824}" type="pres">
      <dgm:prSet presAssocID="{E8BDE5DA-CCE8-48CE-8C27-FA27D41E594F}" presName="sp" presStyleCnt="0"/>
      <dgm:spPr/>
    </dgm:pt>
    <dgm:pt modelId="{3695F27C-68B3-425A-A46D-8030EBA60871}" type="pres">
      <dgm:prSet presAssocID="{D0D7EE09-312F-467E-A3B8-87081594A9CF}" presName="linNode" presStyleCnt="0"/>
      <dgm:spPr/>
    </dgm:pt>
    <dgm:pt modelId="{D755CEE6-2460-46EB-9DE4-A76FA986A80B}" type="pres">
      <dgm:prSet presAssocID="{D0D7EE09-312F-467E-A3B8-87081594A9CF}" presName="parentText" presStyleLbl="node1" presStyleIdx="4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3CCB1-A33C-4739-A245-FB92188AA165}" type="pres">
      <dgm:prSet presAssocID="{D0D7EE09-312F-467E-A3B8-87081594A9CF}" presName="descendantText" presStyleLbl="alignAccFollowNode1" presStyleIdx="4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2250A-A9BB-47C5-B49C-AC7C91B32266}" type="pres">
      <dgm:prSet presAssocID="{BEF45399-2403-4F4B-A6D7-24C175D69FC8}" presName="sp" presStyleCnt="0"/>
      <dgm:spPr/>
    </dgm:pt>
    <dgm:pt modelId="{ADE5EB26-42F8-41D9-AFCB-2383B813A38F}" type="pres">
      <dgm:prSet presAssocID="{18A8B32D-1CE0-4361-95BC-94818F7B4A14}" presName="linNode" presStyleCnt="0"/>
      <dgm:spPr/>
    </dgm:pt>
    <dgm:pt modelId="{7D29A3BB-251E-48D2-AB2F-58D754BCED1A}" type="pres">
      <dgm:prSet presAssocID="{18A8B32D-1CE0-4361-95BC-94818F7B4A14}" presName="parentText" presStyleLbl="node1" presStyleIdx="5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7F4AD-B1A3-4274-9671-1C85B090FE2C}" type="pres">
      <dgm:prSet presAssocID="{18A8B32D-1CE0-4361-95BC-94818F7B4A14}" presName="descendantText" presStyleLbl="alignAccFollowNode1" presStyleIdx="5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4738F-F4B3-482B-B75C-4C36FA3BCF62}" type="pres">
      <dgm:prSet presAssocID="{E3A70270-9FED-4F70-A43D-9EEAA546F01B}" presName="sp" presStyleCnt="0"/>
      <dgm:spPr/>
    </dgm:pt>
    <dgm:pt modelId="{932B207E-391C-4097-8F38-099441E7CBFF}" type="pres">
      <dgm:prSet presAssocID="{5FFCDB36-C340-4466-BC1F-D3A1156E86A3}" presName="linNode" presStyleCnt="0"/>
      <dgm:spPr/>
    </dgm:pt>
    <dgm:pt modelId="{980614D2-6E8D-4269-A6C3-D16F908BD573}" type="pres">
      <dgm:prSet presAssocID="{5FFCDB36-C340-4466-BC1F-D3A1156E86A3}" presName="parentText" presStyleLbl="node1" presStyleIdx="6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2857F-BCF2-4F76-9C52-BE86884030CF}" type="pres">
      <dgm:prSet presAssocID="{5FFCDB36-C340-4466-BC1F-D3A1156E86A3}" presName="descendantText" presStyleLbl="alignAccFollowNode1" presStyleIdx="6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DC64D-E943-4A76-BB5B-5F2E831343C8}" type="pres">
      <dgm:prSet presAssocID="{82D4DA05-8D56-4535-98EE-674D0599E724}" presName="sp" presStyleCnt="0"/>
      <dgm:spPr/>
    </dgm:pt>
    <dgm:pt modelId="{1D3684DA-1B24-4290-81BE-DF7AB43E3950}" type="pres">
      <dgm:prSet presAssocID="{68F57FBB-B606-43B3-BDE5-0086440864DE}" presName="linNode" presStyleCnt="0"/>
      <dgm:spPr/>
    </dgm:pt>
    <dgm:pt modelId="{C5922F51-FA5B-4B33-8A64-A1D857D2BBE2}" type="pres">
      <dgm:prSet presAssocID="{68F57FBB-B606-43B3-BDE5-0086440864DE}" presName="parentText" presStyleLbl="node1" presStyleIdx="7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5E545-D25E-42BF-8CD6-8C192DD77DBB}" type="pres">
      <dgm:prSet presAssocID="{68F57FBB-B606-43B3-BDE5-0086440864DE}" presName="descendantText" presStyleLbl="alignAccFollowNode1" presStyleIdx="7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65D1-FF73-43C5-950D-CDC00A07F8CF}" type="pres">
      <dgm:prSet presAssocID="{0A3286BB-3C3B-4A99-96CE-F1D148A90D43}" presName="sp" presStyleCnt="0"/>
      <dgm:spPr/>
    </dgm:pt>
    <dgm:pt modelId="{2D15E6E4-D809-4D33-A7C3-CA578C331743}" type="pres">
      <dgm:prSet presAssocID="{9FF532B5-1666-4953-8569-751A1288326A}" presName="linNode" presStyleCnt="0"/>
      <dgm:spPr/>
    </dgm:pt>
    <dgm:pt modelId="{4EF168DF-699D-4FC3-ABD2-A264DA331F94}" type="pres">
      <dgm:prSet presAssocID="{9FF532B5-1666-4953-8569-751A1288326A}" presName="parentText" presStyleLbl="node1" presStyleIdx="8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BEEAE-C28C-44D0-9EAA-9D4FBA3D6755}" type="pres">
      <dgm:prSet presAssocID="{9FF532B5-1666-4953-8569-751A1288326A}" presName="descendantText" presStyleLbl="alignAccFollowNode1" presStyleIdx="8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8A8D41-3E62-4DEF-8E7E-FBB122701AA0}" srcId="{18F07AEC-3B58-4249-AC61-89573791DF85}" destId="{E2EEF7D3-C703-4969-B969-FFC964DD1B82}" srcOrd="3" destOrd="0" parTransId="{86498C36-E943-47F5-9083-7DD8754F1E6F}" sibTransId="{E8BDE5DA-CCE8-48CE-8C27-FA27D41E594F}"/>
    <dgm:cxn modelId="{A83FB6CF-4F29-49C5-B2E5-009001129E38}" type="presOf" srcId="{5FFCDB36-C340-4466-BC1F-D3A1156E86A3}" destId="{980614D2-6E8D-4269-A6C3-D16F908BD573}" srcOrd="0" destOrd="0" presId="urn:microsoft.com/office/officeart/2005/8/layout/vList5"/>
    <dgm:cxn modelId="{A98D5762-E816-4AD4-BDBA-61EBD4E2E469}" srcId="{18F07AEC-3B58-4249-AC61-89573791DF85}" destId="{CC184973-6944-48E5-83D5-7BF22DD7E4A4}" srcOrd="2" destOrd="0" parTransId="{24ED9C99-64C5-4200-A8D6-F1518CA0389E}" sibTransId="{719991BF-AFF8-4998-9E9F-445EFB2CFEA6}"/>
    <dgm:cxn modelId="{DCA986CE-A36D-4E2C-AD2A-BECD29A5C548}" srcId="{5FFCDB36-C340-4466-BC1F-D3A1156E86A3}" destId="{E85B40CE-F3F5-4A35-8012-146935055984}" srcOrd="0" destOrd="0" parTransId="{18056958-59E4-4703-A820-9FA88CCD122B}" sibTransId="{253CDA68-F997-45FA-9FF8-5489E12983B4}"/>
    <dgm:cxn modelId="{F47C9A74-99D1-4676-B952-C0138019D92D}" srcId="{18F07AEC-3B58-4249-AC61-89573791DF85}" destId="{5FFCDB36-C340-4466-BC1F-D3A1156E86A3}" srcOrd="6" destOrd="0" parTransId="{E451D9D1-9B01-4694-B2E8-3CD489536F35}" sibTransId="{82D4DA05-8D56-4535-98EE-674D0599E724}"/>
    <dgm:cxn modelId="{ADD9E39A-D089-435F-B055-2D7F6AC0B688}" srcId="{9FF532B5-1666-4953-8569-751A1288326A}" destId="{F3F06A60-E4FE-4E03-BC83-454F6C57D999}" srcOrd="0" destOrd="0" parTransId="{AAF769EE-63ED-44CF-8491-E0ACDCCD300C}" sibTransId="{0A2055C6-3329-4E01-81F0-3181F92B11A7}"/>
    <dgm:cxn modelId="{EA771B39-B8AD-43AA-B3CE-2781051B7DE3}" srcId="{18F07AEC-3B58-4249-AC61-89573791DF85}" destId="{68F57FBB-B606-43B3-BDE5-0086440864DE}" srcOrd="7" destOrd="0" parTransId="{9E8E323E-2A56-488E-88D6-76181026DA12}" sibTransId="{0A3286BB-3C3B-4A99-96CE-F1D148A90D43}"/>
    <dgm:cxn modelId="{3B9F55F6-AA98-421B-8E5B-403351151EF2}" type="presOf" srcId="{E85B40CE-F3F5-4A35-8012-146935055984}" destId="{C192857F-BCF2-4F76-9C52-BE86884030CF}" srcOrd="0" destOrd="0" presId="urn:microsoft.com/office/officeart/2005/8/layout/vList5"/>
    <dgm:cxn modelId="{1A5F5CF0-CC3F-4DB1-98A4-DD7C5D3EFE70}" type="presOf" srcId="{23432ADC-13F5-48B4-A8DF-F85F38FD3B85}" destId="{3F02C0AD-B77A-40A7-A02E-70AC774A5504}" srcOrd="0" destOrd="0" presId="urn:microsoft.com/office/officeart/2005/8/layout/vList5"/>
    <dgm:cxn modelId="{5B3ABE03-74F2-4BC7-B43C-02FCE1CF396A}" type="presOf" srcId="{D0D7EE09-312F-467E-A3B8-87081594A9CF}" destId="{D755CEE6-2460-46EB-9DE4-A76FA986A80B}" srcOrd="0" destOrd="0" presId="urn:microsoft.com/office/officeart/2005/8/layout/vList5"/>
    <dgm:cxn modelId="{BF5F79D9-F511-4D46-A5B3-013566A35168}" srcId="{18F07AEC-3B58-4249-AC61-89573791DF85}" destId="{D0D7EE09-312F-467E-A3B8-87081594A9CF}" srcOrd="4" destOrd="0" parTransId="{B777786C-909C-4A98-B464-362DAB5188BB}" sibTransId="{BEF45399-2403-4F4B-A6D7-24C175D69FC8}"/>
    <dgm:cxn modelId="{302D63C0-8CF5-453D-B2ED-1E7C1BA1D970}" type="presOf" srcId="{9FF532B5-1666-4953-8569-751A1288326A}" destId="{4EF168DF-699D-4FC3-ABD2-A264DA331F94}" srcOrd="0" destOrd="0" presId="urn:microsoft.com/office/officeart/2005/8/layout/vList5"/>
    <dgm:cxn modelId="{FD57F127-4A94-4D37-872D-788DC309B1AD}" type="presOf" srcId="{919A7D91-4C2B-469D-ABF2-268AF5F32FEF}" destId="{D3BBC018-3D15-407E-940A-8515B3043132}" srcOrd="0" destOrd="0" presId="urn:microsoft.com/office/officeart/2005/8/layout/vList5"/>
    <dgm:cxn modelId="{AFB2CC52-3BD8-492D-B609-1640EEA97655}" srcId="{18F07AEC-3B58-4249-AC61-89573791DF85}" destId="{6DF5B08A-9121-40E1-92E9-79333FC8F2D2}" srcOrd="0" destOrd="0" parTransId="{0B3AE333-500A-4C00-8CC8-4A288C18EFBC}" sibTransId="{B7BC1E4D-660A-44D8-8E98-251164D8FB65}"/>
    <dgm:cxn modelId="{61A2D7FB-4FDF-4A2F-96E5-B04BA9DDE04D}" type="presOf" srcId="{2AB0744B-4C55-4915-986D-59BCAC94C6D1}" destId="{E938BCE9-633E-4B3F-85C7-EF9941E5E123}" srcOrd="0" destOrd="0" presId="urn:microsoft.com/office/officeart/2005/8/layout/vList5"/>
    <dgm:cxn modelId="{0654805B-EB28-4029-8C8E-218FA1CD2DDA}" srcId="{6DF5B08A-9121-40E1-92E9-79333FC8F2D2}" destId="{919A7D91-4C2B-469D-ABF2-268AF5F32FEF}" srcOrd="0" destOrd="0" parTransId="{2DC41896-6F61-4725-93DF-570BA8F117FD}" sibTransId="{A1886E6A-D368-4837-8D02-66DD04613EE0}"/>
    <dgm:cxn modelId="{36D751D4-33DF-452C-BE82-21637E278738}" type="presOf" srcId="{F3F06A60-E4FE-4E03-BC83-454F6C57D999}" destId="{BC3BEEAE-C28C-44D0-9EAA-9D4FBA3D6755}" srcOrd="0" destOrd="0" presId="urn:microsoft.com/office/officeart/2005/8/layout/vList5"/>
    <dgm:cxn modelId="{B1409A7A-B7F9-4F92-83A6-175FB91FACD9}" type="presOf" srcId="{9EF1BFA8-F5D9-41D7-8824-7A8DC0C76220}" destId="{A695E545-D25E-42BF-8CD6-8C192DD77DBB}" srcOrd="0" destOrd="0" presId="urn:microsoft.com/office/officeart/2005/8/layout/vList5"/>
    <dgm:cxn modelId="{D7C063CB-FA11-4FFD-A300-A4815936D8FC}" srcId="{18A8B32D-1CE0-4361-95BC-94818F7B4A14}" destId="{B485304A-C50D-49B2-87B1-14EBC0F9C4E9}" srcOrd="0" destOrd="0" parTransId="{E2B8F8AB-E490-4179-84F0-89887A8F00E4}" sibTransId="{0A63BC6E-1835-4C6A-B591-8462CD67189B}"/>
    <dgm:cxn modelId="{B3B4095D-D916-4E79-B4E3-7F7B80BD6630}" type="presOf" srcId="{18A8B32D-1CE0-4361-95BC-94818F7B4A14}" destId="{7D29A3BB-251E-48D2-AB2F-58D754BCED1A}" srcOrd="0" destOrd="0" presId="urn:microsoft.com/office/officeart/2005/8/layout/vList5"/>
    <dgm:cxn modelId="{05454130-EC06-46FE-BAF0-3FB1B827960E}" srcId="{D0D7EE09-312F-467E-A3B8-87081594A9CF}" destId="{B3988049-209F-4579-86B9-378F696D8DF3}" srcOrd="0" destOrd="0" parTransId="{CDBFA944-7297-42E9-A8C5-3BEBD05342D9}" sibTransId="{151ABA36-1F97-46B7-8295-DFDFCC3A7E2E}"/>
    <dgm:cxn modelId="{6D1C41B5-14CA-4684-9EA3-5808705DD656}" srcId="{18F07AEC-3B58-4249-AC61-89573791DF85}" destId="{9FF532B5-1666-4953-8569-751A1288326A}" srcOrd="8" destOrd="0" parTransId="{383606AF-A2A8-4D39-8C86-33F49039BF95}" sibTransId="{141E149D-6F13-4AC6-903D-F7DAF0C44C79}"/>
    <dgm:cxn modelId="{68D55932-9FB6-4B1F-9D35-EBE9710C955B}" type="presOf" srcId="{B3988049-209F-4579-86B9-378F696D8DF3}" destId="{FDF3CCB1-A33C-4739-A245-FB92188AA165}" srcOrd="0" destOrd="0" presId="urn:microsoft.com/office/officeart/2005/8/layout/vList5"/>
    <dgm:cxn modelId="{94B9F691-7AAB-4515-B538-A08F45C7C8AD}" type="presOf" srcId="{E2EEF7D3-C703-4969-B969-FFC964DD1B82}" destId="{F7AA96E1-2309-4BB6-9E58-83C9AF8D6988}" srcOrd="0" destOrd="0" presId="urn:microsoft.com/office/officeart/2005/8/layout/vList5"/>
    <dgm:cxn modelId="{834B55D7-0BB3-4CA7-B2A3-E1778D705B5B}" type="presOf" srcId="{B485304A-C50D-49B2-87B1-14EBC0F9C4E9}" destId="{1DA7F4AD-B1A3-4274-9671-1C85B090FE2C}" srcOrd="0" destOrd="0" presId="urn:microsoft.com/office/officeart/2005/8/layout/vList5"/>
    <dgm:cxn modelId="{065FE0E7-5838-489E-A3BD-16874C7FB5A1}" type="presOf" srcId="{CC184973-6944-48E5-83D5-7BF22DD7E4A4}" destId="{43CC9052-EEDA-408C-BA6B-77EA607F0F97}" srcOrd="0" destOrd="0" presId="urn:microsoft.com/office/officeart/2005/8/layout/vList5"/>
    <dgm:cxn modelId="{76DF94BA-0F3A-4919-8A97-5D9601F75D82}" srcId="{18F07AEC-3B58-4249-AC61-89573791DF85}" destId="{D39ED147-7883-40ED-A01C-39D218765668}" srcOrd="1" destOrd="0" parTransId="{E544B62C-E634-4E4A-B8D8-EEC69A8BDE45}" sibTransId="{D98A861D-E023-4922-BE02-996BA2CE4E39}"/>
    <dgm:cxn modelId="{B44F9483-796A-4830-AE4F-05EA9AFDCB11}" type="presOf" srcId="{06DD8F9D-51DF-423B-90A9-33361ECF13EB}" destId="{EA9ACC33-627A-4012-BAD4-055B5D3A47A5}" srcOrd="0" destOrd="0" presId="urn:microsoft.com/office/officeart/2005/8/layout/vList5"/>
    <dgm:cxn modelId="{2AF241FE-6B9A-4A76-AB9C-B10310FD717E}" srcId="{CC184973-6944-48E5-83D5-7BF22DD7E4A4}" destId="{23432ADC-13F5-48B4-A8DF-F85F38FD3B85}" srcOrd="0" destOrd="0" parTransId="{817735FE-4B27-4317-A229-9FD7E95E84C4}" sibTransId="{A29BDA27-DA61-4014-A677-A7F0A1783D35}"/>
    <dgm:cxn modelId="{F900DD45-0DBF-4408-AEDA-2B1DF3196140}" type="presOf" srcId="{D39ED147-7883-40ED-A01C-39D218765668}" destId="{A9930DDA-01CC-43AA-BA32-1E49BA73E50D}" srcOrd="0" destOrd="0" presId="urn:microsoft.com/office/officeart/2005/8/layout/vList5"/>
    <dgm:cxn modelId="{62DF17DF-E4F4-4BB9-81A3-B5EF4907BF0A}" srcId="{E2EEF7D3-C703-4969-B969-FFC964DD1B82}" destId="{06DD8F9D-51DF-423B-90A9-33361ECF13EB}" srcOrd="0" destOrd="0" parTransId="{8E75A072-3CD7-415B-95ED-1D25264DFD00}" sibTransId="{77108BEB-9E6D-4573-9CE7-1ABB62A6E449}"/>
    <dgm:cxn modelId="{59B6A49A-1DB3-4F30-94D0-B3DDD34D7C28}" type="presOf" srcId="{18F07AEC-3B58-4249-AC61-89573791DF85}" destId="{CF4F16C4-9B26-4072-A3E7-0DE1807256EC}" srcOrd="0" destOrd="0" presId="urn:microsoft.com/office/officeart/2005/8/layout/vList5"/>
    <dgm:cxn modelId="{5134F363-4143-45A9-9C22-2F82D5017C73}" type="presOf" srcId="{68F57FBB-B606-43B3-BDE5-0086440864DE}" destId="{C5922F51-FA5B-4B33-8A64-A1D857D2BBE2}" srcOrd="0" destOrd="0" presId="urn:microsoft.com/office/officeart/2005/8/layout/vList5"/>
    <dgm:cxn modelId="{856DC133-D1A6-4603-9D22-D30BB2C8B71C}" srcId="{68F57FBB-B606-43B3-BDE5-0086440864DE}" destId="{9EF1BFA8-F5D9-41D7-8824-7A8DC0C76220}" srcOrd="0" destOrd="0" parTransId="{C7C660A9-0A42-41A4-AC6B-5EF69774D6EC}" sibTransId="{81DD41D5-27B9-4E82-820F-9ABACB85E8C4}"/>
    <dgm:cxn modelId="{CA14834C-8EEF-47AA-B825-71021370136D}" srcId="{18F07AEC-3B58-4249-AC61-89573791DF85}" destId="{18A8B32D-1CE0-4361-95BC-94818F7B4A14}" srcOrd="5" destOrd="0" parTransId="{B97060DE-E98C-4ED6-9577-A7B305FB9017}" sibTransId="{E3A70270-9FED-4F70-A43D-9EEAA546F01B}"/>
    <dgm:cxn modelId="{741725A5-8320-418B-9DCC-391EFAAC93CE}" type="presOf" srcId="{6DF5B08A-9121-40E1-92E9-79333FC8F2D2}" destId="{FFBF79ED-6C84-4740-A093-8C6BAA74CCBA}" srcOrd="0" destOrd="0" presId="urn:microsoft.com/office/officeart/2005/8/layout/vList5"/>
    <dgm:cxn modelId="{9A798682-9024-4BBA-A03F-C61EA01CFE6D}" srcId="{D39ED147-7883-40ED-A01C-39D218765668}" destId="{2AB0744B-4C55-4915-986D-59BCAC94C6D1}" srcOrd="0" destOrd="0" parTransId="{AED36316-4066-4A97-AA90-0ECD4D9A0C18}" sibTransId="{3F074F33-390D-4AF3-932B-1090EEB96753}"/>
    <dgm:cxn modelId="{ECC5F625-0005-4F55-9FC6-0620302D27D1}" type="presParOf" srcId="{CF4F16C4-9B26-4072-A3E7-0DE1807256EC}" destId="{EB0F75D5-72CF-4195-81BC-7063DD2C8ED6}" srcOrd="0" destOrd="0" presId="urn:microsoft.com/office/officeart/2005/8/layout/vList5"/>
    <dgm:cxn modelId="{033FA559-B311-48A5-B906-7C2F8B807A0B}" type="presParOf" srcId="{EB0F75D5-72CF-4195-81BC-7063DD2C8ED6}" destId="{FFBF79ED-6C84-4740-A093-8C6BAA74CCBA}" srcOrd="0" destOrd="0" presId="urn:microsoft.com/office/officeart/2005/8/layout/vList5"/>
    <dgm:cxn modelId="{91F3BA06-7699-4A34-8718-57ADFD44F371}" type="presParOf" srcId="{EB0F75D5-72CF-4195-81BC-7063DD2C8ED6}" destId="{D3BBC018-3D15-407E-940A-8515B3043132}" srcOrd="1" destOrd="0" presId="urn:microsoft.com/office/officeart/2005/8/layout/vList5"/>
    <dgm:cxn modelId="{9EE61285-1BD8-4E00-AAA6-6F77843AC21D}" type="presParOf" srcId="{CF4F16C4-9B26-4072-A3E7-0DE1807256EC}" destId="{38EE6D9F-5F7F-43E6-84D0-6BE1772B4588}" srcOrd="1" destOrd="0" presId="urn:microsoft.com/office/officeart/2005/8/layout/vList5"/>
    <dgm:cxn modelId="{EFA6034B-0191-46F6-8442-0C15121665DD}" type="presParOf" srcId="{CF4F16C4-9B26-4072-A3E7-0DE1807256EC}" destId="{DD6E379A-AE22-4982-8253-5D2D9EBEB46F}" srcOrd="2" destOrd="0" presId="urn:microsoft.com/office/officeart/2005/8/layout/vList5"/>
    <dgm:cxn modelId="{1C7ABB3F-F16B-4918-8B08-BD8AC7CD4CCC}" type="presParOf" srcId="{DD6E379A-AE22-4982-8253-5D2D9EBEB46F}" destId="{A9930DDA-01CC-43AA-BA32-1E49BA73E50D}" srcOrd="0" destOrd="0" presId="urn:microsoft.com/office/officeart/2005/8/layout/vList5"/>
    <dgm:cxn modelId="{0BD068A8-DC16-4481-9490-2F2820D1E9C0}" type="presParOf" srcId="{DD6E379A-AE22-4982-8253-5D2D9EBEB46F}" destId="{E938BCE9-633E-4B3F-85C7-EF9941E5E123}" srcOrd="1" destOrd="0" presId="urn:microsoft.com/office/officeart/2005/8/layout/vList5"/>
    <dgm:cxn modelId="{9C0B1C89-8B03-428F-9467-B8F8F8898BE3}" type="presParOf" srcId="{CF4F16C4-9B26-4072-A3E7-0DE1807256EC}" destId="{0E8800C9-B9F2-4F1C-910F-2402E1E6C5B6}" srcOrd="3" destOrd="0" presId="urn:microsoft.com/office/officeart/2005/8/layout/vList5"/>
    <dgm:cxn modelId="{2DB3BB95-9135-46B1-9722-F4E4F7FB410B}" type="presParOf" srcId="{CF4F16C4-9B26-4072-A3E7-0DE1807256EC}" destId="{8A836F28-0658-42F5-855D-57F79E151ED9}" srcOrd="4" destOrd="0" presId="urn:microsoft.com/office/officeart/2005/8/layout/vList5"/>
    <dgm:cxn modelId="{F71DFFFC-7427-4930-9F98-DCD78279B482}" type="presParOf" srcId="{8A836F28-0658-42F5-855D-57F79E151ED9}" destId="{43CC9052-EEDA-408C-BA6B-77EA607F0F97}" srcOrd="0" destOrd="0" presId="urn:microsoft.com/office/officeart/2005/8/layout/vList5"/>
    <dgm:cxn modelId="{A43A98F2-8F02-424C-B908-434FE789583D}" type="presParOf" srcId="{8A836F28-0658-42F5-855D-57F79E151ED9}" destId="{3F02C0AD-B77A-40A7-A02E-70AC774A5504}" srcOrd="1" destOrd="0" presId="urn:microsoft.com/office/officeart/2005/8/layout/vList5"/>
    <dgm:cxn modelId="{8DD9D2B9-D0B5-411E-B15E-4B6ADC7BBD03}" type="presParOf" srcId="{CF4F16C4-9B26-4072-A3E7-0DE1807256EC}" destId="{03863B94-F7A2-4C33-8B0E-96B1250032EE}" srcOrd="5" destOrd="0" presId="urn:microsoft.com/office/officeart/2005/8/layout/vList5"/>
    <dgm:cxn modelId="{55FFA98A-C0BD-4A58-BF40-B312520BE58E}" type="presParOf" srcId="{CF4F16C4-9B26-4072-A3E7-0DE1807256EC}" destId="{FAB4087C-0F42-4378-8CA6-15B3796AB125}" srcOrd="6" destOrd="0" presId="urn:microsoft.com/office/officeart/2005/8/layout/vList5"/>
    <dgm:cxn modelId="{2E31EC16-1FC4-4829-B87D-13E9A309905B}" type="presParOf" srcId="{FAB4087C-0F42-4378-8CA6-15B3796AB125}" destId="{F7AA96E1-2309-4BB6-9E58-83C9AF8D6988}" srcOrd="0" destOrd="0" presId="urn:microsoft.com/office/officeart/2005/8/layout/vList5"/>
    <dgm:cxn modelId="{D6750CF6-E0CC-4949-AE50-BBD92380FDA6}" type="presParOf" srcId="{FAB4087C-0F42-4378-8CA6-15B3796AB125}" destId="{EA9ACC33-627A-4012-BAD4-055B5D3A47A5}" srcOrd="1" destOrd="0" presId="urn:microsoft.com/office/officeart/2005/8/layout/vList5"/>
    <dgm:cxn modelId="{CAF5AE04-58BD-4B17-AD35-CF8773343D50}" type="presParOf" srcId="{CF4F16C4-9B26-4072-A3E7-0DE1807256EC}" destId="{8F84EDA9-28DF-43A5-A58D-5C63A81FC824}" srcOrd="7" destOrd="0" presId="urn:microsoft.com/office/officeart/2005/8/layout/vList5"/>
    <dgm:cxn modelId="{DEF99FBF-D0F9-40F5-A9B9-CF8EE38368E7}" type="presParOf" srcId="{CF4F16C4-9B26-4072-A3E7-0DE1807256EC}" destId="{3695F27C-68B3-425A-A46D-8030EBA60871}" srcOrd="8" destOrd="0" presId="urn:microsoft.com/office/officeart/2005/8/layout/vList5"/>
    <dgm:cxn modelId="{9C190213-A713-450D-BDF6-99FC4E242516}" type="presParOf" srcId="{3695F27C-68B3-425A-A46D-8030EBA60871}" destId="{D755CEE6-2460-46EB-9DE4-A76FA986A80B}" srcOrd="0" destOrd="0" presId="urn:microsoft.com/office/officeart/2005/8/layout/vList5"/>
    <dgm:cxn modelId="{42684918-29CA-4A11-AAE9-67DFE55DCFE1}" type="presParOf" srcId="{3695F27C-68B3-425A-A46D-8030EBA60871}" destId="{FDF3CCB1-A33C-4739-A245-FB92188AA165}" srcOrd="1" destOrd="0" presId="urn:microsoft.com/office/officeart/2005/8/layout/vList5"/>
    <dgm:cxn modelId="{415F1433-69FD-4A36-B84B-35E20A91F653}" type="presParOf" srcId="{CF4F16C4-9B26-4072-A3E7-0DE1807256EC}" destId="{C172250A-A9BB-47C5-B49C-AC7C91B32266}" srcOrd="9" destOrd="0" presId="urn:microsoft.com/office/officeart/2005/8/layout/vList5"/>
    <dgm:cxn modelId="{F116A50E-1607-41B4-BB5B-E4614E623663}" type="presParOf" srcId="{CF4F16C4-9B26-4072-A3E7-0DE1807256EC}" destId="{ADE5EB26-42F8-41D9-AFCB-2383B813A38F}" srcOrd="10" destOrd="0" presId="urn:microsoft.com/office/officeart/2005/8/layout/vList5"/>
    <dgm:cxn modelId="{000F29C7-F31B-4673-A995-0CBBCFEED87A}" type="presParOf" srcId="{ADE5EB26-42F8-41D9-AFCB-2383B813A38F}" destId="{7D29A3BB-251E-48D2-AB2F-58D754BCED1A}" srcOrd="0" destOrd="0" presId="urn:microsoft.com/office/officeart/2005/8/layout/vList5"/>
    <dgm:cxn modelId="{D2819A88-108B-4185-BDB2-6BE447FE2DF2}" type="presParOf" srcId="{ADE5EB26-42F8-41D9-AFCB-2383B813A38F}" destId="{1DA7F4AD-B1A3-4274-9671-1C85B090FE2C}" srcOrd="1" destOrd="0" presId="urn:microsoft.com/office/officeart/2005/8/layout/vList5"/>
    <dgm:cxn modelId="{1A37C244-44EE-4A90-9428-CF5A0969010D}" type="presParOf" srcId="{CF4F16C4-9B26-4072-A3E7-0DE1807256EC}" destId="{3FF4738F-F4B3-482B-B75C-4C36FA3BCF62}" srcOrd="11" destOrd="0" presId="urn:microsoft.com/office/officeart/2005/8/layout/vList5"/>
    <dgm:cxn modelId="{22B61756-2C78-40D2-85D8-F9FC55D8613C}" type="presParOf" srcId="{CF4F16C4-9B26-4072-A3E7-0DE1807256EC}" destId="{932B207E-391C-4097-8F38-099441E7CBFF}" srcOrd="12" destOrd="0" presId="urn:microsoft.com/office/officeart/2005/8/layout/vList5"/>
    <dgm:cxn modelId="{4740D7B3-AD14-419F-9762-57BD0008BE31}" type="presParOf" srcId="{932B207E-391C-4097-8F38-099441E7CBFF}" destId="{980614D2-6E8D-4269-A6C3-D16F908BD573}" srcOrd="0" destOrd="0" presId="urn:microsoft.com/office/officeart/2005/8/layout/vList5"/>
    <dgm:cxn modelId="{EB08F03B-4AD5-4C16-8101-6CF5BEBB72B0}" type="presParOf" srcId="{932B207E-391C-4097-8F38-099441E7CBFF}" destId="{C192857F-BCF2-4F76-9C52-BE86884030CF}" srcOrd="1" destOrd="0" presId="urn:microsoft.com/office/officeart/2005/8/layout/vList5"/>
    <dgm:cxn modelId="{CB8B13E7-E67A-4C19-99C5-82EFC5893BF1}" type="presParOf" srcId="{CF4F16C4-9B26-4072-A3E7-0DE1807256EC}" destId="{644DC64D-E943-4A76-BB5B-5F2E831343C8}" srcOrd="13" destOrd="0" presId="urn:microsoft.com/office/officeart/2005/8/layout/vList5"/>
    <dgm:cxn modelId="{A6AD55A1-7766-4471-914C-60F127215632}" type="presParOf" srcId="{CF4F16C4-9B26-4072-A3E7-0DE1807256EC}" destId="{1D3684DA-1B24-4290-81BE-DF7AB43E3950}" srcOrd="14" destOrd="0" presId="urn:microsoft.com/office/officeart/2005/8/layout/vList5"/>
    <dgm:cxn modelId="{101EEA65-4BC9-4183-854C-33043D1721F1}" type="presParOf" srcId="{1D3684DA-1B24-4290-81BE-DF7AB43E3950}" destId="{C5922F51-FA5B-4B33-8A64-A1D857D2BBE2}" srcOrd="0" destOrd="0" presId="urn:microsoft.com/office/officeart/2005/8/layout/vList5"/>
    <dgm:cxn modelId="{A6A4B374-661C-4D45-B48B-2878DA1EEECB}" type="presParOf" srcId="{1D3684DA-1B24-4290-81BE-DF7AB43E3950}" destId="{A695E545-D25E-42BF-8CD6-8C192DD77DBB}" srcOrd="1" destOrd="0" presId="urn:microsoft.com/office/officeart/2005/8/layout/vList5"/>
    <dgm:cxn modelId="{38B87CF2-7071-46D2-BA9F-183C35527D7E}" type="presParOf" srcId="{CF4F16C4-9B26-4072-A3E7-0DE1807256EC}" destId="{BFB665D1-FF73-43C5-950D-CDC00A07F8CF}" srcOrd="15" destOrd="0" presId="urn:microsoft.com/office/officeart/2005/8/layout/vList5"/>
    <dgm:cxn modelId="{BF45EC6A-C0CE-4071-A162-0CEEF2FAD29E}" type="presParOf" srcId="{CF4F16C4-9B26-4072-A3E7-0DE1807256EC}" destId="{2D15E6E4-D809-4D33-A7C3-CA578C331743}" srcOrd="16" destOrd="0" presId="urn:microsoft.com/office/officeart/2005/8/layout/vList5"/>
    <dgm:cxn modelId="{3274CD3C-AF06-4818-9D7A-E79F9B25FC53}" type="presParOf" srcId="{2D15E6E4-D809-4D33-A7C3-CA578C331743}" destId="{4EF168DF-699D-4FC3-ABD2-A264DA331F94}" srcOrd="0" destOrd="0" presId="urn:microsoft.com/office/officeart/2005/8/layout/vList5"/>
    <dgm:cxn modelId="{212730BB-75B1-4EA5-9066-23C03E2E97EA}" type="presParOf" srcId="{2D15E6E4-D809-4D33-A7C3-CA578C331743}" destId="{BC3BEEAE-C28C-44D0-9EAA-9D4FBA3D6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FF6C8B-B79F-4F54-8B0C-7FD9294411A0}" type="doc">
      <dgm:prSet loTypeId="urn:microsoft.com/office/officeart/2005/8/layout/cycle2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E4155EF-520E-4C24-B4D6-E4F22BF4B3FC}">
      <dgm:prSet phldrT="[Text]"/>
      <dgm:spPr/>
      <dgm:t>
        <a:bodyPr/>
        <a:lstStyle/>
        <a:p>
          <a:r>
            <a:rPr lang="en-US" dirty="0" smtClean="0"/>
            <a:t>Existing System Advantages</a:t>
          </a:r>
          <a:endParaRPr lang="en-US" dirty="0"/>
        </a:p>
      </dgm:t>
    </dgm:pt>
    <dgm:pt modelId="{A2110811-898C-4AC4-8A07-0CD9E9A39187}" type="parTrans" cxnId="{258AED5D-CD2B-4ECC-B47E-E78169A5EC27}">
      <dgm:prSet/>
      <dgm:spPr/>
      <dgm:t>
        <a:bodyPr/>
        <a:lstStyle/>
        <a:p>
          <a:endParaRPr lang="en-US"/>
        </a:p>
      </dgm:t>
    </dgm:pt>
    <dgm:pt modelId="{D869C028-25AF-40E8-BF42-0CAA5593F6EC}" type="sibTrans" cxnId="{258AED5D-CD2B-4ECC-B47E-E78169A5EC27}">
      <dgm:prSet/>
      <dgm:spPr/>
      <dgm:t>
        <a:bodyPr/>
        <a:lstStyle/>
        <a:p>
          <a:endParaRPr lang="en-US"/>
        </a:p>
      </dgm:t>
    </dgm:pt>
    <dgm:pt modelId="{0CA4721F-943A-4AD3-8031-E7E0F6618157}">
      <dgm:prSet phldrT="[Text]"/>
      <dgm:spPr/>
      <dgm:t>
        <a:bodyPr/>
        <a:lstStyle/>
        <a:p>
          <a:r>
            <a:rPr lang="en-US" dirty="0" smtClean="0"/>
            <a:t>Open source framework</a:t>
          </a:r>
          <a:endParaRPr lang="en-US" dirty="0"/>
        </a:p>
      </dgm:t>
    </dgm:pt>
    <dgm:pt modelId="{305EB9C2-EC2D-4D6C-A730-BF00EC22A3C4}" type="parTrans" cxnId="{BED6E860-CC21-4520-8C38-F562BF5D5A59}">
      <dgm:prSet/>
      <dgm:spPr/>
      <dgm:t>
        <a:bodyPr/>
        <a:lstStyle/>
        <a:p>
          <a:endParaRPr lang="en-US"/>
        </a:p>
      </dgm:t>
    </dgm:pt>
    <dgm:pt modelId="{62053166-BD92-44B1-8F42-18302FFF8FA3}" type="sibTrans" cxnId="{BED6E860-CC21-4520-8C38-F562BF5D5A59}">
      <dgm:prSet/>
      <dgm:spPr/>
      <dgm:t>
        <a:bodyPr/>
        <a:lstStyle/>
        <a:p>
          <a:endParaRPr lang="en-US"/>
        </a:p>
      </dgm:t>
    </dgm:pt>
    <dgm:pt modelId="{9C823C0C-3CC7-4D7D-9080-0ABA75F7D335}">
      <dgm:prSet phldrT="[Text]"/>
      <dgm:spPr/>
      <dgm:t>
        <a:bodyPr/>
        <a:lstStyle/>
        <a:p>
          <a:r>
            <a:rPr lang="en-US" dirty="0" smtClean="0"/>
            <a:t>New development</a:t>
          </a:r>
          <a:endParaRPr lang="en-US" dirty="0"/>
        </a:p>
      </dgm:t>
    </dgm:pt>
    <dgm:pt modelId="{4DB94E40-3123-4C20-9A79-986B3A6B0269}" type="parTrans" cxnId="{0B785C5D-9A65-4198-A525-07C04C24BB54}">
      <dgm:prSet/>
      <dgm:spPr/>
      <dgm:t>
        <a:bodyPr/>
        <a:lstStyle/>
        <a:p>
          <a:endParaRPr lang="en-US"/>
        </a:p>
      </dgm:t>
    </dgm:pt>
    <dgm:pt modelId="{CD4B3AF2-A4E3-437D-862C-BCFB07B91261}" type="sibTrans" cxnId="{0B785C5D-9A65-4198-A525-07C04C24BB54}">
      <dgm:prSet/>
      <dgm:spPr/>
      <dgm:t>
        <a:bodyPr/>
        <a:lstStyle/>
        <a:p>
          <a:endParaRPr lang="en-US"/>
        </a:p>
      </dgm:t>
    </dgm:pt>
    <dgm:pt modelId="{C4291B4D-26D9-4807-885F-95746C1D8EAD}" type="pres">
      <dgm:prSet presAssocID="{57FF6C8B-B79F-4F54-8B0C-7FD9294411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292142-B9EF-494B-9A07-3804047027F3}" type="pres">
      <dgm:prSet presAssocID="{BE4155EF-520E-4C24-B4D6-E4F22BF4B3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21CC6-BC52-4860-831C-E5BE1A00D6B3}" type="pres">
      <dgm:prSet presAssocID="{D869C028-25AF-40E8-BF42-0CAA5593F6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133223A-2895-4693-8685-A2D177DB09C9}" type="pres">
      <dgm:prSet presAssocID="{D869C028-25AF-40E8-BF42-0CAA5593F6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6E18E54-4C11-49D1-BF3C-DB9A672440AF}" type="pres">
      <dgm:prSet presAssocID="{0CA4721F-943A-4AD3-8031-E7E0F66181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C303-AD36-472B-B3EC-7323354AC3F4}" type="pres">
      <dgm:prSet presAssocID="{62053166-BD92-44B1-8F42-18302FFF8F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1F82ACB-FEB0-46AC-9B8D-BDB0184385DB}" type="pres">
      <dgm:prSet presAssocID="{62053166-BD92-44B1-8F42-18302FFF8F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6092BB6-D1B8-49FC-9ED7-80B712D9132A}" type="pres">
      <dgm:prSet presAssocID="{9C823C0C-3CC7-4D7D-9080-0ABA75F7D33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6A1AC-7DE7-43A4-BC31-0EF441869A61}" type="pres">
      <dgm:prSet presAssocID="{CD4B3AF2-A4E3-437D-862C-BCFB07B9126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4E68292-C058-48D1-B1A1-C3E441610132}" type="pres">
      <dgm:prSet presAssocID="{CD4B3AF2-A4E3-437D-862C-BCFB07B9126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ED6E860-CC21-4520-8C38-F562BF5D5A59}" srcId="{57FF6C8B-B79F-4F54-8B0C-7FD9294411A0}" destId="{0CA4721F-943A-4AD3-8031-E7E0F6618157}" srcOrd="1" destOrd="0" parTransId="{305EB9C2-EC2D-4D6C-A730-BF00EC22A3C4}" sibTransId="{62053166-BD92-44B1-8F42-18302FFF8FA3}"/>
    <dgm:cxn modelId="{D30B9849-8A8B-4C7A-A944-3381572C6D1F}" type="presOf" srcId="{CD4B3AF2-A4E3-437D-862C-BCFB07B91261}" destId="{5626A1AC-7DE7-43A4-BC31-0EF441869A61}" srcOrd="0" destOrd="0" presId="urn:microsoft.com/office/officeart/2005/8/layout/cycle2"/>
    <dgm:cxn modelId="{CBD4432A-4999-45CD-8CC8-332DA2580983}" type="presOf" srcId="{62053166-BD92-44B1-8F42-18302FFF8FA3}" destId="{21F82ACB-FEB0-46AC-9B8D-BDB0184385DB}" srcOrd="1" destOrd="0" presId="urn:microsoft.com/office/officeart/2005/8/layout/cycle2"/>
    <dgm:cxn modelId="{0B785C5D-9A65-4198-A525-07C04C24BB54}" srcId="{57FF6C8B-B79F-4F54-8B0C-7FD9294411A0}" destId="{9C823C0C-3CC7-4D7D-9080-0ABA75F7D335}" srcOrd="2" destOrd="0" parTransId="{4DB94E40-3123-4C20-9A79-986B3A6B0269}" sibTransId="{CD4B3AF2-A4E3-437D-862C-BCFB07B91261}"/>
    <dgm:cxn modelId="{185015C8-BE41-441D-B6B0-9FE48D10444E}" type="presOf" srcId="{D869C028-25AF-40E8-BF42-0CAA5593F6EC}" destId="{8133223A-2895-4693-8685-A2D177DB09C9}" srcOrd="1" destOrd="0" presId="urn:microsoft.com/office/officeart/2005/8/layout/cycle2"/>
    <dgm:cxn modelId="{3D2B93C5-1708-46E7-BBAA-B309611D4A56}" type="presOf" srcId="{62053166-BD92-44B1-8F42-18302FFF8FA3}" destId="{889CC303-AD36-472B-B3EC-7323354AC3F4}" srcOrd="0" destOrd="0" presId="urn:microsoft.com/office/officeart/2005/8/layout/cycle2"/>
    <dgm:cxn modelId="{258AED5D-CD2B-4ECC-B47E-E78169A5EC27}" srcId="{57FF6C8B-B79F-4F54-8B0C-7FD9294411A0}" destId="{BE4155EF-520E-4C24-B4D6-E4F22BF4B3FC}" srcOrd="0" destOrd="0" parTransId="{A2110811-898C-4AC4-8A07-0CD9E9A39187}" sibTransId="{D869C028-25AF-40E8-BF42-0CAA5593F6EC}"/>
    <dgm:cxn modelId="{D2E79470-D9E9-4892-BE62-E0206AD685A1}" type="presOf" srcId="{9C823C0C-3CC7-4D7D-9080-0ABA75F7D335}" destId="{06092BB6-D1B8-49FC-9ED7-80B712D9132A}" srcOrd="0" destOrd="0" presId="urn:microsoft.com/office/officeart/2005/8/layout/cycle2"/>
    <dgm:cxn modelId="{D18B1866-C9A8-45F5-906F-35E6129A9A2C}" type="presOf" srcId="{0CA4721F-943A-4AD3-8031-E7E0F6618157}" destId="{86E18E54-4C11-49D1-BF3C-DB9A672440AF}" srcOrd="0" destOrd="0" presId="urn:microsoft.com/office/officeart/2005/8/layout/cycle2"/>
    <dgm:cxn modelId="{F111397E-5B34-44B5-8D97-648327D2404D}" type="presOf" srcId="{D869C028-25AF-40E8-BF42-0CAA5593F6EC}" destId="{9CC21CC6-BC52-4860-831C-E5BE1A00D6B3}" srcOrd="0" destOrd="0" presId="urn:microsoft.com/office/officeart/2005/8/layout/cycle2"/>
    <dgm:cxn modelId="{BEAF4E3E-E916-44F3-BC4F-9117ACF64BFA}" type="presOf" srcId="{CD4B3AF2-A4E3-437D-862C-BCFB07B91261}" destId="{E4E68292-C058-48D1-B1A1-C3E441610132}" srcOrd="1" destOrd="0" presId="urn:microsoft.com/office/officeart/2005/8/layout/cycle2"/>
    <dgm:cxn modelId="{B1ABBEEE-95E0-455F-A314-B456802E67D4}" type="presOf" srcId="{BE4155EF-520E-4C24-B4D6-E4F22BF4B3FC}" destId="{4F292142-B9EF-494B-9A07-3804047027F3}" srcOrd="0" destOrd="0" presId="urn:microsoft.com/office/officeart/2005/8/layout/cycle2"/>
    <dgm:cxn modelId="{E87C8A6A-4A3A-4B04-818D-4EF72CA3E4B8}" type="presOf" srcId="{57FF6C8B-B79F-4F54-8B0C-7FD9294411A0}" destId="{C4291B4D-26D9-4807-885F-95746C1D8EAD}" srcOrd="0" destOrd="0" presId="urn:microsoft.com/office/officeart/2005/8/layout/cycle2"/>
    <dgm:cxn modelId="{F1B6F8B6-6919-4631-9AE1-39ED96E78B4B}" type="presParOf" srcId="{C4291B4D-26D9-4807-885F-95746C1D8EAD}" destId="{4F292142-B9EF-494B-9A07-3804047027F3}" srcOrd="0" destOrd="0" presId="urn:microsoft.com/office/officeart/2005/8/layout/cycle2"/>
    <dgm:cxn modelId="{87FC84F8-0340-4CED-849C-3294B888A165}" type="presParOf" srcId="{C4291B4D-26D9-4807-885F-95746C1D8EAD}" destId="{9CC21CC6-BC52-4860-831C-E5BE1A00D6B3}" srcOrd="1" destOrd="0" presId="urn:microsoft.com/office/officeart/2005/8/layout/cycle2"/>
    <dgm:cxn modelId="{F61B2AAC-B5C9-477F-BDC2-B87A6AA90A3A}" type="presParOf" srcId="{9CC21CC6-BC52-4860-831C-E5BE1A00D6B3}" destId="{8133223A-2895-4693-8685-A2D177DB09C9}" srcOrd="0" destOrd="0" presId="urn:microsoft.com/office/officeart/2005/8/layout/cycle2"/>
    <dgm:cxn modelId="{F35C6BC7-495C-44EC-9E7C-23AD17F55F48}" type="presParOf" srcId="{C4291B4D-26D9-4807-885F-95746C1D8EAD}" destId="{86E18E54-4C11-49D1-BF3C-DB9A672440AF}" srcOrd="2" destOrd="0" presId="urn:microsoft.com/office/officeart/2005/8/layout/cycle2"/>
    <dgm:cxn modelId="{73FA04A7-C57B-49BD-845B-099975B7E94A}" type="presParOf" srcId="{C4291B4D-26D9-4807-885F-95746C1D8EAD}" destId="{889CC303-AD36-472B-B3EC-7323354AC3F4}" srcOrd="3" destOrd="0" presId="urn:microsoft.com/office/officeart/2005/8/layout/cycle2"/>
    <dgm:cxn modelId="{E087AAC9-2A89-4000-A375-14C1B11594E8}" type="presParOf" srcId="{889CC303-AD36-472B-B3EC-7323354AC3F4}" destId="{21F82ACB-FEB0-46AC-9B8D-BDB0184385DB}" srcOrd="0" destOrd="0" presId="urn:microsoft.com/office/officeart/2005/8/layout/cycle2"/>
    <dgm:cxn modelId="{E5D59BA1-16EF-4806-BD90-C02D9D5CB77A}" type="presParOf" srcId="{C4291B4D-26D9-4807-885F-95746C1D8EAD}" destId="{06092BB6-D1B8-49FC-9ED7-80B712D9132A}" srcOrd="4" destOrd="0" presId="urn:microsoft.com/office/officeart/2005/8/layout/cycle2"/>
    <dgm:cxn modelId="{22B70455-3A11-46FC-B999-372BFC88BE7B}" type="presParOf" srcId="{C4291B4D-26D9-4807-885F-95746C1D8EAD}" destId="{5626A1AC-7DE7-43A4-BC31-0EF441869A61}" srcOrd="5" destOrd="0" presId="urn:microsoft.com/office/officeart/2005/8/layout/cycle2"/>
    <dgm:cxn modelId="{66BC3EC1-2C20-4951-927E-FE3DECBD40E0}" type="presParOf" srcId="{5626A1AC-7DE7-43A4-BC31-0EF441869A61}" destId="{E4E68292-C058-48D1-B1A1-C3E4416101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A9B5E4-DF69-43ED-8F65-4EAAEBC2EE5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4A225F51-0ADF-4A8B-A2D6-7AF3BC8CF1BA}">
      <dgm:prSet phldrT="[Text]"/>
      <dgm:spPr/>
      <dgm:t>
        <a:bodyPr/>
        <a:lstStyle/>
        <a:p>
          <a:r>
            <a:rPr lang="en-US" dirty="0" smtClean="0"/>
            <a:t>Report 4</a:t>
          </a:r>
          <a:endParaRPr lang="vi-VN" dirty="0"/>
        </a:p>
      </dgm:t>
    </dgm:pt>
    <dgm:pt modelId="{0DF62D19-45E5-4083-B2C8-CA5C840DFCBF}" type="parTrans" cxnId="{9CFF92F9-F367-4B26-AF43-9C1BBE37AA5E}">
      <dgm:prSet/>
      <dgm:spPr/>
      <dgm:t>
        <a:bodyPr/>
        <a:lstStyle/>
        <a:p>
          <a:endParaRPr lang="vi-VN"/>
        </a:p>
      </dgm:t>
    </dgm:pt>
    <dgm:pt modelId="{34BD85C1-B27C-446E-87D3-5D521284A9D2}" type="sibTrans" cxnId="{9CFF92F9-F367-4B26-AF43-9C1BBE37AA5E}">
      <dgm:prSet/>
      <dgm:spPr/>
      <dgm:t>
        <a:bodyPr/>
        <a:lstStyle/>
        <a:p>
          <a:endParaRPr lang="vi-VN"/>
        </a:p>
      </dgm:t>
    </dgm:pt>
    <dgm:pt modelId="{B9B6B5B9-A383-4A5E-A39C-6297B835C37B}">
      <dgm:prSet phldrT="[Text]"/>
      <dgm:spPr/>
      <dgm:t>
        <a:bodyPr/>
        <a:lstStyle/>
        <a:p>
          <a:r>
            <a:rPr lang="en-US" dirty="0" smtClean="0"/>
            <a:t>Report 5</a:t>
          </a:r>
          <a:endParaRPr lang="vi-VN" dirty="0"/>
        </a:p>
      </dgm:t>
    </dgm:pt>
    <dgm:pt modelId="{C1E3E11F-4466-488A-8FC0-764483D0AA4C}" type="parTrans" cxnId="{D49908A6-7D37-45A9-A97A-404DB2A08845}">
      <dgm:prSet/>
      <dgm:spPr/>
      <dgm:t>
        <a:bodyPr/>
        <a:lstStyle/>
        <a:p>
          <a:endParaRPr lang="vi-VN"/>
        </a:p>
      </dgm:t>
    </dgm:pt>
    <dgm:pt modelId="{676731DC-6C25-4BF6-8EF8-176FB71AC90F}" type="sibTrans" cxnId="{D49908A6-7D37-45A9-A97A-404DB2A08845}">
      <dgm:prSet/>
      <dgm:spPr/>
      <dgm:t>
        <a:bodyPr/>
        <a:lstStyle/>
        <a:p>
          <a:endParaRPr lang="vi-VN"/>
        </a:p>
      </dgm:t>
    </dgm:pt>
    <dgm:pt modelId="{0147D4AA-4E15-49E6-A25A-8CD4A35CBFC0}">
      <dgm:prSet phldrT="[Text]"/>
      <dgm:spPr/>
      <dgm:t>
        <a:bodyPr/>
        <a:lstStyle/>
        <a:p>
          <a:r>
            <a:rPr lang="en-US" dirty="0" smtClean="0"/>
            <a:t>                 Report 3</a:t>
          </a:r>
        </a:p>
        <a:p>
          <a:r>
            <a:rPr lang="en-US" dirty="0" smtClean="0"/>
            <a:t>       Report 2</a:t>
          </a:r>
        </a:p>
        <a:p>
          <a:r>
            <a:rPr lang="en-US" dirty="0" smtClean="0"/>
            <a:t>Report 1</a:t>
          </a:r>
          <a:endParaRPr lang="vi-VN" dirty="0"/>
        </a:p>
      </dgm:t>
    </dgm:pt>
    <dgm:pt modelId="{32CD8CBE-1D99-415C-80B9-54C68ED4CB0C}" type="parTrans" cxnId="{6DC0B433-6BCC-48B8-8319-F0266F3863E1}">
      <dgm:prSet/>
      <dgm:spPr/>
      <dgm:t>
        <a:bodyPr/>
        <a:lstStyle/>
        <a:p>
          <a:endParaRPr lang="vi-VN"/>
        </a:p>
      </dgm:t>
    </dgm:pt>
    <dgm:pt modelId="{9E8C6084-CE2A-466B-A967-47F6FBABEA09}" type="sibTrans" cxnId="{6DC0B433-6BCC-48B8-8319-F0266F3863E1}">
      <dgm:prSet/>
      <dgm:spPr/>
      <dgm:t>
        <a:bodyPr/>
        <a:lstStyle/>
        <a:p>
          <a:endParaRPr lang="vi-VN"/>
        </a:p>
      </dgm:t>
    </dgm:pt>
    <dgm:pt modelId="{67AE712E-3238-46F4-9629-C594F88C428F}">
      <dgm:prSet phldrT="[Text]"/>
      <dgm:spPr/>
      <dgm:t>
        <a:bodyPr/>
        <a:lstStyle/>
        <a:p>
          <a:r>
            <a:rPr lang="en-US" dirty="0" smtClean="0"/>
            <a:t>Report 6</a:t>
          </a:r>
          <a:endParaRPr lang="vi-VN" dirty="0"/>
        </a:p>
      </dgm:t>
    </dgm:pt>
    <dgm:pt modelId="{DA07E244-7E52-4969-9E19-575A4A826AAB}" type="parTrans" cxnId="{8D8CF064-9ECD-4B14-822A-874FB4D52420}">
      <dgm:prSet/>
      <dgm:spPr/>
      <dgm:t>
        <a:bodyPr/>
        <a:lstStyle/>
        <a:p>
          <a:endParaRPr lang="vi-VN"/>
        </a:p>
      </dgm:t>
    </dgm:pt>
    <dgm:pt modelId="{2DABDF10-2BB6-4291-835C-5F8B0164934C}" type="sibTrans" cxnId="{8D8CF064-9ECD-4B14-822A-874FB4D52420}">
      <dgm:prSet/>
      <dgm:spPr/>
      <dgm:t>
        <a:bodyPr/>
        <a:lstStyle/>
        <a:p>
          <a:endParaRPr lang="vi-VN"/>
        </a:p>
      </dgm:t>
    </dgm:pt>
    <dgm:pt modelId="{7423B5FF-E8AD-4E98-91F0-79AF73CCEE33}" type="pres">
      <dgm:prSet presAssocID="{DFA9B5E4-DF69-43ED-8F65-4EAAEBC2EE5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680A36-99EC-4A92-AC49-1CB3465B2D40}" type="pres">
      <dgm:prSet presAssocID="{4A225F51-0ADF-4A8B-A2D6-7AF3BC8CF1BA}" presName="dummy" presStyleCnt="0"/>
      <dgm:spPr/>
    </dgm:pt>
    <dgm:pt modelId="{6F7BB53F-EE28-4DC0-B3DC-1F944FE1B6FA}" type="pres">
      <dgm:prSet presAssocID="{4A225F51-0ADF-4A8B-A2D6-7AF3BC8CF1BA}" presName="node" presStyleLbl="revTx" presStyleIdx="0" presStyleCnt="4" custRadScaleRad="86680" custRadScaleInc="49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325E4A-8AA1-4295-86D7-8B07CDB62C5B}" type="pres">
      <dgm:prSet presAssocID="{34BD85C1-B27C-446E-87D3-5D521284A9D2}" presName="sibTrans" presStyleLbl="node1" presStyleIdx="0" presStyleCnt="4" custScaleX="99732" custScaleY="200063"/>
      <dgm:spPr/>
      <dgm:t>
        <a:bodyPr/>
        <a:lstStyle/>
        <a:p>
          <a:endParaRPr lang="en-US"/>
        </a:p>
      </dgm:t>
    </dgm:pt>
    <dgm:pt modelId="{A9C1958F-0098-46A7-B0B8-C1808B255830}" type="pres">
      <dgm:prSet presAssocID="{B9B6B5B9-A383-4A5E-A39C-6297B835C37B}" presName="dummy" presStyleCnt="0"/>
      <dgm:spPr/>
    </dgm:pt>
    <dgm:pt modelId="{9EB40CAE-1534-45F7-921E-D7F77DEEE6D1}" type="pres">
      <dgm:prSet presAssocID="{B9B6B5B9-A383-4A5E-A39C-6297B835C37B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E354B-5C77-4A97-B343-41170B6E2412}" type="pres">
      <dgm:prSet presAssocID="{676731DC-6C25-4BF6-8EF8-176FB71AC90F}" presName="sibTrans" presStyleLbl="node1" presStyleIdx="1" presStyleCnt="4"/>
      <dgm:spPr/>
      <dgm:t>
        <a:bodyPr/>
        <a:lstStyle/>
        <a:p>
          <a:endParaRPr lang="en-US"/>
        </a:p>
      </dgm:t>
    </dgm:pt>
    <dgm:pt modelId="{3F1D5A79-71CD-4CCE-8A00-7A098739E981}" type="pres">
      <dgm:prSet presAssocID="{67AE712E-3238-46F4-9629-C594F88C428F}" presName="dummy" presStyleCnt="0"/>
      <dgm:spPr/>
    </dgm:pt>
    <dgm:pt modelId="{59B7501A-AFE5-4EA0-B7A8-90C6CA2B9A3D}" type="pres">
      <dgm:prSet presAssocID="{67AE712E-3238-46F4-9629-C594F88C428F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9FF20-98E1-4391-BBF7-7F88B24DB2DD}" type="pres">
      <dgm:prSet presAssocID="{2DABDF10-2BB6-4291-835C-5F8B0164934C}" presName="sibTrans" presStyleLbl="node1" presStyleIdx="2" presStyleCnt="4"/>
      <dgm:spPr/>
      <dgm:t>
        <a:bodyPr/>
        <a:lstStyle/>
        <a:p>
          <a:endParaRPr lang="en-US"/>
        </a:p>
      </dgm:t>
    </dgm:pt>
    <dgm:pt modelId="{16F44C62-4775-40F3-AEB0-EA54883934AC}" type="pres">
      <dgm:prSet presAssocID="{0147D4AA-4E15-49E6-A25A-8CD4A35CBFC0}" presName="dummy" presStyleCnt="0"/>
      <dgm:spPr/>
    </dgm:pt>
    <dgm:pt modelId="{2D292C3A-67B0-478E-BF8A-7F0ABB29F864}" type="pres">
      <dgm:prSet presAssocID="{0147D4AA-4E15-49E6-A25A-8CD4A35CBFC0}" presName="node" presStyleLbl="revTx" presStyleIdx="3" presStyleCnt="4" custScaleX="186137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C473F38-5C3F-4B9A-9E50-8E2A00344178}" type="pres">
      <dgm:prSet presAssocID="{9E8C6084-CE2A-466B-A967-47F6FBABEA09}" presName="sibTrans" presStyleLbl="node1" presStyleIdx="3" presStyleCnt="4" custScaleX="100000" custScaleY="117279" custLinFactNeighborX="8260" custLinFactNeighborY="6334"/>
      <dgm:spPr/>
      <dgm:t>
        <a:bodyPr/>
        <a:lstStyle/>
        <a:p>
          <a:endParaRPr lang="en-US"/>
        </a:p>
      </dgm:t>
    </dgm:pt>
  </dgm:ptLst>
  <dgm:cxnLst>
    <dgm:cxn modelId="{57AEC4E1-E39B-40BF-A759-05D82CB95A28}" type="presOf" srcId="{0147D4AA-4E15-49E6-A25A-8CD4A35CBFC0}" destId="{2D292C3A-67B0-478E-BF8A-7F0ABB29F864}" srcOrd="0" destOrd="0" presId="urn:microsoft.com/office/officeart/2005/8/layout/cycle1"/>
    <dgm:cxn modelId="{D49908A6-7D37-45A9-A97A-404DB2A08845}" srcId="{DFA9B5E4-DF69-43ED-8F65-4EAAEBC2EE53}" destId="{B9B6B5B9-A383-4A5E-A39C-6297B835C37B}" srcOrd="1" destOrd="0" parTransId="{C1E3E11F-4466-488A-8FC0-764483D0AA4C}" sibTransId="{676731DC-6C25-4BF6-8EF8-176FB71AC90F}"/>
    <dgm:cxn modelId="{659D4042-7B35-47CB-895E-3F297EA888E2}" type="presOf" srcId="{34BD85C1-B27C-446E-87D3-5D521284A9D2}" destId="{72325E4A-8AA1-4295-86D7-8B07CDB62C5B}" srcOrd="0" destOrd="0" presId="urn:microsoft.com/office/officeart/2005/8/layout/cycle1"/>
    <dgm:cxn modelId="{6DC0B433-6BCC-48B8-8319-F0266F3863E1}" srcId="{DFA9B5E4-DF69-43ED-8F65-4EAAEBC2EE53}" destId="{0147D4AA-4E15-49E6-A25A-8CD4A35CBFC0}" srcOrd="3" destOrd="0" parTransId="{32CD8CBE-1D99-415C-80B9-54C68ED4CB0C}" sibTransId="{9E8C6084-CE2A-466B-A967-47F6FBABEA09}"/>
    <dgm:cxn modelId="{3EF01423-FB7C-4617-9F73-ED9750A75CAB}" type="presOf" srcId="{2DABDF10-2BB6-4291-835C-5F8B0164934C}" destId="{5979FF20-98E1-4391-BBF7-7F88B24DB2DD}" srcOrd="0" destOrd="0" presId="urn:microsoft.com/office/officeart/2005/8/layout/cycle1"/>
    <dgm:cxn modelId="{7C03B323-AACC-48EC-A03A-D6E7CF74182A}" type="presOf" srcId="{4A225F51-0ADF-4A8B-A2D6-7AF3BC8CF1BA}" destId="{6F7BB53F-EE28-4DC0-B3DC-1F944FE1B6FA}" srcOrd="0" destOrd="0" presId="urn:microsoft.com/office/officeart/2005/8/layout/cycle1"/>
    <dgm:cxn modelId="{9CFF92F9-F367-4B26-AF43-9C1BBE37AA5E}" srcId="{DFA9B5E4-DF69-43ED-8F65-4EAAEBC2EE53}" destId="{4A225F51-0ADF-4A8B-A2D6-7AF3BC8CF1BA}" srcOrd="0" destOrd="0" parTransId="{0DF62D19-45E5-4083-B2C8-CA5C840DFCBF}" sibTransId="{34BD85C1-B27C-446E-87D3-5D521284A9D2}"/>
    <dgm:cxn modelId="{5BCA9373-7645-4CF4-9146-7F1C0CF5BB64}" type="presOf" srcId="{676731DC-6C25-4BF6-8EF8-176FB71AC90F}" destId="{273E354B-5C77-4A97-B343-41170B6E2412}" srcOrd="0" destOrd="0" presId="urn:microsoft.com/office/officeart/2005/8/layout/cycle1"/>
    <dgm:cxn modelId="{CAA8EFFA-73EA-4D93-AF5B-0C2B8D1901A5}" type="presOf" srcId="{B9B6B5B9-A383-4A5E-A39C-6297B835C37B}" destId="{9EB40CAE-1534-45F7-921E-D7F77DEEE6D1}" srcOrd="0" destOrd="0" presId="urn:microsoft.com/office/officeart/2005/8/layout/cycle1"/>
    <dgm:cxn modelId="{06FAD51A-C087-4BC9-A140-F3F6D944C997}" type="presOf" srcId="{DFA9B5E4-DF69-43ED-8F65-4EAAEBC2EE53}" destId="{7423B5FF-E8AD-4E98-91F0-79AF73CCEE33}" srcOrd="0" destOrd="0" presId="urn:microsoft.com/office/officeart/2005/8/layout/cycle1"/>
    <dgm:cxn modelId="{6E67C4D2-80C6-4247-8241-64EA5611C932}" type="presOf" srcId="{9E8C6084-CE2A-466B-A967-47F6FBABEA09}" destId="{BC473F38-5C3F-4B9A-9E50-8E2A00344178}" srcOrd="0" destOrd="0" presId="urn:microsoft.com/office/officeart/2005/8/layout/cycle1"/>
    <dgm:cxn modelId="{8D8CF064-9ECD-4B14-822A-874FB4D52420}" srcId="{DFA9B5E4-DF69-43ED-8F65-4EAAEBC2EE53}" destId="{67AE712E-3238-46F4-9629-C594F88C428F}" srcOrd="2" destOrd="0" parTransId="{DA07E244-7E52-4969-9E19-575A4A826AAB}" sibTransId="{2DABDF10-2BB6-4291-835C-5F8B0164934C}"/>
    <dgm:cxn modelId="{DF7C7B9C-3130-40D9-A675-3451F18E2BA6}" type="presOf" srcId="{67AE712E-3238-46F4-9629-C594F88C428F}" destId="{59B7501A-AFE5-4EA0-B7A8-90C6CA2B9A3D}" srcOrd="0" destOrd="0" presId="urn:microsoft.com/office/officeart/2005/8/layout/cycle1"/>
    <dgm:cxn modelId="{A9DA188C-6DE3-478C-8451-7F743E0AFD12}" type="presParOf" srcId="{7423B5FF-E8AD-4E98-91F0-79AF73CCEE33}" destId="{3D680A36-99EC-4A92-AC49-1CB3465B2D40}" srcOrd="0" destOrd="0" presId="urn:microsoft.com/office/officeart/2005/8/layout/cycle1"/>
    <dgm:cxn modelId="{1B173123-E361-49D5-853F-BE470C8A0BBC}" type="presParOf" srcId="{7423B5FF-E8AD-4E98-91F0-79AF73CCEE33}" destId="{6F7BB53F-EE28-4DC0-B3DC-1F944FE1B6FA}" srcOrd="1" destOrd="0" presId="urn:microsoft.com/office/officeart/2005/8/layout/cycle1"/>
    <dgm:cxn modelId="{DADB92BC-78AD-4210-86E7-5B909CC7EF92}" type="presParOf" srcId="{7423B5FF-E8AD-4E98-91F0-79AF73CCEE33}" destId="{72325E4A-8AA1-4295-86D7-8B07CDB62C5B}" srcOrd="2" destOrd="0" presId="urn:microsoft.com/office/officeart/2005/8/layout/cycle1"/>
    <dgm:cxn modelId="{3C09F406-1773-4F68-8090-18C500708A85}" type="presParOf" srcId="{7423B5FF-E8AD-4E98-91F0-79AF73CCEE33}" destId="{A9C1958F-0098-46A7-B0B8-C1808B255830}" srcOrd="3" destOrd="0" presId="urn:microsoft.com/office/officeart/2005/8/layout/cycle1"/>
    <dgm:cxn modelId="{FDE0D2CF-C789-46C0-8E61-2225687894AE}" type="presParOf" srcId="{7423B5FF-E8AD-4E98-91F0-79AF73CCEE33}" destId="{9EB40CAE-1534-45F7-921E-D7F77DEEE6D1}" srcOrd="4" destOrd="0" presId="urn:microsoft.com/office/officeart/2005/8/layout/cycle1"/>
    <dgm:cxn modelId="{81BD099F-B540-4F61-8C3D-C43642BC448A}" type="presParOf" srcId="{7423B5FF-E8AD-4E98-91F0-79AF73CCEE33}" destId="{273E354B-5C77-4A97-B343-41170B6E2412}" srcOrd="5" destOrd="0" presId="urn:microsoft.com/office/officeart/2005/8/layout/cycle1"/>
    <dgm:cxn modelId="{D4AB23B2-7567-4935-81C9-F086C0A53DFD}" type="presParOf" srcId="{7423B5FF-E8AD-4E98-91F0-79AF73CCEE33}" destId="{3F1D5A79-71CD-4CCE-8A00-7A098739E981}" srcOrd="6" destOrd="0" presId="urn:microsoft.com/office/officeart/2005/8/layout/cycle1"/>
    <dgm:cxn modelId="{45E60FC4-2A98-472B-85C0-F7E1CB65B301}" type="presParOf" srcId="{7423B5FF-E8AD-4E98-91F0-79AF73CCEE33}" destId="{59B7501A-AFE5-4EA0-B7A8-90C6CA2B9A3D}" srcOrd="7" destOrd="0" presId="urn:microsoft.com/office/officeart/2005/8/layout/cycle1"/>
    <dgm:cxn modelId="{A0756C0B-3766-4A2A-9E44-CF9A92AFBDA1}" type="presParOf" srcId="{7423B5FF-E8AD-4E98-91F0-79AF73CCEE33}" destId="{5979FF20-98E1-4391-BBF7-7F88B24DB2DD}" srcOrd="8" destOrd="0" presId="urn:microsoft.com/office/officeart/2005/8/layout/cycle1"/>
    <dgm:cxn modelId="{28F892D1-5D3D-492A-9CC8-1A9D04F4E002}" type="presParOf" srcId="{7423B5FF-E8AD-4E98-91F0-79AF73CCEE33}" destId="{16F44C62-4775-40F3-AEB0-EA54883934AC}" srcOrd="9" destOrd="0" presId="urn:microsoft.com/office/officeart/2005/8/layout/cycle1"/>
    <dgm:cxn modelId="{1814D7D2-364B-46B0-90CD-BE7CA386A48F}" type="presParOf" srcId="{7423B5FF-E8AD-4E98-91F0-79AF73CCEE33}" destId="{2D292C3A-67B0-478E-BF8A-7F0ABB29F864}" srcOrd="10" destOrd="0" presId="urn:microsoft.com/office/officeart/2005/8/layout/cycle1"/>
    <dgm:cxn modelId="{2F0704B2-327C-49A7-B4B0-9E7B9816885C}" type="presParOf" srcId="{7423B5FF-E8AD-4E98-91F0-79AF73CCEE33}" destId="{BC473F38-5C3F-4B9A-9E50-8E2A00344178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8CABA7-E17A-49BB-8C4F-879353F375D9}" type="doc">
      <dgm:prSet loTypeId="urn:microsoft.com/office/officeart/2005/8/layout/vList4#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A7427995-0A0B-4748-86D4-D050EA8AE0E1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Maintainability</a:t>
          </a:r>
          <a:endParaRPr lang="en-US" sz="1900" b="1" dirty="0" smtClean="0">
            <a:latin typeface="Corbel (Body)"/>
          </a:endParaRPr>
        </a:p>
        <a:p>
          <a:r>
            <a:rPr lang="en-US" sz="1600" b="1" dirty="0" smtClean="0">
              <a:latin typeface="Corbel (Body)"/>
            </a:rPr>
            <a:t>Changeability</a:t>
          </a:r>
          <a:r>
            <a:rPr lang="en-US" sz="1600" b="0" dirty="0" smtClean="0">
              <a:latin typeface="Corbel (Body)"/>
            </a:rPr>
            <a:t>: Function coded as component of </a:t>
          </a:r>
          <a:r>
            <a:rPr lang="en-US" sz="1600" b="0" dirty="0" err="1" smtClean="0">
              <a:latin typeface="Corbel (Body)"/>
            </a:rPr>
            <a:t>Joomla</a:t>
          </a:r>
          <a:r>
            <a:rPr lang="en-US" sz="1600" b="0" dirty="0" smtClean="0">
              <a:latin typeface="Corbel (Body)"/>
            </a:rPr>
            <a:t>, easy to edit.</a:t>
          </a:r>
        </a:p>
        <a:p>
          <a:r>
            <a:rPr lang="en-US" sz="1600" b="1" dirty="0" smtClean="0">
              <a:latin typeface="Corbel (Body)"/>
            </a:rPr>
            <a:t>Analyzability</a:t>
          </a:r>
          <a:r>
            <a:rPr lang="en-US" sz="1600" b="0" dirty="0" smtClean="0">
              <a:latin typeface="Corbel (Body)"/>
            </a:rPr>
            <a:t>: Having comment codes to help figure out.</a:t>
          </a:r>
          <a:endParaRPr lang="en-US" sz="1600" b="0" dirty="0">
            <a:latin typeface="Corbel (Body)"/>
          </a:endParaRPr>
        </a:p>
      </dgm:t>
    </dgm:pt>
    <dgm:pt modelId="{BD73CF3C-0CAB-4A1F-B1DC-6FED5C4935EE}" type="parTrans" cxnId="{15975DD8-2982-4D83-9783-84242464ED5F}">
      <dgm:prSet/>
      <dgm:spPr/>
      <dgm:t>
        <a:bodyPr/>
        <a:lstStyle/>
        <a:p>
          <a:endParaRPr lang="en-US"/>
        </a:p>
      </dgm:t>
    </dgm:pt>
    <dgm:pt modelId="{A25D5149-6F98-429F-81C1-AEC853AA7BF6}" type="sibTrans" cxnId="{15975DD8-2982-4D83-9783-84242464ED5F}">
      <dgm:prSet/>
      <dgm:spPr/>
      <dgm:t>
        <a:bodyPr/>
        <a:lstStyle/>
        <a:p>
          <a:endParaRPr lang="en-US"/>
        </a:p>
      </dgm:t>
    </dgm:pt>
    <dgm:pt modelId="{53A0A517-3DCC-4BCC-8336-45C6949D59C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Usability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Learnability</a:t>
          </a:r>
          <a:r>
            <a:rPr lang="en-US" sz="1400" b="0" dirty="0" smtClean="0">
              <a:latin typeface="Corbel (Body)"/>
            </a:rPr>
            <a:t>: Content and Question design easy to study with high school student.</a:t>
          </a:r>
        </a:p>
        <a:p>
          <a:r>
            <a:rPr lang="en-US" sz="1400" b="1" dirty="0" smtClean="0">
              <a:latin typeface="Corbel (Body)"/>
            </a:rPr>
            <a:t>Understandability</a:t>
          </a:r>
          <a:r>
            <a:rPr lang="en-US" sz="1400" b="0" dirty="0" smtClean="0">
              <a:latin typeface="Corbel (Body)"/>
            </a:rPr>
            <a:t>: Control in front page has small numbers and clear meaning.</a:t>
          </a:r>
          <a:endParaRPr lang="en-US" sz="1400" b="0" dirty="0">
            <a:latin typeface="Corbel (Body)"/>
          </a:endParaRPr>
        </a:p>
      </dgm:t>
    </dgm:pt>
    <dgm:pt modelId="{CB68C76B-1135-4535-A287-4D85A8D8B6B8}" type="parTrans" cxnId="{6B423922-0205-4275-875B-E2BA204D008F}">
      <dgm:prSet/>
      <dgm:spPr/>
      <dgm:t>
        <a:bodyPr/>
        <a:lstStyle/>
        <a:p>
          <a:endParaRPr lang="en-US"/>
        </a:p>
      </dgm:t>
    </dgm:pt>
    <dgm:pt modelId="{50F222A7-1CB4-41A9-B1AC-D301651F1F95}" type="sibTrans" cxnId="{6B423922-0205-4275-875B-E2BA204D008F}">
      <dgm:prSet/>
      <dgm:spPr/>
      <dgm:t>
        <a:bodyPr/>
        <a:lstStyle/>
        <a:p>
          <a:endParaRPr lang="en-US"/>
        </a:p>
      </dgm:t>
    </dgm:pt>
    <dgm:pt modelId="{5AF3859D-02AC-4411-BC99-AFA82C677F1F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Portability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Adaptability</a:t>
          </a:r>
          <a:r>
            <a:rPr lang="en-US" sz="1400" b="0" dirty="0" smtClean="0">
              <a:latin typeface="Corbel (Body)"/>
            </a:rPr>
            <a:t>: Using PHP to develop, can use in many </a:t>
          </a:r>
          <a:r>
            <a:rPr lang="en-US" sz="1400" b="0" dirty="0" err="1" smtClean="0">
              <a:latin typeface="Corbel (Body)"/>
            </a:rPr>
            <a:t>plattform</a:t>
          </a:r>
          <a:endParaRPr lang="en-US" sz="1400" b="0" dirty="0" smtClean="0">
            <a:latin typeface="Corbel (Body)"/>
          </a:endParaRPr>
        </a:p>
        <a:p>
          <a:r>
            <a:rPr lang="vi-VN" sz="1400" b="1" dirty="0" smtClean="0">
              <a:latin typeface="Corbel (Body)"/>
            </a:rPr>
            <a:t>Replaceability</a:t>
          </a:r>
          <a:r>
            <a:rPr lang="vi-VN" sz="1400" b="0" dirty="0" smtClean="0">
              <a:latin typeface="Corbel (Body)"/>
            </a:rPr>
            <a:t>: Component/Module use in Joomla can replace independent</a:t>
          </a:r>
          <a:r>
            <a:rPr lang="en-US" sz="1400" b="0" dirty="0" smtClean="0">
              <a:latin typeface="Corbel (Body)"/>
            </a:rPr>
            <a:t>.</a:t>
          </a:r>
          <a:endParaRPr lang="en-US" sz="1400" b="0" dirty="0">
            <a:latin typeface="Corbel (Body)"/>
          </a:endParaRPr>
        </a:p>
      </dgm:t>
    </dgm:pt>
    <dgm:pt modelId="{C47B21B3-EA0F-405C-B768-E3A329267F78}" type="parTrans" cxnId="{75B59436-68AB-40C6-B9AC-97F92A5B2B20}">
      <dgm:prSet/>
      <dgm:spPr/>
      <dgm:t>
        <a:bodyPr/>
        <a:lstStyle/>
        <a:p>
          <a:endParaRPr lang="en-US"/>
        </a:p>
      </dgm:t>
    </dgm:pt>
    <dgm:pt modelId="{E1CBCFF7-0EBC-42B7-A319-8DF12943EFC3}" type="sibTrans" cxnId="{75B59436-68AB-40C6-B9AC-97F92A5B2B20}">
      <dgm:prSet/>
      <dgm:spPr/>
      <dgm:t>
        <a:bodyPr/>
        <a:lstStyle/>
        <a:p>
          <a:endParaRPr lang="en-US"/>
        </a:p>
      </dgm:t>
    </dgm:pt>
    <dgm:pt modelId="{AD1765FE-9338-47C6-B53E-7B5C8B103AE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Performance</a:t>
          </a:r>
        </a:p>
        <a:p>
          <a:r>
            <a:rPr lang="en-US" sz="1400" b="0" dirty="0" smtClean="0">
              <a:latin typeface="Corbel (Body)"/>
            </a:rPr>
            <a:t>Each page has been loaded I 3 seconds in maximum time.</a:t>
          </a:r>
        </a:p>
        <a:p>
          <a:r>
            <a:rPr lang="en-US" sz="1400" b="0" dirty="0" smtClean="0">
              <a:latin typeface="Corbel (Body)"/>
            </a:rPr>
            <a:t>Can response 2000 as average of access users at the same time.</a:t>
          </a:r>
          <a:endParaRPr lang="en-US" sz="1400" b="0" dirty="0">
            <a:latin typeface="Corbel (Body)"/>
          </a:endParaRPr>
        </a:p>
      </dgm:t>
    </dgm:pt>
    <dgm:pt modelId="{4F9B5F85-76B4-49DB-8C67-0AC0DB6E704B}" type="parTrans" cxnId="{92BF26E6-C675-474F-917F-B78F05E45693}">
      <dgm:prSet/>
      <dgm:spPr/>
      <dgm:t>
        <a:bodyPr/>
        <a:lstStyle/>
        <a:p>
          <a:endParaRPr lang="en-US"/>
        </a:p>
      </dgm:t>
    </dgm:pt>
    <dgm:pt modelId="{79AE236F-3C2A-4319-967B-01CB41CD9835}" type="sibTrans" cxnId="{92BF26E6-C675-474F-917F-B78F05E45693}">
      <dgm:prSet/>
      <dgm:spPr/>
      <dgm:t>
        <a:bodyPr/>
        <a:lstStyle/>
        <a:p>
          <a:endParaRPr lang="en-US"/>
        </a:p>
      </dgm:t>
    </dgm:pt>
    <dgm:pt modelId="{0AACF08A-D8EA-4D51-B4CD-CC4D91617BA5}" type="pres">
      <dgm:prSet presAssocID="{628CABA7-E17A-49BB-8C4F-879353F375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BFE5D-5F97-4560-BAFF-3AE755E8A060}" type="pres">
      <dgm:prSet presAssocID="{A7427995-0A0B-4748-86D4-D050EA8AE0E1}" presName="comp" presStyleCnt="0"/>
      <dgm:spPr/>
    </dgm:pt>
    <dgm:pt modelId="{BB84DB34-BA67-4F32-ADA4-2380B8C83095}" type="pres">
      <dgm:prSet presAssocID="{A7427995-0A0B-4748-86D4-D050EA8AE0E1}" presName="box" presStyleLbl="node1" presStyleIdx="0" presStyleCnt="4"/>
      <dgm:spPr/>
      <dgm:t>
        <a:bodyPr/>
        <a:lstStyle/>
        <a:p>
          <a:endParaRPr lang="en-US"/>
        </a:p>
      </dgm:t>
    </dgm:pt>
    <dgm:pt modelId="{BEEFFAAC-A8CD-4433-8EDA-5737C85AB46F}" type="pres">
      <dgm:prSet presAssocID="{A7427995-0A0B-4748-86D4-D050EA8AE0E1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1D231287-9AA4-46E4-8187-F99AB67F0297}" type="pres">
      <dgm:prSet presAssocID="{A7427995-0A0B-4748-86D4-D050EA8AE0E1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7336D-1444-42E0-971D-62041EF5E554}" type="pres">
      <dgm:prSet presAssocID="{A25D5149-6F98-429F-81C1-AEC853AA7BF6}" presName="spacer" presStyleCnt="0"/>
      <dgm:spPr/>
    </dgm:pt>
    <dgm:pt modelId="{C11D5B6D-3835-42B3-9B35-29D013068A41}" type="pres">
      <dgm:prSet presAssocID="{53A0A517-3DCC-4BCC-8336-45C6949D59C4}" presName="comp" presStyleCnt="0"/>
      <dgm:spPr/>
    </dgm:pt>
    <dgm:pt modelId="{FF610F31-FA87-446D-9CFF-9000735AAD62}" type="pres">
      <dgm:prSet presAssocID="{53A0A517-3DCC-4BCC-8336-45C6949D59C4}" presName="box" presStyleLbl="node1" presStyleIdx="1" presStyleCnt="4"/>
      <dgm:spPr/>
      <dgm:t>
        <a:bodyPr/>
        <a:lstStyle/>
        <a:p>
          <a:endParaRPr lang="en-US"/>
        </a:p>
      </dgm:t>
    </dgm:pt>
    <dgm:pt modelId="{5D1ADF10-2035-412E-BD2F-4CE3F3CD30BA}" type="pres">
      <dgm:prSet presAssocID="{53A0A517-3DCC-4BCC-8336-45C6949D59C4}" presName="img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8F4F3AEE-9C65-4304-B42D-27615755F50F}" type="pres">
      <dgm:prSet presAssocID="{53A0A517-3DCC-4BCC-8336-45C6949D59C4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53F85-E7AB-4335-9314-229FD164DCF2}" type="pres">
      <dgm:prSet presAssocID="{50F222A7-1CB4-41A9-B1AC-D301651F1F95}" presName="spacer" presStyleCnt="0"/>
      <dgm:spPr/>
    </dgm:pt>
    <dgm:pt modelId="{737F091A-D556-4F5F-9DC4-32AEBE893B23}" type="pres">
      <dgm:prSet presAssocID="{5AF3859D-02AC-4411-BC99-AFA82C677F1F}" presName="comp" presStyleCnt="0"/>
      <dgm:spPr/>
    </dgm:pt>
    <dgm:pt modelId="{B38D2954-72D7-492A-A848-44DFE336F0E0}" type="pres">
      <dgm:prSet presAssocID="{5AF3859D-02AC-4411-BC99-AFA82C677F1F}" presName="box" presStyleLbl="node1" presStyleIdx="2" presStyleCnt="4"/>
      <dgm:spPr/>
      <dgm:t>
        <a:bodyPr/>
        <a:lstStyle/>
        <a:p>
          <a:endParaRPr lang="en-US"/>
        </a:p>
      </dgm:t>
    </dgm:pt>
    <dgm:pt modelId="{4FF0269B-E64D-46EF-A86E-48F866FA13F4}" type="pres">
      <dgm:prSet presAssocID="{5AF3859D-02AC-4411-BC99-AFA82C677F1F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</dgm:pt>
    <dgm:pt modelId="{C2030306-4C9A-4832-ABBB-2E9A66BD91E5}" type="pres">
      <dgm:prSet presAssocID="{5AF3859D-02AC-4411-BC99-AFA82C677F1F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F8BA8-BF01-4309-B38C-C2DE7CB51957}" type="pres">
      <dgm:prSet presAssocID="{E1CBCFF7-0EBC-42B7-A319-8DF12943EFC3}" presName="spacer" presStyleCnt="0"/>
      <dgm:spPr/>
    </dgm:pt>
    <dgm:pt modelId="{D1152707-96A6-4D3F-8FC4-E4EFD927219D}" type="pres">
      <dgm:prSet presAssocID="{AD1765FE-9338-47C6-B53E-7B5C8B103AE4}" presName="comp" presStyleCnt="0"/>
      <dgm:spPr/>
    </dgm:pt>
    <dgm:pt modelId="{2D779863-9DA2-4F5A-814E-7DE9A25FEE45}" type="pres">
      <dgm:prSet presAssocID="{AD1765FE-9338-47C6-B53E-7B5C8B103AE4}" presName="box" presStyleLbl="node1" presStyleIdx="3" presStyleCnt="4" custLinFactNeighborX="-901" custLinFactNeighborY="-588"/>
      <dgm:spPr/>
      <dgm:t>
        <a:bodyPr/>
        <a:lstStyle/>
        <a:p>
          <a:endParaRPr lang="en-US"/>
        </a:p>
      </dgm:t>
    </dgm:pt>
    <dgm:pt modelId="{79D532E0-E956-436D-A85B-5B6A3357FBC0}" type="pres">
      <dgm:prSet presAssocID="{AD1765FE-9338-47C6-B53E-7B5C8B103AE4}" presName="img" presStyleLbl="fgImgPlace1" presStyleIdx="3" presStyleCnt="4" custAng="0" custScaleY="100840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51" r="-1351"/>
          </a:stretch>
        </a:blipFill>
      </dgm:spPr>
      <dgm:t>
        <a:bodyPr/>
        <a:lstStyle/>
        <a:p>
          <a:endParaRPr lang="en-US"/>
        </a:p>
      </dgm:t>
    </dgm:pt>
    <dgm:pt modelId="{7D57651F-A7A0-490A-A871-3353727C6702}" type="pres">
      <dgm:prSet presAssocID="{AD1765FE-9338-47C6-B53E-7B5C8B103AE4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423922-0205-4275-875B-E2BA204D008F}" srcId="{628CABA7-E17A-49BB-8C4F-879353F375D9}" destId="{53A0A517-3DCC-4BCC-8336-45C6949D59C4}" srcOrd="1" destOrd="0" parTransId="{CB68C76B-1135-4535-A287-4D85A8D8B6B8}" sibTransId="{50F222A7-1CB4-41A9-B1AC-D301651F1F95}"/>
    <dgm:cxn modelId="{E13EB2B2-F662-458E-A784-37F2499CE9EA}" type="presOf" srcId="{628CABA7-E17A-49BB-8C4F-879353F375D9}" destId="{0AACF08A-D8EA-4D51-B4CD-CC4D91617BA5}" srcOrd="0" destOrd="0" presId="urn:microsoft.com/office/officeart/2005/8/layout/vList4#1"/>
    <dgm:cxn modelId="{75B59436-68AB-40C6-B9AC-97F92A5B2B20}" srcId="{628CABA7-E17A-49BB-8C4F-879353F375D9}" destId="{5AF3859D-02AC-4411-BC99-AFA82C677F1F}" srcOrd="2" destOrd="0" parTransId="{C47B21B3-EA0F-405C-B768-E3A329267F78}" sibTransId="{E1CBCFF7-0EBC-42B7-A319-8DF12943EFC3}"/>
    <dgm:cxn modelId="{8B789009-70A9-4553-8F62-4E14F215CECA}" type="presOf" srcId="{AD1765FE-9338-47C6-B53E-7B5C8B103AE4}" destId="{2D779863-9DA2-4F5A-814E-7DE9A25FEE45}" srcOrd="0" destOrd="0" presId="urn:microsoft.com/office/officeart/2005/8/layout/vList4#1"/>
    <dgm:cxn modelId="{15975DD8-2982-4D83-9783-84242464ED5F}" srcId="{628CABA7-E17A-49BB-8C4F-879353F375D9}" destId="{A7427995-0A0B-4748-86D4-D050EA8AE0E1}" srcOrd="0" destOrd="0" parTransId="{BD73CF3C-0CAB-4A1F-B1DC-6FED5C4935EE}" sibTransId="{A25D5149-6F98-429F-81C1-AEC853AA7BF6}"/>
    <dgm:cxn modelId="{38B534D1-189A-4B3C-8B4A-96F5154B58E1}" type="presOf" srcId="{5AF3859D-02AC-4411-BC99-AFA82C677F1F}" destId="{B38D2954-72D7-492A-A848-44DFE336F0E0}" srcOrd="0" destOrd="0" presId="urn:microsoft.com/office/officeart/2005/8/layout/vList4#1"/>
    <dgm:cxn modelId="{92BF26E6-C675-474F-917F-B78F05E45693}" srcId="{628CABA7-E17A-49BB-8C4F-879353F375D9}" destId="{AD1765FE-9338-47C6-B53E-7B5C8B103AE4}" srcOrd="3" destOrd="0" parTransId="{4F9B5F85-76B4-49DB-8C67-0AC0DB6E704B}" sibTransId="{79AE236F-3C2A-4319-967B-01CB41CD9835}"/>
    <dgm:cxn modelId="{FC0C40B1-F2E5-490E-BAA9-2A77D5FD3EFE}" type="presOf" srcId="{5AF3859D-02AC-4411-BC99-AFA82C677F1F}" destId="{C2030306-4C9A-4832-ABBB-2E9A66BD91E5}" srcOrd="1" destOrd="0" presId="urn:microsoft.com/office/officeart/2005/8/layout/vList4#1"/>
    <dgm:cxn modelId="{6BF62980-FDAC-4C06-864E-0D4364FB0BEB}" type="presOf" srcId="{A7427995-0A0B-4748-86D4-D050EA8AE0E1}" destId="{BB84DB34-BA67-4F32-ADA4-2380B8C83095}" srcOrd="0" destOrd="0" presId="urn:microsoft.com/office/officeart/2005/8/layout/vList4#1"/>
    <dgm:cxn modelId="{CA7250F2-516D-4B28-A0F7-1A103842171A}" type="presOf" srcId="{53A0A517-3DCC-4BCC-8336-45C6949D59C4}" destId="{FF610F31-FA87-446D-9CFF-9000735AAD62}" srcOrd="0" destOrd="0" presId="urn:microsoft.com/office/officeart/2005/8/layout/vList4#1"/>
    <dgm:cxn modelId="{B2F200AD-8EE4-48B4-B781-FA304BE4F1BF}" type="presOf" srcId="{53A0A517-3DCC-4BCC-8336-45C6949D59C4}" destId="{8F4F3AEE-9C65-4304-B42D-27615755F50F}" srcOrd="1" destOrd="0" presId="urn:microsoft.com/office/officeart/2005/8/layout/vList4#1"/>
    <dgm:cxn modelId="{55643A6B-D65A-4FC1-BB9C-257611E009B2}" type="presOf" srcId="{A7427995-0A0B-4748-86D4-D050EA8AE0E1}" destId="{1D231287-9AA4-46E4-8187-F99AB67F0297}" srcOrd="1" destOrd="0" presId="urn:microsoft.com/office/officeart/2005/8/layout/vList4#1"/>
    <dgm:cxn modelId="{AF151020-9BFB-4458-BC31-8B520E866D91}" type="presOf" srcId="{AD1765FE-9338-47C6-B53E-7B5C8B103AE4}" destId="{7D57651F-A7A0-490A-A871-3353727C6702}" srcOrd="1" destOrd="0" presId="urn:microsoft.com/office/officeart/2005/8/layout/vList4#1"/>
    <dgm:cxn modelId="{8F522AF7-F916-4B89-8A4E-788AF5FA4C4B}" type="presParOf" srcId="{0AACF08A-D8EA-4D51-B4CD-CC4D91617BA5}" destId="{A1BBFE5D-5F97-4560-BAFF-3AE755E8A060}" srcOrd="0" destOrd="0" presId="urn:microsoft.com/office/officeart/2005/8/layout/vList4#1"/>
    <dgm:cxn modelId="{B4AAB900-E885-4D62-B42F-6EA6F0F578C2}" type="presParOf" srcId="{A1BBFE5D-5F97-4560-BAFF-3AE755E8A060}" destId="{BB84DB34-BA67-4F32-ADA4-2380B8C83095}" srcOrd="0" destOrd="0" presId="urn:microsoft.com/office/officeart/2005/8/layout/vList4#1"/>
    <dgm:cxn modelId="{163D150C-872F-4D43-9298-F1363529814B}" type="presParOf" srcId="{A1BBFE5D-5F97-4560-BAFF-3AE755E8A060}" destId="{BEEFFAAC-A8CD-4433-8EDA-5737C85AB46F}" srcOrd="1" destOrd="0" presId="urn:microsoft.com/office/officeart/2005/8/layout/vList4#1"/>
    <dgm:cxn modelId="{7E7B32DC-57FC-47A1-96F8-7B15309D7CA5}" type="presParOf" srcId="{A1BBFE5D-5F97-4560-BAFF-3AE755E8A060}" destId="{1D231287-9AA4-46E4-8187-F99AB67F0297}" srcOrd="2" destOrd="0" presId="urn:microsoft.com/office/officeart/2005/8/layout/vList4#1"/>
    <dgm:cxn modelId="{67B7373E-871A-4A0C-9505-37A1D961C24D}" type="presParOf" srcId="{0AACF08A-D8EA-4D51-B4CD-CC4D91617BA5}" destId="{A697336D-1444-42E0-971D-62041EF5E554}" srcOrd="1" destOrd="0" presId="urn:microsoft.com/office/officeart/2005/8/layout/vList4#1"/>
    <dgm:cxn modelId="{DE03F776-FD7E-47BB-8197-4FE91CF821F4}" type="presParOf" srcId="{0AACF08A-D8EA-4D51-B4CD-CC4D91617BA5}" destId="{C11D5B6D-3835-42B3-9B35-29D013068A41}" srcOrd="2" destOrd="0" presId="urn:microsoft.com/office/officeart/2005/8/layout/vList4#1"/>
    <dgm:cxn modelId="{338423AE-5582-48B8-BE02-D7626E48CC35}" type="presParOf" srcId="{C11D5B6D-3835-42B3-9B35-29D013068A41}" destId="{FF610F31-FA87-446D-9CFF-9000735AAD62}" srcOrd="0" destOrd="0" presId="urn:microsoft.com/office/officeart/2005/8/layout/vList4#1"/>
    <dgm:cxn modelId="{C63EA917-42A9-49EF-96F7-CBC3CDD62B18}" type="presParOf" srcId="{C11D5B6D-3835-42B3-9B35-29D013068A41}" destId="{5D1ADF10-2035-412E-BD2F-4CE3F3CD30BA}" srcOrd="1" destOrd="0" presId="urn:microsoft.com/office/officeart/2005/8/layout/vList4#1"/>
    <dgm:cxn modelId="{B5BEBF43-5D43-4982-B19A-D9982D633B30}" type="presParOf" srcId="{C11D5B6D-3835-42B3-9B35-29D013068A41}" destId="{8F4F3AEE-9C65-4304-B42D-27615755F50F}" srcOrd="2" destOrd="0" presId="urn:microsoft.com/office/officeart/2005/8/layout/vList4#1"/>
    <dgm:cxn modelId="{40AC8F43-9EBC-4D96-876C-F894F796F977}" type="presParOf" srcId="{0AACF08A-D8EA-4D51-B4CD-CC4D91617BA5}" destId="{14153F85-E7AB-4335-9314-229FD164DCF2}" srcOrd="3" destOrd="0" presId="urn:microsoft.com/office/officeart/2005/8/layout/vList4#1"/>
    <dgm:cxn modelId="{9A63F6CB-A8C3-4103-AA75-E794082342AA}" type="presParOf" srcId="{0AACF08A-D8EA-4D51-B4CD-CC4D91617BA5}" destId="{737F091A-D556-4F5F-9DC4-32AEBE893B23}" srcOrd="4" destOrd="0" presId="urn:microsoft.com/office/officeart/2005/8/layout/vList4#1"/>
    <dgm:cxn modelId="{13F58EF4-38A0-4EC6-9B5D-C7157D000E88}" type="presParOf" srcId="{737F091A-D556-4F5F-9DC4-32AEBE893B23}" destId="{B38D2954-72D7-492A-A848-44DFE336F0E0}" srcOrd="0" destOrd="0" presId="urn:microsoft.com/office/officeart/2005/8/layout/vList4#1"/>
    <dgm:cxn modelId="{509A1FCE-B4DC-468A-978E-505091A53C06}" type="presParOf" srcId="{737F091A-D556-4F5F-9DC4-32AEBE893B23}" destId="{4FF0269B-E64D-46EF-A86E-48F866FA13F4}" srcOrd="1" destOrd="0" presId="urn:microsoft.com/office/officeart/2005/8/layout/vList4#1"/>
    <dgm:cxn modelId="{8C482B4D-9D94-4D37-9CB5-00653FD86120}" type="presParOf" srcId="{737F091A-D556-4F5F-9DC4-32AEBE893B23}" destId="{C2030306-4C9A-4832-ABBB-2E9A66BD91E5}" srcOrd="2" destOrd="0" presId="urn:microsoft.com/office/officeart/2005/8/layout/vList4#1"/>
    <dgm:cxn modelId="{EBF37989-2084-4935-88DF-30F035AAD071}" type="presParOf" srcId="{0AACF08A-D8EA-4D51-B4CD-CC4D91617BA5}" destId="{1E2F8BA8-BF01-4309-B38C-C2DE7CB51957}" srcOrd="5" destOrd="0" presId="urn:microsoft.com/office/officeart/2005/8/layout/vList4#1"/>
    <dgm:cxn modelId="{08604005-E1C8-473E-8930-8D9ECA187062}" type="presParOf" srcId="{0AACF08A-D8EA-4D51-B4CD-CC4D91617BA5}" destId="{D1152707-96A6-4D3F-8FC4-E4EFD927219D}" srcOrd="6" destOrd="0" presId="urn:microsoft.com/office/officeart/2005/8/layout/vList4#1"/>
    <dgm:cxn modelId="{0C3C282A-B169-4E01-909D-97CF91EA9306}" type="presParOf" srcId="{D1152707-96A6-4D3F-8FC4-E4EFD927219D}" destId="{2D779863-9DA2-4F5A-814E-7DE9A25FEE45}" srcOrd="0" destOrd="0" presId="urn:microsoft.com/office/officeart/2005/8/layout/vList4#1"/>
    <dgm:cxn modelId="{773E508C-3170-4DF0-8B41-BE88F8664C51}" type="presParOf" srcId="{D1152707-96A6-4D3F-8FC4-E4EFD927219D}" destId="{79D532E0-E956-436D-A85B-5B6A3357FBC0}" srcOrd="1" destOrd="0" presId="urn:microsoft.com/office/officeart/2005/8/layout/vList4#1"/>
    <dgm:cxn modelId="{710BFDCA-30E7-43C0-B3B6-87B841491922}" type="presParOf" srcId="{D1152707-96A6-4D3F-8FC4-E4EFD927219D}" destId="{7D57651F-A7A0-490A-A871-3353727C6702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9F644-DE1C-49BC-9F68-77F5C520D7C6}">
      <dsp:nvSpPr>
        <dsp:cNvPr id="0" name=""/>
        <dsp:cNvSpPr/>
      </dsp:nvSpPr>
      <dsp:spPr>
        <a:xfrm>
          <a:off x="3280577" y="0"/>
          <a:ext cx="1406681" cy="1597918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938772A-A136-49F2-A97E-92DD4DD2234A}">
      <dsp:nvSpPr>
        <dsp:cNvPr id="0" name=""/>
        <dsp:cNvSpPr/>
      </dsp:nvSpPr>
      <dsp:spPr>
        <a:xfrm>
          <a:off x="3350916" y="42973"/>
          <a:ext cx="1266013" cy="1137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D8E1-08FF-4F82-B0AF-8ED4B73F83BD}">
      <dsp:nvSpPr>
        <dsp:cNvPr id="0" name=""/>
        <dsp:cNvSpPr/>
      </dsp:nvSpPr>
      <dsp:spPr>
        <a:xfrm>
          <a:off x="3350916" y="1166103"/>
          <a:ext cx="1266013" cy="44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smtClean="0"/>
            <a:t>Supervisor</a:t>
          </a:r>
        </a:p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err="1" smtClean="0"/>
            <a:t>Mr.TrungNT</a:t>
          </a:r>
          <a:endParaRPr lang="en-US" sz="1500" b="1" kern="1200" dirty="0"/>
        </a:p>
      </dsp:txBody>
      <dsp:txXfrm>
        <a:off x="3350916" y="1166103"/>
        <a:ext cx="1266013" cy="441795"/>
      </dsp:txXfrm>
    </dsp:sp>
    <dsp:sp modelId="{D3532D90-CB56-4DFF-8D4E-E707F5DC2C22}">
      <dsp:nvSpPr>
        <dsp:cNvPr id="0" name=""/>
        <dsp:cNvSpPr/>
      </dsp:nvSpPr>
      <dsp:spPr>
        <a:xfrm>
          <a:off x="1215898" y="1676405"/>
          <a:ext cx="1442817" cy="1485989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9CBD21F4-6ED6-4186-969A-95A34B38B097}">
      <dsp:nvSpPr>
        <dsp:cNvPr id="0" name=""/>
        <dsp:cNvSpPr/>
      </dsp:nvSpPr>
      <dsp:spPr>
        <a:xfrm>
          <a:off x="1288047" y="1710332"/>
          <a:ext cx="1298535" cy="110906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5B287-9328-47E2-8820-9C7E7697973A}">
      <dsp:nvSpPr>
        <dsp:cNvPr id="0" name=""/>
        <dsp:cNvSpPr/>
      </dsp:nvSpPr>
      <dsp:spPr>
        <a:xfrm>
          <a:off x="1302809" y="2743200"/>
          <a:ext cx="1298535" cy="4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NamNH</a:t>
          </a:r>
          <a:endParaRPr lang="en-US" sz="1500" b="1" kern="1200" dirty="0" smtClean="0"/>
        </a:p>
      </dsp:txBody>
      <dsp:txXfrm>
        <a:off x="1302809" y="2743200"/>
        <a:ext cx="1298535" cy="460689"/>
      </dsp:txXfrm>
    </dsp:sp>
    <dsp:sp modelId="{ECBA3721-D2B3-4AF3-B500-76818FF54600}">
      <dsp:nvSpPr>
        <dsp:cNvPr id="0" name=""/>
        <dsp:cNvSpPr/>
      </dsp:nvSpPr>
      <dsp:spPr>
        <a:xfrm>
          <a:off x="3224175" y="1676413"/>
          <a:ext cx="1424035" cy="1457406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271F3FD-8ED1-46A7-BECE-D5E8A94F595D}">
      <dsp:nvSpPr>
        <dsp:cNvPr id="0" name=""/>
        <dsp:cNvSpPr/>
      </dsp:nvSpPr>
      <dsp:spPr>
        <a:xfrm>
          <a:off x="3295371" y="1688704"/>
          <a:ext cx="1281632" cy="12069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2456-5BED-45DE-8A8F-60C019D3B35C}">
      <dsp:nvSpPr>
        <dsp:cNvPr id="0" name=""/>
        <dsp:cNvSpPr/>
      </dsp:nvSpPr>
      <dsp:spPr>
        <a:xfrm>
          <a:off x="3276604" y="2743198"/>
          <a:ext cx="1281632" cy="50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HieuNM</a:t>
          </a:r>
          <a:endParaRPr lang="en-US" sz="1500" b="1" kern="1200" dirty="0"/>
        </a:p>
      </dsp:txBody>
      <dsp:txXfrm>
        <a:off x="3276604" y="2743198"/>
        <a:ext cx="1281632" cy="501330"/>
      </dsp:txXfrm>
    </dsp:sp>
    <dsp:sp modelId="{9C0BC803-81A9-4CE3-858F-2479EFE49DFB}">
      <dsp:nvSpPr>
        <dsp:cNvPr id="0" name=""/>
        <dsp:cNvSpPr/>
      </dsp:nvSpPr>
      <dsp:spPr>
        <a:xfrm>
          <a:off x="5122702" y="1676412"/>
          <a:ext cx="1406681" cy="1477625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8B8A8C8-A662-484A-A137-C1C75A5AB5AE}">
      <dsp:nvSpPr>
        <dsp:cNvPr id="0" name=""/>
        <dsp:cNvSpPr/>
      </dsp:nvSpPr>
      <dsp:spPr>
        <a:xfrm>
          <a:off x="5193045" y="1733667"/>
          <a:ext cx="1266013" cy="113772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DA6C6-447D-4838-8789-DB095AF4F31C}">
      <dsp:nvSpPr>
        <dsp:cNvPr id="0" name=""/>
        <dsp:cNvSpPr/>
      </dsp:nvSpPr>
      <dsp:spPr>
        <a:xfrm>
          <a:off x="5181608" y="2743197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MinhNT</a:t>
          </a:r>
          <a:endParaRPr lang="en-US" sz="1500" b="1" kern="1200" dirty="0"/>
        </a:p>
      </dsp:txBody>
      <dsp:txXfrm>
        <a:off x="5181608" y="2743197"/>
        <a:ext cx="1266013" cy="472594"/>
      </dsp:txXfrm>
    </dsp:sp>
    <dsp:sp modelId="{A95D3DEF-4417-4B14-9D72-E028FCE0879D}">
      <dsp:nvSpPr>
        <dsp:cNvPr id="0" name=""/>
        <dsp:cNvSpPr/>
      </dsp:nvSpPr>
      <dsp:spPr>
        <a:xfrm>
          <a:off x="2305463" y="3350569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06D111A-A45C-4AE0-9D65-807EFDD93B39}">
      <dsp:nvSpPr>
        <dsp:cNvPr id="0" name=""/>
        <dsp:cNvSpPr/>
      </dsp:nvSpPr>
      <dsp:spPr>
        <a:xfrm>
          <a:off x="2375781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82407-1DA8-425B-B97F-9FF635B6BD1D}">
      <dsp:nvSpPr>
        <dsp:cNvPr id="0" name=""/>
        <dsp:cNvSpPr/>
      </dsp:nvSpPr>
      <dsp:spPr>
        <a:xfrm>
          <a:off x="2402005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HungNT</a:t>
          </a:r>
          <a:endParaRPr lang="en-US" sz="1500" b="1" kern="1200" dirty="0"/>
        </a:p>
      </dsp:txBody>
      <dsp:txXfrm>
        <a:off x="2402005" y="4419600"/>
        <a:ext cx="1266013" cy="472594"/>
      </dsp:txXfrm>
    </dsp:sp>
    <dsp:sp modelId="{4D086AD1-99A7-47F2-87FE-2632FD7661ED}">
      <dsp:nvSpPr>
        <dsp:cNvPr id="0" name=""/>
        <dsp:cNvSpPr/>
      </dsp:nvSpPr>
      <dsp:spPr>
        <a:xfrm>
          <a:off x="4232121" y="3352808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47ADD65-37E5-43FF-84F9-64D941890C4F}">
      <dsp:nvSpPr>
        <dsp:cNvPr id="0" name=""/>
        <dsp:cNvSpPr/>
      </dsp:nvSpPr>
      <dsp:spPr>
        <a:xfrm>
          <a:off x="4302438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972D2-3023-4D92-BAFD-BF64138E2A2C}">
      <dsp:nvSpPr>
        <dsp:cNvPr id="0" name=""/>
        <dsp:cNvSpPr/>
      </dsp:nvSpPr>
      <dsp:spPr>
        <a:xfrm>
          <a:off x="4328662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HuyNT</a:t>
          </a:r>
          <a:endParaRPr lang="en-US" sz="1500" b="1" kern="1200" dirty="0"/>
        </a:p>
      </dsp:txBody>
      <dsp:txXfrm>
        <a:off x="4328662" y="4419600"/>
        <a:ext cx="1266013" cy="472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BC018-3D15-407E-940A-8515B3043132}">
      <dsp:nvSpPr>
        <dsp:cNvPr id="0" name=""/>
        <dsp:cNvSpPr/>
      </dsp:nvSpPr>
      <dsp:spPr>
        <a:xfrm rot="5400000">
          <a:off x="4310908" y="-1664068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Background</a:t>
          </a:r>
          <a:endParaRPr lang="en-US" sz="1700" kern="1200" dirty="0"/>
        </a:p>
      </dsp:txBody>
      <dsp:txXfrm rot="-5400000">
        <a:off x="2590795" y="77369"/>
        <a:ext cx="3855726" cy="394175"/>
      </dsp:txXfrm>
    </dsp:sp>
    <dsp:sp modelId="{FFBF79ED-6C84-4740-A093-8C6BAA74CCBA}">
      <dsp:nvSpPr>
        <dsp:cNvPr id="0" name=""/>
        <dsp:cNvSpPr/>
      </dsp:nvSpPr>
      <dsp:spPr>
        <a:xfrm>
          <a:off x="1761754" y="1441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endParaRPr lang="en-US" sz="2700" kern="1200" dirty="0"/>
        </a:p>
      </dsp:txBody>
      <dsp:txXfrm>
        <a:off x="1788409" y="28096"/>
        <a:ext cx="775730" cy="492719"/>
      </dsp:txXfrm>
    </dsp:sp>
    <dsp:sp modelId="{E938BCE9-633E-4B3F-85C7-EF9941E5E123}">
      <dsp:nvSpPr>
        <dsp:cNvPr id="0" name=""/>
        <dsp:cNvSpPr/>
      </dsp:nvSpPr>
      <dsp:spPr>
        <a:xfrm rot="5400000">
          <a:off x="4310908" y="-1090737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The Existing System</a:t>
          </a:r>
          <a:endParaRPr lang="en-US" sz="1700" kern="1200" dirty="0"/>
        </a:p>
      </dsp:txBody>
      <dsp:txXfrm rot="-5400000">
        <a:off x="2590795" y="650700"/>
        <a:ext cx="3855726" cy="394175"/>
      </dsp:txXfrm>
    </dsp:sp>
    <dsp:sp modelId="{A9930DDA-01CC-43AA-BA32-1E49BA73E50D}">
      <dsp:nvSpPr>
        <dsp:cNvPr id="0" name=""/>
        <dsp:cNvSpPr/>
      </dsp:nvSpPr>
      <dsp:spPr>
        <a:xfrm>
          <a:off x="1761754" y="574773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US" sz="2700" kern="1200" dirty="0"/>
        </a:p>
      </dsp:txBody>
      <dsp:txXfrm>
        <a:off x="1788409" y="601428"/>
        <a:ext cx="775730" cy="492719"/>
      </dsp:txXfrm>
    </dsp:sp>
    <dsp:sp modelId="{3F02C0AD-B77A-40A7-A02E-70AC774A5504}">
      <dsp:nvSpPr>
        <dsp:cNvPr id="0" name=""/>
        <dsp:cNvSpPr/>
      </dsp:nvSpPr>
      <dsp:spPr>
        <a:xfrm rot="5400000">
          <a:off x="4310908" y="-517405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Idea</a:t>
          </a:r>
          <a:endParaRPr lang="en-US" sz="1700" kern="1200" dirty="0"/>
        </a:p>
      </dsp:txBody>
      <dsp:txXfrm rot="-5400000">
        <a:off x="2590795" y="1224032"/>
        <a:ext cx="3855726" cy="394175"/>
      </dsp:txXfrm>
    </dsp:sp>
    <dsp:sp modelId="{43CC9052-EEDA-408C-BA6B-77EA607F0F97}">
      <dsp:nvSpPr>
        <dsp:cNvPr id="0" name=""/>
        <dsp:cNvSpPr/>
      </dsp:nvSpPr>
      <dsp:spPr>
        <a:xfrm>
          <a:off x="1761754" y="1148104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US" sz="2700" kern="1200" dirty="0"/>
        </a:p>
      </dsp:txBody>
      <dsp:txXfrm>
        <a:off x="1788409" y="1174759"/>
        <a:ext cx="775730" cy="492719"/>
      </dsp:txXfrm>
    </dsp:sp>
    <dsp:sp modelId="{EA9ACC33-627A-4012-BAD4-055B5D3A47A5}">
      <dsp:nvSpPr>
        <dsp:cNvPr id="0" name=""/>
        <dsp:cNvSpPr/>
      </dsp:nvSpPr>
      <dsp:spPr>
        <a:xfrm rot="5400000">
          <a:off x="4310908" y="55925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Project Management Plan</a:t>
          </a:r>
          <a:endParaRPr lang="en-US" sz="1700" kern="1200" dirty="0"/>
        </a:p>
      </dsp:txBody>
      <dsp:txXfrm rot="-5400000">
        <a:off x="2590795" y="1797362"/>
        <a:ext cx="3855726" cy="394175"/>
      </dsp:txXfrm>
    </dsp:sp>
    <dsp:sp modelId="{F7AA96E1-2309-4BB6-9E58-83C9AF8D6988}">
      <dsp:nvSpPr>
        <dsp:cNvPr id="0" name=""/>
        <dsp:cNvSpPr/>
      </dsp:nvSpPr>
      <dsp:spPr>
        <a:xfrm>
          <a:off x="1761754" y="1721435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</a:t>
          </a:r>
          <a:endParaRPr lang="en-US" sz="2700" kern="1200" dirty="0"/>
        </a:p>
      </dsp:txBody>
      <dsp:txXfrm>
        <a:off x="1788409" y="1748090"/>
        <a:ext cx="775730" cy="492719"/>
      </dsp:txXfrm>
    </dsp:sp>
    <dsp:sp modelId="{FDF3CCB1-A33C-4739-A245-FB92188AA165}">
      <dsp:nvSpPr>
        <dsp:cNvPr id="0" name=""/>
        <dsp:cNvSpPr/>
      </dsp:nvSpPr>
      <dsp:spPr>
        <a:xfrm rot="5400000">
          <a:off x="4310908" y="629256"/>
          <a:ext cx="436823" cy="387705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Software Requirement Specifications</a:t>
          </a:r>
          <a:endParaRPr lang="en-US" sz="1700" kern="1200" dirty="0"/>
        </a:p>
      </dsp:txBody>
      <dsp:txXfrm rot="-5400000">
        <a:off x="2590795" y="2370693"/>
        <a:ext cx="3855726" cy="394175"/>
      </dsp:txXfrm>
    </dsp:sp>
    <dsp:sp modelId="{D755CEE6-2460-46EB-9DE4-A76FA986A80B}">
      <dsp:nvSpPr>
        <dsp:cNvPr id="0" name=""/>
        <dsp:cNvSpPr/>
      </dsp:nvSpPr>
      <dsp:spPr>
        <a:xfrm>
          <a:off x="1761754" y="2294766"/>
          <a:ext cx="829040" cy="546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5</a:t>
          </a:r>
          <a:endParaRPr lang="en-US" sz="2700" kern="1200" dirty="0"/>
        </a:p>
      </dsp:txBody>
      <dsp:txXfrm>
        <a:off x="1788409" y="2321421"/>
        <a:ext cx="775730" cy="492719"/>
      </dsp:txXfrm>
    </dsp:sp>
    <dsp:sp modelId="{1DA7F4AD-B1A3-4274-9671-1C85B090FE2C}">
      <dsp:nvSpPr>
        <dsp:cNvPr id="0" name=""/>
        <dsp:cNvSpPr/>
      </dsp:nvSpPr>
      <dsp:spPr>
        <a:xfrm rot="5400000">
          <a:off x="4310908" y="1202587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>
              <a:latin typeface="+mj-lt"/>
            </a:rPr>
            <a:t>Software Design Description</a:t>
          </a:r>
          <a:endParaRPr lang="en-US" sz="1700" kern="1200" dirty="0"/>
        </a:p>
      </dsp:txBody>
      <dsp:txXfrm rot="-5400000">
        <a:off x="2590795" y="2944024"/>
        <a:ext cx="3855726" cy="394175"/>
      </dsp:txXfrm>
    </dsp:sp>
    <dsp:sp modelId="{7D29A3BB-251E-48D2-AB2F-58D754BCED1A}">
      <dsp:nvSpPr>
        <dsp:cNvPr id="0" name=""/>
        <dsp:cNvSpPr/>
      </dsp:nvSpPr>
      <dsp:spPr>
        <a:xfrm>
          <a:off x="1761754" y="2868097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6</a:t>
          </a:r>
          <a:endParaRPr lang="en-US" sz="2700" kern="1200" dirty="0"/>
        </a:p>
      </dsp:txBody>
      <dsp:txXfrm>
        <a:off x="1788409" y="2894752"/>
        <a:ext cx="775730" cy="492719"/>
      </dsp:txXfrm>
    </dsp:sp>
    <dsp:sp modelId="{C192857F-BCF2-4F76-9C52-BE86884030CF}">
      <dsp:nvSpPr>
        <dsp:cNvPr id="0" name=""/>
        <dsp:cNvSpPr/>
      </dsp:nvSpPr>
      <dsp:spPr>
        <a:xfrm rot="5400000">
          <a:off x="4310908" y="1775918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Testing</a:t>
          </a:r>
          <a:endParaRPr lang="en-US" sz="1700" kern="1200" dirty="0"/>
        </a:p>
      </dsp:txBody>
      <dsp:txXfrm rot="-5400000">
        <a:off x="2590795" y="3517355"/>
        <a:ext cx="3855726" cy="394175"/>
      </dsp:txXfrm>
    </dsp:sp>
    <dsp:sp modelId="{980614D2-6E8D-4269-A6C3-D16F908BD573}">
      <dsp:nvSpPr>
        <dsp:cNvPr id="0" name=""/>
        <dsp:cNvSpPr/>
      </dsp:nvSpPr>
      <dsp:spPr>
        <a:xfrm>
          <a:off x="1761754" y="3441429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7</a:t>
          </a:r>
          <a:endParaRPr lang="en-US" sz="2700" kern="1200" dirty="0"/>
        </a:p>
      </dsp:txBody>
      <dsp:txXfrm>
        <a:off x="1788409" y="3468084"/>
        <a:ext cx="775730" cy="492719"/>
      </dsp:txXfrm>
    </dsp:sp>
    <dsp:sp modelId="{A695E545-D25E-42BF-8CD6-8C192DD77DBB}">
      <dsp:nvSpPr>
        <dsp:cNvPr id="0" name=""/>
        <dsp:cNvSpPr/>
      </dsp:nvSpPr>
      <dsp:spPr>
        <a:xfrm rot="5400000">
          <a:off x="4310908" y="2349250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Demo</a:t>
          </a:r>
          <a:endParaRPr lang="en-US" sz="1700" kern="1200" dirty="0"/>
        </a:p>
      </dsp:txBody>
      <dsp:txXfrm rot="-5400000">
        <a:off x="2590795" y="4090687"/>
        <a:ext cx="3855726" cy="394175"/>
      </dsp:txXfrm>
    </dsp:sp>
    <dsp:sp modelId="{C5922F51-FA5B-4B33-8A64-A1D857D2BBE2}">
      <dsp:nvSpPr>
        <dsp:cNvPr id="0" name=""/>
        <dsp:cNvSpPr/>
      </dsp:nvSpPr>
      <dsp:spPr>
        <a:xfrm>
          <a:off x="1761754" y="4014760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8</a:t>
          </a:r>
          <a:endParaRPr lang="en-US" sz="2700" kern="1200" dirty="0"/>
        </a:p>
      </dsp:txBody>
      <dsp:txXfrm>
        <a:off x="1788409" y="4041415"/>
        <a:ext cx="775730" cy="492719"/>
      </dsp:txXfrm>
    </dsp:sp>
    <dsp:sp modelId="{BC3BEEAE-C28C-44D0-9EAA-9D4FBA3D6755}">
      <dsp:nvSpPr>
        <dsp:cNvPr id="0" name=""/>
        <dsp:cNvSpPr/>
      </dsp:nvSpPr>
      <dsp:spPr>
        <a:xfrm rot="5400000">
          <a:off x="4310908" y="2922581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Q&amp;A</a:t>
          </a:r>
          <a:endParaRPr lang="en-US" sz="1700" b="1" kern="1200" dirty="0"/>
        </a:p>
      </dsp:txBody>
      <dsp:txXfrm rot="-5400000">
        <a:off x="2590795" y="4664018"/>
        <a:ext cx="3855726" cy="394175"/>
      </dsp:txXfrm>
    </dsp:sp>
    <dsp:sp modelId="{4EF168DF-699D-4FC3-ABD2-A264DA331F94}">
      <dsp:nvSpPr>
        <dsp:cNvPr id="0" name=""/>
        <dsp:cNvSpPr/>
      </dsp:nvSpPr>
      <dsp:spPr>
        <a:xfrm>
          <a:off x="1761754" y="4588091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</a:t>
          </a:r>
          <a:endParaRPr lang="en-US" sz="2700" kern="1200" dirty="0"/>
        </a:p>
      </dsp:txBody>
      <dsp:txXfrm>
        <a:off x="1788409" y="4614746"/>
        <a:ext cx="775730" cy="492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92142-B9EF-494B-9A07-3804047027F3}">
      <dsp:nvSpPr>
        <dsp:cNvPr id="0" name=""/>
        <dsp:cNvSpPr/>
      </dsp:nvSpPr>
      <dsp:spPr>
        <a:xfrm>
          <a:off x="1510233" y="126872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Existing System Advantages</a:t>
          </a:r>
          <a:endParaRPr lang="en-US" sz="1900" kern="1200" dirty="0"/>
        </a:p>
      </dsp:txBody>
      <dsp:txXfrm>
        <a:off x="1804405" y="421044"/>
        <a:ext cx="1420389" cy="1420389"/>
      </dsp:txXfrm>
    </dsp:sp>
    <dsp:sp modelId="{9CC21CC6-BC52-4860-831C-E5BE1A00D6B3}">
      <dsp:nvSpPr>
        <dsp:cNvPr id="0" name=""/>
        <dsp:cNvSpPr/>
      </dsp:nvSpPr>
      <dsp:spPr>
        <a:xfrm rot="3600000">
          <a:off x="2994057" y="2086305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34206" y="2152355"/>
        <a:ext cx="374720" cy="406769"/>
      </dsp:txXfrm>
    </dsp:sp>
    <dsp:sp modelId="{86E18E54-4C11-49D1-BF3C-DB9A672440AF}">
      <dsp:nvSpPr>
        <dsp:cNvPr id="0" name=""/>
        <dsp:cNvSpPr/>
      </dsp:nvSpPr>
      <dsp:spPr>
        <a:xfrm>
          <a:off x="301961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Open source framework</a:t>
          </a:r>
          <a:endParaRPr lang="en-US" sz="1900" kern="1200" dirty="0"/>
        </a:p>
      </dsp:txBody>
      <dsp:txXfrm>
        <a:off x="3313785" y="3035366"/>
        <a:ext cx="1420389" cy="1420389"/>
      </dsp:txXfrm>
    </dsp:sp>
    <dsp:sp modelId="{889CC303-AD36-472B-B3EC-7323354AC3F4}">
      <dsp:nvSpPr>
        <dsp:cNvPr id="0" name=""/>
        <dsp:cNvSpPr/>
      </dsp:nvSpPr>
      <dsp:spPr>
        <a:xfrm rot="10800000">
          <a:off x="2262093" y="3406587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422687" y="3542176"/>
        <a:ext cx="374720" cy="406769"/>
      </dsp:txXfrm>
    </dsp:sp>
    <dsp:sp modelId="{06092BB6-D1B8-49FC-9ED7-80B712D9132A}">
      <dsp:nvSpPr>
        <dsp:cNvPr id="0" name=""/>
        <dsp:cNvSpPr/>
      </dsp:nvSpPr>
      <dsp:spPr>
        <a:xfrm>
          <a:off x="85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New development</a:t>
          </a:r>
          <a:endParaRPr lang="en-US" sz="1900" kern="1200" dirty="0"/>
        </a:p>
      </dsp:txBody>
      <dsp:txXfrm>
        <a:off x="295025" y="3035366"/>
        <a:ext cx="1420389" cy="1420389"/>
      </dsp:txXfrm>
    </dsp:sp>
    <dsp:sp modelId="{5626A1AC-7DE7-43A4-BC31-0EF441869A61}">
      <dsp:nvSpPr>
        <dsp:cNvPr id="0" name=""/>
        <dsp:cNvSpPr/>
      </dsp:nvSpPr>
      <dsp:spPr>
        <a:xfrm rot="18000000">
          <a:off x="1484677" y="2112546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24826" y="2317674"/>
        <a:ext cx="374720" cy="406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BB53F-EE28-4DC0-B3DC-1F944FE1B6FA}">
      <dsp:nvSpPr>
        <dsp:cNvPr id="0" name=""/>
        <dsp:cNvSpPr/>
      </dsp:nvSpPr>
      <dsp:spPr>
        <a:xfrm>
          <a:off x="2438400" y="304799"/>
          <a:ext cx="782612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4</a:t>
          </a:r>
          <a:endParaRPr lang="vi-VN" sz="1400" kern="1200" dirty="0"/>
        </a:p>
      </dsp:txBody>
      <dsp:txXfrm>
        <a:off x="2438400" y="304799"/>
        <a:ext cx="782612" cy="782612"/>
      </dsp:txXfrm>
    </dsp:sp>
    <dsp:sp modelId="{72325E4A-8AA1-4295-86D7-8B07CDB62C5B}">
      <dsp:nvSpPr>
        <dsp:cNvPr id="0" name=""/>
        <dsp:cNvSpPr/>
      </dsp:nvSpPr>
      <dsp:spPr>
        <a:xfrm>
          <a:off x="990606" y="-717341"/>
          <a:ext cx="2203183" cy="4419599"/>
        </a:xfrm>
        <a:prstGeom prst="circularArrow">
          <a:avLst>
            <a:gd name="adj1" fmla="val 6908"/>
            <a:gd name="adj2" fmla="val 465840"/>
            <a:gd name="adj3" fmla="val 20713165"/>
            <a:gd name="adj4" fmla="val 20067164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40CAE-1534-45F7-921E-D7F77DEEE6D1}">
      <dsp:nvSpPr>
        <dsp:cNvPr id="0" name=""/>
        <dsp:cNvSpPr/>
      </dsp:nvSpPr>
      <dsp:spPr>
        <a:xfrm>
          <a:off x="2398488" y="1377726"/>
          <a:ext cx="782612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5</a:t>
          </a:r>
          <a:endParaRPr lang="vi-VN" sz="1400" kern="1200" dirty="0"/>
        </a:p>
      </dsp:txBody>
      <dsp:txXfrm>
        <a:off x="2398488" y="1377726"/>
        <a:ext cx="782612" cy="782612"/>
      </dsp:txXfrm>
    </dsp:sp>
    <dsp:sp modelId="{273E354B-5C77-4A97-B343-41170B6E2412}">
      <dsp:nvSpPr>
        <dsp:cNvPr id="0" name=""/>
        <dsp:cNvSpPr/>
      </dsp:nvSpPr>
      <dsp:spPr>
        <a:xfrm>
          <a:off x="1021110" y="348"/>
          <a:ext cx="2209103" cy="2209103"/>
        </a:xfrm>
        <a:prstGeom prst="circularArrow">
          <a:avLst>
            <a:gd name="adj1" fmla="val 6908"/>
            <a:gd name="adj2" fmla="val 465840"/>
            <a:gd name="adj3" fmla="val 5947361"/>
            <a:gd name="adj4" fmla="val 4386799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7501A-AFE5-4EA0-B7A8-90C6CA2B9A3D}">
      <dsp:nvSpPr>
        <dsp:cNvPr id="0" name=""/>
        <dsp:cNvSpPr/>
      </dsp:nvSpPr>
      <dsp:spPr>
        <a:xfrm>
          <a:off x="1070223" y="1377726"/>
          <a:ext cx="782612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6</a:t>
          </a:r>
          <a:endParaRPr lang="vi-VN" sz="1400" kern="1200" dirty="0"/>
        </a:p>
      </dsp:txBody>
      <dsp:txXfrm>
        <a:off x="1070223" y="1377726"/>
        <a:ext cx="782612" cy="782612"/>
      </dsp:txXfrm>
    </dsp:sp>
    <dsp:sp modelId="{5979FF20-98E1-4391-BBF7-7F88B24DB2DD}">
      <dsp:nvSpPr>
        <dsp:cNvPr id="0" name=""/>
        <dsp:cNvSpPr/>
      </dsp:nvSpPr>
      <dsp:spPr>
        <a:xfrm>
          <a:off x="1021110" y="348"/>
          <a:ext cx="2209103" cy="2209103"/>
        </a:xfrm>
        <a:prstGeom prst="circularArrow">
          <a:avLst>
            <a:gd name="adj1" fmla="val 6908"/>
            <a:gd name="adj2" fmla="val 465840"/>
            <a:gd name="adj3" fmla="val 11347361"/>
            <a:gd name="adj4" fmla="val 9786799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92C3A-67B0-478E-BF8A-7F0ABB29F864}">
      <dsp:nvSpPr>
        <dsp:cNvPr id="0" name=""/>
        <dsp:cNvSpPr/>
      </dsp:nvSpPr>
      <dsp:spPr>
        <a:xfrm>
          <a:off x="733164" y="49461"/>
          <a:ext cx="1456731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                Report 3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      Report 2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1</a:t>
          </a:r>
          <a:endParaRPr lang="vi-VN" sz="1400" kern="1200" dirty="0"/>
        </a:p>
      </dsp:txBody>
      <dsp:txXfrm>
        <a:off x="733164" y="49461"/>
        <a:ext cx="1456731" cy="782612"/>
      </dsp:txXfrm>
    </dsp:sp>
    <dsp:sp modelId="{BC473F38-5C3F-4B9A-9E50-8E2A00344178}">
      <dsp:nvSpPr>
        <dsp:cNvPr id="0" name=""/>
        <dsp:cNvSpPr/>
      </dsp:nvSpPr>
      <dsp:spPr>
        <a:xfrm>
          <a:off x="838192" y="-152403"/>
          <a:ext cx="2209103" cy="2590814"/>
        </a:xfrm>
        <a:prstGeom prst="circularArrow">
          <a:avLst>
            <a:gd name="adj1" fmla="val 6908"/>
            <a:gd name="adj2" fmla="val 465840"/>
            <a:gd name="adj3" fmla="val 18507395"/>
            <a:gd name="adj4" fmla="val 17833259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4DB34-BA67-4F32-ADA4-2380B8C83095}">
      <dsp:nvSpPr>
        <dsp:cNvPr id="0" name=""/>
        <dsp:cNvSpPr/>
      </dsp:nvSpPr>
      <dsp:spPr>
        <a:xfrm>
          <a:off x="0" y="0"/>
          <a:ext cx="8458200" cy="1133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Maintainability</a:t>
          </a:r>
          <a:endParaRPr lang="en-US" sz="19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rbel (Body)"/>
            </a:rPr>
            <a:t>Changeability</a:t>
          </a:r>
          <a:r>
            <a:rPr lang="en-US" sz="1600" b="0" kern="1200" dirty="0" smtClean="0">
              <a:latin typeface="Corbel (Body)"/>
            </a:rPr>
            <a:t>: Function coded as component of </a:t>
          </a:r>
          <a:r>
            <a:rPr lang="en-US" sz="1600" b="0" kern="1200" dirty="0" err="1" smtClean="0">
              <a:latin typeface="Corbel (Body)"/>
            </a:rPr>
            <a:t>Joomla</a:t>
          </a:r>
          <a:r>
            <a:rPr lang="en-US" sz="1600" b="0" kern="1200" dirty="0" smtClean="0">
              <a:latin typeface="Corbel (Body)"/>
            </a:rPr>
            <a:t>, easy to edit.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rbel (Body)"/>
            </a:rPr>
            <a:t>Analyzability</a:t>
          </a:r>
          <a:r>
            <a:rPr lang="en-US" sz="1600" b="0" kern="1200" dirty="0" smtClean="0">
              <a:latin typeface="Corbel (Body)"/>
            </a:rPr>
            <a:t>: Having comment codes to help figure out.</a:t>
          </a:r>
          <a:endParaRPr lang="en-US" sz="1600" b="0" kern="1200" dirty="0">
            <a:latin typeface="Corbel (Body)"/>
          </a:endParaRPr>
        </a:p>
      </dsp:txBody>
      <dsp:txXfrm>
        <a:off x="1804987" y="0"/>
        <a:ext cx="6653212" cy="1133474"/>
      </dsp:txXfrm>
    </dsp:sp>
    <dsp:sp modelId="{BEEFFAAC-A8CD-4433-8EDA-5737C85AB46F}">
      <dsp:nvSpPr>
        <dsp:cNvPr id="0" name=""/>
        <dsp:cNvSpPr/>
      </dsp:nvSpPr>
      <dsp:spPr>
        <a:xfrm>
          <a:off x="113347" y="113347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10F31-FA87-446D-9CFF-9000735AAD62}">
      <dsp:nvSpPr>
        <dsp:cNvPr id="0" name=""/>
        <dsp:cNvSpPr/>
      </dsp:nvSpPr>
      <dsp:spPr>
        <a:xfrm>
          <a:off x="0" y="1246822"/>
          <a:ext cx="8458200" cy="11334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Usability</a:t>
          </a:r>
          <a:endParaRPr lang="en-US" sz="18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Learnability</a:t>
          </a:r>
          <a:r>
            <a:rPr lang="en-US" sz="1400" b="0" kern="1200" dirty="0" smtClean="0">
              <a:latin typeface="Corbel (Body)"/>
            </a:rPr>
            <a:t>: Content and Question design easy to study with high school student.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Understandability</a:t>
          </a:r>
          <a:r>
            <a:rPr lang="en-US" sz="1400" b="0" kern="1200" dirty="0" smtClean="0">
              <a:latin typeface="Corbel (Body)"/>
            </a:rPr>
            <a:t>: Control in front page has small numbers and clear meaning.</a:t>
          </a:r>
          <a:endParaRPr lang="en-US" sz="1400" b="0" kern="1200" dirty="0">
            <a:latin typeface="Corbel (Body)"/>
          </a:endParaRPr>
        </a:p>
      </dsp:txBody>
      <dsp:txXfrm>
        <a:off x="1804987" y="1246822"/>
        <a:ext cx="6653212" cy="1133474"/>
      </dsp:txXfrm>
    </dsp:sp>
    <dsp:sp modelId="{5D1ADF10-2035-412E-BD2F-4CE3F3CD30BA}">
      <dsp:nvSpPr>
        <dsp:cNvPr id="0" name=""/>
        <dsp:cNvSpPr/>
      </dsp:nvSpPr>
      <dsp:spPr>
        <a:xfrm>
          <a:off x="113347" y="1360169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D2954-72D7-492A-A848-44DFE336F0E0}">
      <dsp:nvSpPr>
        <dsp:cNvPr id="0" name=""/>
        <dsp:cNvSpPr/>
      </dsp:nvSpPr>
      <dsp:spPr>
        <a:xfrm>
          <a:off x="0" y="2493644"/>
          <a:ext cx="8458200" cy="11334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Portability</a:t>
          </a:r>
          <a:endParaRPr lang="en-US" sz="18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Adaptability</a:t>
          </a:r>
          <a:r>
            <a:rPr lang="en-US" sz="1400" b="0" kern="1200" dirty="0" smtClean="0">
              <a:latin typeface="Corbel (Body)"/>
            </a:rPr>
            <a:t>: Using PHP to develop, can use in many </a:t>
          </a:r>
          <a:r>
            <a:rPr lang="en-US" sz="1400" b="0" kern="1200" dirty="0" err="1" smtClean="0">
              <a:latin typeface="Corbel (Body)"/>
            </a:rPr>
            <a:t>plattform</a:t>
          </a:r>
          <a:endParaRPr lang="en-US" sz="1400" b="0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400" b="1" kern="1200" dirty="0" smtClean="0">
              <a:latin typeface="Corbel (Body)"/>
            </a:rPr>
            <a:t>Replaceability</a:t>
          </a:r>
          <a:r>
            <a:rPr lang="vi-VN" sz="1400" b="0" kern="1200" dirty="0" smtClean="0">
              <a:latin typeface="Corbel (Body)"/>
            </a:rPr>
            <a:t>: Component/Module use in Joomla can replace independent</a:t>
          </a:r>
          <a:r>
            <a:rPr lang="en-US" sz="1400" b="0" kern="1200" dirty="0" smtClean="0">
              <a:latin typeface="Corbel (Body)"/>
            </a:rPr>
            <a:t>.</a:t>
          </a:r>
          <a:endParaRPr lang="en-US" sz="1400" b="0" kern="1200" dirty="0">
            <a:latin typeface="Corbel (Body)"/>
          </a:endParaRPr>
        </a:p>
      </dsp:txBody>
      <dsp:txXfrm>
        <a:off x="1804987" y="2493644"/>
        <a:ext cx="6653212" cy="1133474"/>
      </dsp:txXfrm>
    </dsp:sp>
    <dsp:sp modelId="{4FF0269B-E64D-46EF-A86E-48F866FA13F4}">
      <dsp:nvSpPr>
        <dsp:cNvPr id="0" name=""/>
        <dsp:cNvSpPr/>
      </dsp:nvSpPr>
      <dsp:spPr>
        <a:xfrm>
          <a:off x="113347" y="2606992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79863-9DA2-4F5A-814E-7DE9A25FEE45}">
      <dsp:nvSpPr>
        <dsp:cNvPr id="0" name=""/>
        <dsp:cNvSpPr/>
      </dsp:nvSpPr>
      <dsp:spPr>
        <a:xfrm>
          <a:off x="0" y="3733802"/>
          <a:ext cx="8458200" cy="11334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Performance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latin typeface="Corbel (Body)"/>
            </a:rPr>
            <a:t>Each page has been loaded I 3 seconds in maximum time.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latin typeface="Corbel (Body)"/>
            </a:rPr>
            <a:t>Can response 2000 as average of access users at the same time.</a:t>
          </a:r>
          <a:endParaRPr lang="en-US" sz="1400" b="0" kern="1200" dirty="0">
            <a:latin typeface="Corbel (Body)"/>
          </a:endParaRPr>
        </a:p>
      </dsp:txBody>
      <dsp:txXfrm>
        <a:off x="1804987" y="3733802"/>
        <a:ext cx="6653212" cy="1133475"/>
      </dsp:txXfrm>
    </dsp:sp>
    <dsp:sp modelId="{79D532E0-E956-436D-A85B-5B6A3357FBC0}">
      <dsp:nvSpPr>
        <dsp:cNvPr id="0" name=""/>
        <dsp:cNvSpPr/>
      </dsp:nvSpPr>
      <dsp:spPr>
        <a:xfrm>
          <a:off x="113347" y="3850006"/>
          <a:ext cx="1691640" cy="91439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51" r="-1351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FD3F4-3AC6-4115-B89C-58BA64686866}" type="datetimeFigureOut">
              <a:rPr lang="vi-VN" smtClean="0"/>
              <a:pPr/>
              <a:t>26/08/2012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7A315-4184-4F79-94C2-F21F2450A2F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61103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F58-E72F-4617-9A15-6B7F181D3BA1}" type="datetimeFigureOut">
              <a:rPr lang="en-US" smtClean="0"/>
              <a:pPr/>
              <a:t>8/26/2012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9F02-7B7E-4405-841E-9FEA710E9D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44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4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PHP,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training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risk category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risk category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people risk …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risk,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,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risk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Closed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).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risk.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VD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technical risk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: Closed (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8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De? </a:t>
            </a:r>
            <a:r>
              <a:rPr lang="en-US" dirty="0" err="1" smtClean="0"/>
              <a:t>Cac</a:t>
            </a:r>
            <a:r>
              <a:rPr lang="en-US" dirty="0" smtClean="0"/>
              <a:t> </a:t>
            </a:r>
            <a:r>
              <a:rPr lang="en-US" dirty="0" err="1" smtClean="0"/>
              <a:t>loai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test, </a:t>
            </a:r>
          </a:p>
          <a:p>
            <a:endParaRPr lang="en-US" dirty="0" smtClean="0"/>
          </a:p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 plan </a:t>
            </a:r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Improve Quality of  Basic Design , Detail Design: From 20 to 13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Bug rate of Function Test: Stays at 8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comment on all Report:  50 comment 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Repetition of comment on all Report:80% comments closed at the 1st round &amp; 20% comment at the 2nd &amp; 3rd round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functions are completed.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functions which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high priority will be work first.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are conformable with requirement.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usually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work of each member.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is easy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maintain, document is sufficient and clear.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according to MVC model to ensure maintenance easily. Document is written following Capstone project structure.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6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wamp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1.5,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web-</a:t>
            </a:r>
            <a:r>
              <a:rPr lang="en-US" baseline="0" dirty="0" err="1" smtClean="0"/>
              <a:t>brower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version 14.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2 open source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Smart Draw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flowcharts, project charts.)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Them hardware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48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Nhóm em đưa ra 5 tiêu chí để đánh giá mức độ thành công của dự án. Trong đó tiêu biểu là: Dự án được trong đồ án tốt nghiệp được hoàn hành theo thời hạn dựa trên master plan của nhà trường (là 4 tháng). Các tính năng có mức độ ưu tiên cao như thư viện lý thuyết, bài tập, đề tự luyện được đều được hoàn chỉnh.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…) –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Tester test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kstep</a:t>
            </a:r>
            <a:r>
              <a:rPr lang="en-US" baseline="0" dirty="0" smtClean="0"/>
              <a:t> – line of code, developer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 Code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maintainance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9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Trong SRS, chúng em phân tích theo hướng functional – non-functional requirement. Về functional requirement có thư viện lý thuyết. tính năng này chia làm 2 phần đó là: lựa chọn lý thuyết dựa vào môn học và chương học. Sau đó là đưa ra lý thuyết + với các câu hỏi liên quan</a:t>
            </a:r>
            <a:r>
              <a:rPr lang="en-US" dirty="0" smtClean="0"/>
              <a:t>. (</a:t>
            </a: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4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Bên cạnh đó, thư viện bài tập giúp, luyện tập các kiến thức một cách tập trung và hiệu quả theo lựa chọn của người sử 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9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Tên</a:t>
            </a:r>
            <a:r>
              <a:rPr lang="en-US" baseline="0" dirty="0" smtClean="0"/>
              <a:t> non-functional –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Tao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maintainabiity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useability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Portability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4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he thong do an nay: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tang, tang client </a:t>
            </a:r>
            <a:r>
              <a:rPr lang="en-US" baseline="0" dirty="0" err="1" smtClean="0"/>
              <a:t>phia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tang web server la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broswer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website he thong, thong qua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http. </a:t>
            </a:r>
            <a:endParaRPr lang="en-US" dirty="0" smtClean="0"/>
          </a:p>
          <a:p>
            <a:r>
              <a:rPr lang="en-US" dirty="0" err="1" smtClean="0"/>
              <a:t>Nhom</a:t>
            </a:r>
            <a:r>
              <a:rPr lang="en-US" baseline="0" dirty="0" smtClean="0"/>
              <a:t> e  se lam 2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MVC,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code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Common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`: file .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?.</a:t>
            </a:r>
          </a:p>
          <a:p>
            <a:r>
              <a:rPr lang="en-US" baseline="0" dirty="0" smtClean="0"/>
              <a:t>He thong nay`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2 open source la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3.0.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test, add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hoi?,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forums,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8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la </a:t>
            </a:r>
            <a:r>
              <a:rPr lang="en-US" dirty="0" err="1" smtClean="0"/>
              <a:t>thiet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dang tree view </a:t>
            </a:r>
            <a:r>
              <a:rPr lang="en-US" dirty="0" err="1" smtClean="0"/>
              <a:t>ve</a:t>
            </a:r>
            <a:r>
              <a:rPr lang="en-US" dirty="0" smtClean="0"/>
              <a:t> he thong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nhom</a:t>
            </a:r>
            <a:r>
              <a:rPr lang="en-US" baseline="0" dirty="0" smtClean="0"/>
              <a:t> e.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component dc chia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folder tang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maintain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he thong.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48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he thong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e, e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hon</a:t>
            </a:r>
            <a:r>
              <a:rPr lang="en-US" baseline="0" dirty="0" smtClean="0"/>
              <a:t> de?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class diagram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question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answer.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test: Unit test, integration test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system test.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unit test,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29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Chún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V-model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26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Acceptance test result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Release 29/7   -&gt; acceptance test   30/7 – 3/8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 bug &amp; keep contact  (total: 8 </a:t>
            </a:r>
            <a:r>
              <a:rPr lang="en-US" baseline="0" smtClean="0"/>
              <a:t>bugs)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Release ( 2</a:t>
            </a:r>
            <a:r>
              <a:rPr lang="en-US" baseline="30000" dirty="0" smtClean="0"/>
              <a:t>nd</a:t>
            </a:r>
            <a:r>
              <a:rPr lang="en-US" baseline="0" dirty="0" smtClean="0"/>
              <a:t>)  5/8   -&gt; acceptance test (2</a:t>
            </a:r>
            <a:r>
              <a:rPr lang="en-US" baseline="30000" dirty="0" smtClean="0"/>
              <a:t>nd</a:t>
            </a:r>
            <a:r>
              <a:rPr lang="en-US" baseline="0" dirty="0" smtClean="0"/>
              <a:t>) 6/8 – 10/8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~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45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tieu</a:t>
            </a:r>
            <a:r>
              <a:rPr lang="en-US" dirty="0" smtClean="0"/>
              <a:t> chi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san </a:t>
            </a:r>
            <a:r>
              <a:rPr lang="en-US" dirty="0" err="1" smtClean="0"/>
              <a:t>pham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iterative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6 report.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1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nik</a:t>
            </a:r>
            <a:r>
              <a:rPr lang="en-US" baseline="0" dirty="0" smtClean="0"/>
              <a:t> chat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baseline="0" dirty="0" smtClean="0"/>
              <a:t>, yahoo chat de lien lac,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dung email, SVN tool de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li </a:t>
            </a:r>
            <a:r>
              <a:rPr lang="en-US" baseline="0" dirty="0" err="1" smtClean="0"/>
              <a:t>suorce</a:t>
            </a:r>
            <a:r>
              <a:rPr lang="en-US" baseline="0" dirty="0" smtClean="0"/>
              <a:t> code.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team,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qua yahoo, mail,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… (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8h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5h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12h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1h.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2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project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milestone ?</a:t>
            </a:r>
          </a:p>
          <a:p>
            <a:pPr marL="0" indent="0">
              <a:buNone/>
            </a:pPr>
            <a:r>
              <a:rPr lang="en-US" baseline="0" dirty="0" smtClean="0"/>
              <a:t>    Nam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file .</a:t>
            </a:r>
            <a:r>
              <a:rPr lang="en-US" baseline="0" dirty="0" err="1" smtClean="0"/>
              <a:t>mpp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r>
              <a:rPr lang="en-US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mile stone </a:t>
            </a:r>
            <a:r>
              <a:rPr lang="en-US" baseline="0" dirty="0" err="1" smtClean="0"/>
              <a:t>đê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, search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Microsoft Project Plan ý (Timing Management)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9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0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2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microsoft.com/office/2007/relationships/hdphoto" Target="../media/hdphoto2.wdp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microsoft.com/office/2007/relationships/hdphoto" Target="../media/hdphoto4.wdp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719943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1. Software Process Model</a:t>
            </a:r>
          </a:p>
          <a:p>
            <a:pPr lvl="1">
              <a:spcBef>
                <a:spcPts val="1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Iterative Model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Incremental </a:t>
            </a:r>
            <a:r>
              <a:rPr lang="en-US" dirty="0" smtClean="0">
                <a:solidFill>
                  <a:schemeClr val="tx1"/>
                </a:solidFill>
              </a:rPr>
              <a:t>deliveries.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Continue </a:t>
            </a:r>
            <a:r>
              <a:rPr lang="en-US" dirty="0">
                <a:solidFill>
                  <a:schemeClr val="tx1"/>
                </a:solidFill>
              </a:rPr>
              <a:t>review and </a:t>
            </a:r>
            <a:r>
              <a:rPr lang="en-US" dirty="0" smtClean="0">
                <a:solidFill>
                  <a:schemeClr val="tx1"/>
                </a:solidFill>
              </a:rPr>
              <a:t>improvement.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1943"/>
            <a:ext cx="60960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558643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2514600" y="3505200"/>
          <a:ext cx="39624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1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 Communication control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Online activity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Email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Yahoo Chat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Phone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  <a:cs typeface="Arial" pitchFamily="34" charset="0"/>
              </a:rPr>
              <a:t>TortoiseSVN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tool: manage source code.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Offline activity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Weekly meeting: 2 times,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am – 10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at Mon and Thurs.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Working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from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Mon to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Sat, 8 hours/1 day,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– 5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pm.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Team building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hungnt00838\Desktop\Working-Together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768909"/>
            <a:ext cx="2802752" cy="1899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4277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83" y="762000"/>
            <a:ext cx="8229600" cy="5059363"/>
          </a:xfrm>
        </p:spPr>
        <p:txBody>
          <a:bodyPr/>
          <a:lstStyle/>
          <a:p>
            <a:r>
              <a:rPr lang="en-US" dirty="0" smtClean="0"/>
              <a:t>3. Project Plan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8845"/>
            <a:ext cx="7445830" cy="579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40635"/>
              </p:ext>
            </p:extLst>
          </p:nvPr>
        </p:nvGraphicFramePr>
        <p:xfrm>
          <a:off x="228600" y="1524000"/>
          <a:ext cx="8534401" cy="461481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698220"/>
                <a:gridCol w="2514600"/>
                <a:gridCol w="3110346"/>
                <a:gridCol w="775855"/>
              </a:tblGrid>
              <a:tr h="323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Avoidance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Contingency Plan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911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Team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members </a:t>
                      </a: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contradict.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Team building. Leader manages members and assigns tasks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clearly for each member. 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Through open talk, communication team understands each other better. 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7711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Open sources can not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integrate.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Studying open sources </a:t>
                      </a: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before initiating project,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choose another open sources before.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Set up training technique for team in appropriate time. 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96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Underestimated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time requires doing tasks.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867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Team member do tas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ks over the scope.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Make sure that the team goals are totally clear. And finishing SRS as soon as possible to operate other tasks.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Set up meeting to discuss and give the final requirements.</a:t>
                      </a:r>
                      <a:endParaRPr lang="en-US" sz="12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454" y="914400"/>
            <a:ext cx="8229600" cy="411163"/>
          </a:xfrm>
        </p:spPr>
        <p:txBody>
          <a:bodyPr/>
          <a:lstStyle/>
          <a:p>
            <a:r>
              <a:rPr lang="en-US" dirty="0"/>
              <a:t>5. Quality Plan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14908" y="6553200"/>
            <a:ext cx="2133600" cy="228600"/>
          </a:xfrm>
        </p:spPr>
        <p:txBody>
          <a:bodyPr/>
          <a:lstStyle/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125220" y="2682129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High Level Design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963420" y="3776869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Low Level Design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286450" y="5072269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Coding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609480" y="3776869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Unit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Testing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457840" y="2682129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Integration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Testing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192520" y="1511192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System Testing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401320" y="1511189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Software Requirement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Specification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>
            <a:stCxn id="11" idx="6"/>
            <a:endCxn id="10" idx="2"/>
          </p:cNvCxnSpPr>
          <p:nvPr/>
        </p:nvCxnSpPr>
        <p:spPr bwMode="auto">
          <a:xfrm>
            <a:off x="2153920" y="1930289"/>
            <a:ext cx="4038600" cy="3"/>
          </a:xfrm>
          <a:prstGeom prst="straightConnector1">
            <a:avLst/>
          </a:prstGeom>
          <a:ln w="12700" cmpd="sng"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9" idx="2"/>
          </p:cNvCxnSpPr>
          <p:nvPr/>
        </p:nvCxnSpPr>
        <p:spPr bwMode="auto">
          <a:xfrm>
            <a:off x="2877820" y="3101229"/>
            <a:ext cx="2580020" cy="0"/>
          </a:xfrm>
          <a:prstGeom prst="straightConnector1">
            <a:avLst/>
          </a:prstGeom>
          <a:ln w="12700" cmpd="sng"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 bwMode="auto">
          <a:xfrm>
            <a:off x="3716020" y="4195969"/>
            <a:ext cx="893460" cy="0"/>
          </a:xfrm>
          <a:prstGeom prst="straightConnector1">
            <a:avLst/>
          </a:prstGeom>
          <a:ln w="12700" cmpd="sng"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rved Right Arrow 26"/>
          <p:cNvSpPr/>
          <p:nvPr/>
        </p:nvSpPr>
        <p:spPr bwMode="auto">
          <a:xfrm rot="20289523">
            <a:off x="398938" y="2384315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Curved Right Arrow 27"/>
          <p:cNvSpPr/>
          <p:nvPr/>
        </p:nvSpPr>
        <p:spPr bwMode="auto">
          <a:xfrm rot="20289523">
            <a:off x="1175904" y="3606613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Curved Right Arrow 28"/>
          <p:cNvSpPr/>
          <p:nvPr/>
        </p:nvSpPr>
        <p:spPr bwMode="auto">
          <a:xfrm rot="19311092">
            <a:off x="2318904" y="4802181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Curved Right Arrow 29"/>
          <p:cNvSpPr/>
          <p:nvPr/>
        </p:nvSpPr>
        <p:spPr bwMode="auto">
          <a:xfrm rot="2399045" flipH="1" flipV="1">
            <a:off x="5386401" y="4719237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Curved Right Arrow 30"/>
          <p:cNvSpPr/>
          <p:nvPr/>
        </p:nvSpPr>
        <p:spPr bwMode="auto">
          <a:xfrm rot="1855659" flipH="1" flipV="1">
            <a:off x="6637295" y="3491452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Curved Right Arrow 31"/>
          <p:cNvSpPr/>
          <p:nvPr/>
        </p:nvSpPr>
        <p:spPr bwMode="auto">
          <a:xfrm rot="1855659" flipH="1" flipV="1">
            <a:off x="7462175" y="2185987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87320" y="1653290"/>
            <a:ext cx="1153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Verify/Validate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741442" y="3964255"/>
            <a:ext cx="568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Verify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13115" y="2880457"/>
            <a:ext cx="568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Verify</a:t>
            </a:r>
          </a:p>
        </p:txBody>
      </p:sp>
      <p:sp>
        <p:nvSpPr>
          <p:cNvPr id="40" name="Up-Down Arrow 39"/>
          <p:cNvSpPr/>
          <p:nvPr/>
        </p:nvSpPr>
        <p:spPr bwMode="auto">
          <a:xfrm>
            <a:off x="8119675" y="1530878"/>
            <a:ext cx="209466" cy="4475477"/>
          </a:xfrm>
          <a:prstGeom prst="upDownArrow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06986" y="3934359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21/6</a:t>
            </a:r>
          </a:p>
          <a:p>
            <a:r>
              <a:rPr lang="en-US" sz="1400" dirty="0" smtClean="0"/>
              <a:t>- 27/7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306986" y="2839619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28/7</a:t>
            </a:r>
          </a:p>
          <a:p>
            <a:r>
              <a:rPr lang="en-US" sz="1400" dirty="0" smtClean="0"/>
              <a:t>- 1/8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8306986" y="1668679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2/7</a:t>
            </a:r>
          </a:p>
          <a:p>
            <a:r>
              <a:rPr lang="en-US" sz="1400" dirty="0" smtClean="0"/>
              <a:t>- 6/8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71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292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Quality Plan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Schedule: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Work 6 days/1 week, 8 hours/1 day.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Meet 2 times each week.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Determine types of test: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Unit test, integration test, system test.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Unit test is executed with code.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 bugs: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Use excel to communicate between tester and developer.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Bug rate of function test stays at  8bugs / 1000 lines.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6. Development Environment</a:t>
            </a:r>
          </a:p>
          <a:p>
            <a:endParaRPr lang="en-US" dirty="0" smtClean="0"/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35419"/>
              </p:ext>
            </p:extLst>
          </p:nvPr>
        </p:nvGraphicFramePr>
        <p:xfrm>
          <a:off x="762000" y="1524000"/>
          <a:ext cx="7772400" cy="4249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6200"/>
                <a:gridCol w="3886200"/>
              </a:tblGrid>
              <a:tr h="6272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Software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Hardware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75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OS: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window 7 professional.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WAMP server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Apache Tomcat version 2.2.21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PHP version 5.3.10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MySQL version 5.5.20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Joomla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1.5 framework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Web-browser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firefox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14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Required (minimum)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Intel Pentium(R) 4 2.4 GHz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512MB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or free space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cs typeface="Arial" pitchFamily="34" charset="0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Recommended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Dual core 2.4GBz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1GB for Windows XP, 2GB for Windows 7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of free space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Development </a:t>
            </a:r>
            <a:r>
              <a:rPr lang="en-US" dirty="0" smtClean="0"/>
              <a:t>Environment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Open </a:t>
            </a:r>
            <a:r>
              <a:rPr lang="en-US" sz="2000" b="1" dirty="0">
                <a:solidFill>
                  <a:schemeClr val="tx1"/>
                </a:solidFill>
              </a:rPr>
              <a:t>sources: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iGiveTest</a:t>
            </a:r>
            <a:r>
              <a:rPr lang="en-US" sz="2000" dirty="0">
                <a:solidFill>
                  <a:schemeClr val="tx1"/>
                </a:solidFill>
              </a:rPr>
              <a:t> 2.0 open source –Create online tests and quizzes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Phpbb</a:t>
            </a:r>
            <a:r>
              <a:rPr lang="en-US" sz="2000" dirty="0">
                <a:solidFill>
                  <a:schemeClr val="tx1"/>
                </a:solidFill>
              </a:rPr>
              <a:t> 3.0 open source – a popular Internet forum </a:t>
            </a:r>
            <a:r>
              <a:rPr lang="en-US" sz="2000" dirty="0" smtClean="0">
                <a:solidFill>
                  <a:schemeClr val="tx1"/>
                </a:solidFill>
              </a:rPr>
              <a:t>package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Tools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lang="en-US" sz="2000" dirty="0">
              <a:solidFill>
                <a:schemeClr val="tx1"/>
              </a:solidFill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Microsoft Project 2007 – a project management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Smart Draw 2010 – Create flowcharts, project charts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6244"/>
          </a:xfrm>
        </p:spPr>
        <p:txBody>
          <a:bodyPr/>
          <a:lstStyle/>
          <a:p>
            <a:endParaRPr lang="en-US" sz="1600" dirty="0"/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817527" y="3304363"/>
            <a:ext cx="5628302" cy="875973"/>
            <a:chOff x="1200" y="2778"/>
            <a:chExt cx="3456" cy="774"/>
          </a:xfrm>
        </p:grpSpPr>
        <p:sp>
          <p:nvSpPr>
            <p:cNvPr id="1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1817526" y="2246509"/>
            <a:ext cx="5628303" cy="875973"/>
            <a:chOff x="1200" y="1912"/>
            <a:chExt cx="3456" cy="774"/>
          </a:xfrm>
        </p:grpSpPr>
        <p:sp>
          <p:nvSpPr>
            <p:cNvPr id="13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1784870" y="1063018"/>
            <a:ext cx="5660959" cy="1010758"/>
            <a:chOff x="1200" y="1056"/>
            <a:chExt cx="3456" cy="774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36"/>
          <p:cNvSpPr txBox="1">
            <a:spLocks noChangeArrowheads="1"/>
          </p:cNvSpPr>
          <p:nvPr/>
        </p:nvSpPr>
        <p:spPr bwMode="gray">
          <a:xfrm>
            <a:off x="2342808" y="1295901"/>
            <a:ext cx="31463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1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gray">
          <a:xfrm>
            <a:off x="2312607" y="2411999"/>
            <a:ext cx="3351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2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gray">
          <a:xfrm>
            <a:off x="3015513" y="2442776"/>
            <a:ext cx="4362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All functions satisfy with quality plan.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gray">
          <a:xfrm>
            <a:off x="2339885" y="3432152"/>
            <a:ext cx="3175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817525" y="4327041"/>
            <a:ext cx="5628304" cy="875973"/>
            <a:chOff x="1200" y="2778"/>
            <a:chExt cx="3456" cy="774"/>
          </a:xfrm>
        </p:grpSpPr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gray">
          <a:xfrm>
            <a:off x="2314594" y="4452147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4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gray">
          <a:xfrm>
            <a:off x="3025916" y="4505751"/>
            <a:ext cx="4401115" cy="4160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Times New Roman"/>
                <a:cs typeface="Arial"/>
              </a:rPr>
              <a:t>Open sources are integrated successfully.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1817524" y="5402722"/>
            <a:ext cx="5628305" cy="875973"/>
            <a:chOff x="1200" y="2778"/>
            <a:chExt cx="3456" cy="774"/>
          </a:xfrm>
        </p:grpSpPr>
        <p:sp>
          <p:nvSpPr>
            <p:cNvPr id="3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40"/>
          <p:cNvSpPr txBox="1">
            <a:spLocks noChangeArrowheads="1"/>
          </p:cNvSpPr>
          <p:nvPr/>
        </p:nvSpPr>
        <p:spPr bwMode="gray">
          <a:xfrm>
            <a:off x="2314594" y="5527828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5</a:t>
            </a: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gray">
          <a:xfrm>
            <a:off x="3000273" y="3482067"/>
            <a:ext cx="468883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Times New Roman"/>
              </a:rPr>
              <a:t>Question bank has minimum 2000 questions.</a:t>
            </a:r>
            <a:endParaRPr lang="vi-VN" sz="1600" b="1" dirty="0">
              <a:latin typeface="Arial"/>
              <a:ea typeface="Arial"/>
              <a:cs typeface="Times New Roman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gray">
          <a:xfrm>
            <a:off x="3040913" y="1337564"/>
            <a:ext cx="440041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Arial"/>
                <a:cs typeface="Arial"/>
              </a:rPr>
              <a:t>A</a:t>
            </a:r>
            <a:r>
              <a:rPr lang="en-US" sz="1600" b="1" dirty="0" smtClean="0">
                <a:latin typeface="Arial"/>
                <a:ea typeface="Arial"/>
                <a:cs typeface="Arial"/>
              </a:rPr>
              <a:t>ll tasks of project finish on time.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gray">
          <a:xfrm>
            <a:off x="3045413" y="5425209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Understand deeply about manage a project and improve technique skills.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059363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Theory Library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rbel (Body)"/>
              </a:rPr>
              <a:t>divide into four subject</a:t>
            </a:r>
            <a:endParaRPr lang="en-US" dirty="0" smtClean="0">
              <a:solidFill>
                <a:schemeClr val="tx1"/>
              </a:solidFill>
              <a:latin typeface="Corbel (Body)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500" y="2286000"/>
            <a:ext cx="6240379" cy="430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6489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1066800"/>
            <a:ext cx="2057400" cy="1295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7650" y="962025"/>
            <a:ext cx="2133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04948"/>
              </p:ext>
            </p:extLst>
          </p:nvPr>
        </p:nvGraphicFramePr>
        <p:xfrm>
          <a:off x="457200" y="914400"/>
          <a:ext cx="8229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r>
              <a:rPr lang="en-US" smtClean="0"/>
              <a:t> </a:t>
            </a:r>
            <a:fld id="{B880891D-F623-43F5-8A70-E4D501C286D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59363"/>
          </a:xfrm>
        </p:spPr>
        <p:txBody>
          <a:bodyPr/>
          <a:lstStyle/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Subject divide smaller follow to university exam preparation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Algebra, Geometry, Physics : Chapter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English: Grammar Topic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Chapter and Grammar Topic has theories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Theory contain content, related questions, video(optional)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Reliable source of information: </a:t>
            </a:r>
          </a:p>
          <a:p>
            <a:pPr lvl="3"/>
            <a:r>
              <a:rPr lang="en-US" sz="1800" smtClean="0">
                <a:solidFill>
                  <a:schemeClr val="tx1"/>
                </a:solidFill>
                <a:latin typeface="Corbel (Body)"/>
              </a:rPr>
              <a:t>Information </a:t>
            </a:r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Supporter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Wikipedia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Vietnam </a:t>
            </a:r>
            <a:r>
              <a:rPr lang="en-US" sz="1800" dirty="0">
                <a:solidFill>
                  <a:schemeClr val="tx1"/>
                </a:solidFill>
                <a:latin typeface="Corbel (Body)"/>
              </a:rPr>
              <a:t>High School Standard Textbooks.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pPr marL="514350" lvl="1" indent="0">
              <a:lnSpc>
                <a:spcPct val="150000"/>
              </a:lnSpc>
              <a:buNone/>
            </a:pPr>
            <a:endParaRPr lang="vi-VN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8382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u="sng" dirty="0">
                <a:solidFill>
                  <a:schemeClr val="tx1"/>
                </a:solidFill>
                <a:latin typeface="Corbel (Body)"/>
              </a:rPr>
              <a:t>Exercise Library: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Multiple choice question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follow four subjects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Approximately 2000 questions in database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have select by user conditions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Show answer right after content of question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"/>
          </a:xfrm>
        </p:spPr>
        <p:txBody>
          <a:bodyPr/>
          <a:lstStyle/>
          <a:p>
            <a:r>
              <a:rPr lang="en-US" dirty="0" smtClean="0"/>
              <a:t>Non-functional Requirement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02856077"/>
              </p:ext>
            </p:extLst>
          </p:nvPr>
        </p:nvGraphicFramePr>
        <p:xfrm>
          <a:off x="304800" y="1371600"/>
          <a:ext cx="8458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762001"/>
            <a:ext cx="8229600" cy="441210"/>
          </a:xfrm>
        </p:spPr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831834" cy="591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" y="7088"/>
            <a:ext cx="9024256" cy="676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4668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171" name="Picture 3" descr="D:\e-learning-website\User\NamKT\group_e_lear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207309"/>
            <a:ext cx="8406539" cy="72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9" name="Picture 8" descr="C:\e-learning-website\User\NamKT\picClassTheor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0086"/>
            <a:ext cx="7772400" cy="548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8788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318"/>
            <a:ext cx="8229600" cy="50593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97009"/>
              </p:ext>
            </p:extLst>
          </p:nvPr>
        </p:nvGraphicFramePr>
        <p:xfrm>
          <a:off x="105981" y="1447800"/>
          <a:ext cx="893203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" name="SmartDraw" r:id="rId3" imgW="8703268" imgH="4533499" progId="">
                  <p:embed/>
                </p:oleObj>
              </mc:Choice>
              <mc:Fallback>
                <p:oleObj name="SmartDraw" r:id="rId3" imgW="8703268" imgH="4533499" progId="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1" y="1447800"/>
                        <a:ext cx="8932037" cy="5257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A6A6A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87363"/>
          </a:xfrm>
        </p:spPr>
        <p:txBody>
          <a:bodyPr/>
          <a:lstStyle/>
          <a:p>
            <a:r>
              <a:rPr lang="en-US" dirty="0" smtClean="0"/>
              <a:t>Test plan: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61631"/>
              </p:ext>
            </p:extLst>
          </p:nvPr>
        </p:nvGraphicFramePr>
        <p:xfrm>
          <a:off x="1371600" y="2133600"/>
          <a:ext cx="6019801" cy="1066800"/>
        </p:xfrm>
        <a:graphic>
          <a:graphicData uri="http://schemas.openxmlformats.org/drawingml/2006/table">
            <a:tbl>
              <a:tblPr/>
              <a:tblGrid>
                <a:gridCol w="1862794"/>
                <a:gridCol w="1146783"/>
                <a:gridCol w="1505112"/>
                <a:gridCol w="1505112"/>
              </a:tblGrid>
              <a:tr h="35560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Type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of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Stage of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Unit</a:t>
                      </a:r>
                      <a:endParaRPr lang="en-US" sz="1200" b="1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Integration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System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41106"/>
              </p:ext>
            </p:extLst>
          </p:nvPr>
        </p:nvGraphicFramePr>
        <p:xfrm>
          <a:off x="1371600" y="3831767"/>
          <a:ext cx="6019800" cy="1349832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 Schedule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Start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Finish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Unit </a:t>
                      </a:r>
                      <a:r>
                        <a:rPr lang="en-US" sz="14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21/6/2012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27/7/2012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Integration</a:t>
                      </a:r>
                      <a:r>
                        <a:rPr lang="en-US" sz="1400" b="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28/7/2012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System 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95400" y="16628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Test Stage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406953"/>
            <a:ext cx="175260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+mj-lt"/>
                <a:ea typeface="Calibri"/>
                <a:cs typeface="Times New Roman"/>
              </a:rPr>
              <a:t>Test Schedule</a:t>
            </a:r>
            <a:endParaRPr lang="en-US" sz="1400" dirty="0">
              <a:solidFill>
                <a:sysClr val="windowText" lastClr="000000"/>
              </a:solidFill>
              <a:latin typeface="+mj-lt"/>
              <a:ea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6096000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process flow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9639" y="2600827"/>
            <a:ext cx="1740568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Test Configuration: Test Plan, Test Cases, Test Procedures, Test Tools, Test Environment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" y="1139391"/>
            <a:ext cx="1734153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CM Controlled: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SRS, Design Spec, Source Code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 bwMode="auto">
          <a:xfrm>
            <a:off x="2590800" y="1121344"/>
            <a:ext cx="1599398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79124" y="1139391"/>
            <a:ext cx="151285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 Results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086600" y="1139391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Expected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Results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00127" y="2595212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Evaluation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892105" y="3962400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Errors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900127" y="5329221"/>
            <a:ext cx="1676401" cy="921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Corrections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1336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3434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6200000">
            <a:off x="981376" y="20955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6010975" y="209630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7184140" y="2089084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6548470" y="3560948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5400000">
            <a:off x="6548470" y="491052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Bent-Up Arrow 13"/>
          <p:cNvSpPr/>
          <p:nvPr/>
        </p:nvSpPr>
        <p:spPr bwMode="auto">
          <a:xfrm flipH="1">
            <a:off x="3200399" y="2096302"/>
            <a:ext cx="2590799" cy="3816818"/>
          </a:xfrm>
          <a:prstGeom prst="bentUpArrow">
            <a:avLst>
              <a:gd name="adj1" fmla="val 8275"/>
              <a:gd name="adj2" fmla="val 8200"/>
              <a:gd name="adj3" fmla="val 1058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677453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267200"/>
            <a:ext cx="4114800" cy="1858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6336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170" name="Picture 2" descr="D:\r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" y="914400"/>
            <a:ext cx="8887449" cy="47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4853" y="838200"/>
            <a:ext cx="8229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Test result: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13386"/>
              </p:ext>
            </p:extLst>
          </p:nvPr>
        </p:nvGraphicFramePr>
        <p:xfrm>
          <a:off x="647700" y="1466295"/>
          <a:ext cx="7543800" cy="37449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9941"/>
                <a:gridCol w="1814659"/>
                <a:gridCol w="907330"/>
                <a:gridCol w="933254"/>
                <a:gridCol w="1166567"/>
                <a:gridCol w="2022049"/>
              </a:tblGrid>
              <a:tr h="652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Module Code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Pass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Untested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Number of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 test case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Home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Exam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Forum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Exercise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93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Theory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Member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News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358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473716"/>
            <a:ext cx="4705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Arial" pitchFamily="34" charset="0"/>
              </a:rPr>
              <a:t>Achievement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33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45886"/>
              </p:ext>
            </p:extLst>
          </p:nvPr>
        </p:nvGraphicFramePr>
        <p:xfrm>
          <a:off x="381000" y="1676400"/>
          <a:ext cx="8077200" cy="306089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11897"/>
                <a:gridCol w="7565303"/>
              </a:tblGrid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b="1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cs typeface="Arial" pitchFamily="34" charset="0"/>
                        </a:rPr>
                        <a:t>Achievement</a:t>
                      </a:r>
                      <a:endParaRPr lang="en-US" sz="1600" b="1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7491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>
                          <a:effectLst/>
                          <a:latin typeface="Corbel (Body)"/>
                          <a:cs typeface="Arial" pitchFamily="34" charset="0"/>
                        </a:rPr>
                        <a:t>1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All the inputs of system testing are baselined and approved (SRS, Design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 Specification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,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 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System test cases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…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).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>
                          <a:effectLst/>
                          <a:latin typeface="Corbel (Body)"/>
                          <a:cs typeface="Arial" pitchFamily="34" charset="0"/>
                        </a:rPr>
                        <a:t>2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All of the success criteria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 which are brought out by SRS are approved.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>
                          <a:effectLst/>
                          <a:latin typeface="Corbel (Body)"/>
                          <a:cs typeface="Arial" pitchFamily="34" charset="0"/>
                        </a:rPr>
                        <a:t>3</a:t>
                      </a:r>
                      <a:endParaRPr lang="en-US" sz="1600" b="1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The system can meet all quality goals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cs typeface="Arial" pitchFamily="34" charset="0"/>
                        </a:rPr>
                        <a:t> which are brought by quality plan.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rbel (Body)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More skills about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 s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oftware management process.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Website </a:t>
            </a:r>
            <a:r>
              <a:rPr lang="en-US" sz="2000" dirty="0">
                <a:solidFill>
                  <a:schemeClr val="tx1"/>
                </a:solidFill>
              </a:rPr>
              <a:t>in Vietnamese and </a:t>
            </a:r>
            <a:r>
              <a:rPr lang="en-US" sz="2000" dirty="0" smtClean="0">
                <a:solidFill>
                  <a:schemeClr val="tx1"/>
                </a:solidFill>
              </a:rPr>
              <a:t>free.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Base </a:t>
            </a:r>
            <a:r>
              <a:rPr lang="en-US" sz="2000" dirty="0">
                <a:solidFill>
                  <a:schemeClr val="tx1"/>
                </a:solidFill>
              </a:rPr>
              <a:t>on Bloom model, after learning theory has exercise of relate theory to </a:t>
            </a:r>
            <a:r>
              <a:rPr lang="en-US" sz="2000" dirty="0" smtClean="0">
                <a:solidFill>
                  <a:schemeClr val="tx1"/>
                </a:solidFill>
              </a:rPr>
              <a:t>do.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i="1" dirty="0" err="1">
                <a:solidFill>
                  <a:schemeClr val="tx1"/>
                </a:solidFill>
              </a:rPr>
              <a:t>Joomla</a:t>
            </a:r>
            <a:r>
              <a:rPr lang="en-US" sz="2000" dirty="0">
                <a:solidFill>
                  <a:schemeClr val="tx1"/>
                </a:solidFill>
              </a:rPr>
              <a:t>, so can add more component in future </a:t>
            </a:r>
            <a:r>
              <a:rPr lang="en-US" sz="2000" dirty="0" smtClean="0">
                <a:solidFill>
                  <a:schemeClr val="tx1"/>
                </a:solidFill>
              </a:rPr>
              <a:t>phase.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/>
              <a:t>Experience </a:t>
            </a:r>
            <a:r>
              <a:rPr lang="en-US" sz="2400" dirty="0"/>
              <a:t>Learning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Learn </a:t>
            </a:r>
            <a:r>
              <a:rPr lang="en-US" sz="2000" dirty="0">
                <a:solidFill>
                  <a:schemeClr val="tx1"/>
                </a:solidFill>
              </a:rPr>
              <a:t>more experience in techniques (PHP language</a:t>
            </a:r>
            <a:r>
              <a:rPr lang="en-US" sz="2000" dirty="0" smtClean="0">
                <a:solidFill>
                  <a:schemeClr val="tx1"/>
                </a:solidFill>
              </a:rPr>
              <a:t>).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team works </a:t>
            </a:r>
            <a:r>
              <a:rPr lang="en-US" sz="2000" dirty="0">
                <a:solidFill>
                  <a:schemeClr val="tx1"/>
                </a:solidFill>
              </a:rPr>
              <a:t>and management </a:t>
            </a:r>
            <a:r>
              <a:rPr lang="en-US" sz="2000" dirty="0" smtClean="0">
                <a:solidFill>
                  <a:schemeClr val="tx1"/>
                </a:solidFill>
              </a:rPr>
              <a:t>technique.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em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3" b="100000" l="0" r="95729">
                        <a14:foregroundMark x1="16332" y1="9059" x2="21859" y2="8014"/>
                        <a14:foregroundMark x1="3015" y1="88502" x2="8291" y2="94425"/>
                        <a14:foregroundMark x1="2010" y1="77003" x2="8794" y2="87456"/>
                        <a14:foregroundMark x1="30402" y1="94425" x2="37940" y2="96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431580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q and 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1" b="91837" l="4000" r="93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43" y="2318657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228600"/>
            <a:ext cx="236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Content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147244"/>
              </p:ext>
            </p:extLst>
          </p:nvPr>
        </p:nvGraphicFramePr>
        <p:xfrm>
          <a:off x="457200" y="838200"/>
          <a:ext cx="8229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Background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0686" y1="43357" x2="79902" y2="18182"/>
                        <a14:foregroundMark x1="52451" y1="17483" x2="53431" y2="1399"/>
                        <a14:foregroundMark x1="22059" y1="38811" x2="14216" y2="13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6" y="3101388"/>
            <a:ext cx="1395046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loud Callout 7"/>
          <p:cNvSpPr/>
          <p:nvPr/>
        </p:nvSpPr>
        <p:spPr bwMode="auto">
          <a:xfrm>
            <a:off x="1071196" y="1513888"/>
            <a:ext cx="2362200" cy="1323975"/>
          </a:xfrm>
          <a:prstGeom prst="cloudCallout">
            <a:avLst>
              <a:gd name="adj1" fmla="val -15790"/>
              <a:gd name="adj2" fmla="val 67536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E-learning in Viet Nam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207" b="99138" l="939" r="98592">
                        <a14:foregroundMark x1="13146" y1="19828" x2="38732" y2="46552"/>
                        <a14:foregroundMark x1="88028" y1="44540" x2="73005" y2="82471"/>
                        <a14:foregroundMark x1="90845" y1="44540" x2="92019" y2="78448"/>
                        <a14:foregroundMark x1="87559" y1="55460" x2="87559" y2="77299"/>
                        <a14:foregroundMark x1="67371" y1="40805" x2="74648" y2="83333"/>
                        <a14:foregroundMark x1="63615" y1="88506" x2="73944" y2="87069"/>
                        <a14:foregroundMark x1="24883" y1="28161" x2="65728" y2="22701"/>
                        <a14:foregroundMark x1="11972" y1="21839" x2="13146" y2="15805"/>
                        <a14:foregroundMark x1="74648" y1="89080" x2="92488" y2="80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79" y="953255"/>
            <a:ext cx="2307021" cy="1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19800" y="953255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My E-learning system</a:t>
            </a:r>
            <a:endParaRPr lang="en-US" b="1" dirty="0">
              <a:latin typeface="+mj-lt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2308" y1="9589" x2="43077" y2="4795"/>
                        <a14:backgroundMark x1="4615" y1="1370" x2="50769" y2="1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224" y="2142538"/>
            <a:ext cx="619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 descr="D:\Du lieu e-Learning\light bulb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492" y1="51842" x2="17445" y2="48684"/>
                        <a14:foregroundMark x1="2804" y1="30000" x2="17445" y2="34474"/>
                        <a14:foregroundMark x1="17445" y1="11053" x2="26791" y2="21053"/>
                        <a14:foregroundMark x1="44548" y1="3158" x2="45794" y2="14211"/>
                        <a14:foregroundMark x1="76947" y1="6053" x2="70405" y2="17632"/>
                        <a14:foregroundMark x1="82243" y1="29211" x2="94704" y2="22895"/>
                        <a14:foregroundMark x1="32087" y1="62895" x2="37383" y2="68684"/>
                        <a14:foregroundMark x1="70405" y1="64737" x2="74455" y2="55789"/>
                        <a14:foregroundMark x1="43925" y1="81842" x2="55452" y2="83684"/>
                        <a14:foregroundMark x1="49844" y1="89211" x2="60125" y2="87632"/>
                        <a14:foregroundMark x1="50779" y1="93421" x2="58567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49" y="1573381"/>
            <a:ext cx="1124460" cy="1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75" y="4140200"/>
            <a:ext cx="885825" cy="828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54" y="4397374"/>
            <a:ext cx="1476375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69" y="4292599"/>
            <a:ext cx="1409700" cy="523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12" y="5257800"/>
            <a:ext cx="1781175" cy="476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10" y="5181556"/>
            <a:ext cx="685896" cy="62873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705600" y="659384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Existing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446828"/>
              </p:ext>
            </p:extLst>
          </p:nvPr>
        </p:nvGraphicFramePr>
        <p:xfrm>
          <a:off x="21771" y="838200"/>
          <a:ext cx="9046029" cy="571500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49882"/>
                <a:gridCol w="3577792"/>
                <a:gridCol w="4218355"/>
              </a:tblGrid>
              <a:tr h="284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Advance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Disadvantage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5283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Hocmai.vn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Having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2000 videos with full content to practice to test A, B, C, D blocks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Focus on theories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with video format</a:t>
                      </a: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Forum has many useful topic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focus on videos of courses to make profit. Exercises, theories are updated rarely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Forum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is very large with many subjects of many grades. So it is difficult to use, manage, update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for advertising of offline learning operation. So it does not focus on e-learning completely.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This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site does not have functions that support online practice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9017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Moon.vn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Focus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on examination.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Site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“Hỏi đáp” is a small forum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ranking function “hệ thống level” creates competition between students.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(teachers) can give questions, exercises, exams to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 to get money in return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function “Đấu trường” is a special attraction of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have been taken from many sources in internet at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beginning. So that it is not updated regularly.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own good teacher. It also does not have a function to guarantee quality of exercises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many subjects. It just focuses on some important subjects (math, English, chemistry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…)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3272072"/>
              </p:ext>
            </p:extLst>
          </p:nvPr>
        </p:nvGraphicFramePr>
        <p:xfrm>
          <a:off x="304800" y="1143000"/>
          <a:ext cx="502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5562600" y="3333750"/>
            <a:ext cx="838200" cy="571500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81800" y="2463800"/>
            <a:ext cx="2311400" cy="231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914400" y="838200"/>
            <a:ext cx="990600" cy="990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35280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Integration</a:t>
            </a:r>
            <a:endParaRPr lang="en-US" sz="2800" dirty="0"/>
          </a:p>
        </p:txBody>
      </p:sp>
      <p:pic>
        <p:nvPicPr>
          <p:cNvPr id="7170" name="Picture 2" descr="C:\Users\namnh00903\Desktop\propos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095999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0845" y="36913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210044"/>
              </p:ext>
            </p:extLst>
          </p:nvPr>
        </p:nvGraphicFramePr>
        <p:xfrm>
          <a:off x="685800" y="1524000"/>
          <a:ext cx="7620000" cy="4572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6800"/>
                <a:gridCol w="6553200"/>
              </a:tblGrid>
              <a:tr h="582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 page “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 smtClean="0">
                          <a:effectLst/>
                        </a:rPr>
                        <a:t>”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baseline="0" dirty="0" smtClean="0">
                          <a:effectLst/>
                        </a:rPr>
                        <a:t> template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Theories “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thuyết</a:t>
                      </a:r>
                      <a:r>
                        <a:rPr lang="en-US" sz="2000" dirty="0" smtClean="0">
                          <a:effectLst/>
                        </a:rPr>
                        <a:t>”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</a:t>
                      </a:r>
                      <a:r>
                        <a:rPr lang="en-US" sz="2000" dirty="0" smtClean="0">
                          <a:effectLst/>
                        </a:rPr>
                        <a:t>New development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Exercise “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tập</a:t>
                      </a:r>
                      <a:r>
                        <a:rPr lang="en-US" sz="2000" dirty="0" smtClean="0">
                          <a:effectLst/>
                        </a:rPr>
                        <a:t>”                      New development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Self-study exams “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luyện</a:t>
                      </a:r>
                      <a:r>
                        <a:rPr lang="en-US" sz="2000" dirty="0" smtClean="0">
                          <a:effectLst/>
                        </a:rPr>
                        <a:t>”             </a:t>
                      </a:r>
                      <a:r>
                        <a:rPr lang="en-US" sz="2000" dirty="0" err="1" smtClean="0">
                          <a:effectLst/>
                        </a:rPr>
                        <a:t>iGiveTest</a:t>
                      </a:r>
                      <a:r>
                        <a:rPr lang="en-US" sz="2000" baseline="0" dirty="0" smtClean="0">
                          <a:effectLst/>
                        </a:rPr>
                        <a:t> 2.0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Forum “</a:t>
                      </a:r>
                      <a:r>
                        <a:rPr lang="en-US" sz="2000" dirty="0" err="1">
                          <a:effectLst/>
                        </a:rPr>
                        <a:t>Diễn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đàn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 “</a:t>
                      </a:r>
                      <a:r>
                        <a:rPr lang="en-US" sz="2000" dirty="0" err="1">
                          <a:effectLst/>
                        </a:rPr>
                        <a:t>Thành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viên</a:t>
                      </a:r>
                      <a:r>
                        <a:rPr lang="en-US" sz="2000" dirty="0" smtClean="0">
                          <a:effectLst/>
                        </a:rPr>
                        <a:t>”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News “Tin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dirty="0" smtClean="0">
                          <a:effectLst/>
                        </a:rPr>
                        <a:t> component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1034534"/>
            <a:ext cx="66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We decide to develop a system with sites below:</a:t>
            </a:r>
            <a:endParaRPr lang="en-US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2918</TotalTime>
  <Words>3112</Words>
  <Application>Microsoft Office PowerPoint</Application>
  <PresentationFormat>On-screen Show (4:3)</PresentationFormat>
  <Paragraphs>508</Paragraphs>
  <Slides>35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TS030000593</vt:lpstr>
      <vt:lpstr>SmartDraw</vt:lpstr>
      <vt:lpstr>E-Learning Website</vt:lpstr>
      <vt:lpstr>Project Team</vt:lpstr>
      <vt:lpstr>Roles and Responsibilities</vt:lpstr>
      <vt:lpstr>Table Content</vt:lpstr>
      <vt:lpstr>PowerPoint Presentation</vt:lpstr>
      <vt:lpstr>The Existing System</vt:lpstr>
      <vt:lpstr>Idea</vt:lpstr>
      <vt:lpstr>Proposal</vt:lpstr>
      <vt:lpstr>Objective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Success Criteria</vt:lpstr>
      <vt:lpstr>Software Requirement Specification </vt:lpstr>
      <vt:lpstr>PowerPoint Presentation</vt:lpstr>
      <vt:lpstr>Software Requirement Specification </vt:lpstr>
      <vt:lpstr>Software Requirement Specification</vt:lpstr>
      <vt:lpstr>Software Design Description</vt:lpstr>
      <vt:lpstr>PowerPoint Presentation</vt:lpstr>
      <vt:lpstr>Software Design Description</vt:lpstr>
      <vt:lpstr>Software Design Description</vt:lpstr>
      <vt:lpstr>Software Design Description</vt:lpstr>
      <vt:lpstr>Testing</vt:lpstr>
      <vt:lpstr>Testing</vt:lpstr>
      <vt:lpstr>Testing</vt:lpstr>
      <vt:lpstr>Achievement</vt:lpstr>
      <vt:lpstr>Lesson Learn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NamThieuGia</cp:lastModifiedBy>
  <cp:revision>301</cp:revision>
  <dcterms:created xsi:type="dcterms:W3CDTF">2012-08-17T13:30:41Z</dcterms:created>
  <dcterms:modified xsi:type="dcterms:W3CDTF">2012-08-26T16:49:43Z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