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80" d="100"/>
          <a:sy n="80" d="100"/>
        </p:scale>
        <p:origin x="-14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</a:t>
          </a:r>
          <a:r>
            <a:rPr lang="en-US" sz="1400" b="0" dirty="0" smtClean="0">
              <a:latin typeface="Corbel (Body)"/>
            </a:rPr>
            <a:t>1000 </a:t>
          </a:r>
          <a:r>
            <a:rPr lang="en-US" sz="1400" b="0" dirty="0" smtClean="0">
              <a:latin typeface="Corbel (Body)"/>
            </a:rPr>
            <a:t>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successfully in 5 seconds as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</a:t>
          </a:r>
          <a:r>
            <a:rPr lang="en-US" sz="1400" b="0" kern="1200" dirty="0" smtClean="0">
              <a:latin typeface="Corbel (Body)"/>
            </a:rPr>
            <a:t>1000 </a:t>
          </a:r>
          <a:r>
            <a:rPr lang="en-US" sz="1400" b="0" kern="1200" dirty="0" smtClean="0">
              <a:latin typeface="Corbel (Body)"/>
            </a:rPr>
            <a:t>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</a:t>
            </a:r>
            <a:r>
              <a:rPr lang="en-US" sz="1600" b="1" dirty="0" smtClean="0">
                <a:latin typeface="Arial"/>
                <a:ea typeface="Times New Roman"/>
                <a:cs typeface="Arial"/>
              </a:rPr>
              <a:t>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</a:t>
            </a:r>
            <a:r>
              <a:rPr lang="en-US" sz="1600" b="1" dirty="0" smtClean="0">
                <a:latin typeface="Arial"/>
                <a:ea typeface="Arial"/>
                <a:cs typeface="Times New Roman"/>
              </a:rPr>
              <a:t>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Most tasks 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process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Develop based on Bloom model.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3208</TotalTime>
  <Words>3148</Words>
  <Application>Microsoft Office PowerPoint</Application>
  <PresentationFormat>On-screen Show (4:3)</PresentationFormat>
  <Paragraphs>525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334</cp:revision>
  <dcterms:created xsi:type="dcterms:W3CDTF">2012-08-17T13:30:41Z</dcterms:created>
  <dcterms:modified xsi:type="dcterms:W3CDTF">2012-08-27T09:58:36Z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