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37"/>
  </p:notesMasterIdLst>
  <p:sldIdLst>
    <p:sldId id="256" r:id="rId3"/>
    <p:sldId id="297" r:id="rId4"/>
    <p:sldId id="298" r:id="rId5"/>
    <p:sldId id="277" r:id="rId6"/>
    <p:sldId id="306" r:id="rId7"/>
    <p:sldId id="320" r:id="rId8"/>
    <p:sldId id="321" r:id="rId9"/>
    <p:sldId id="319" r:id="rId10"/>
    <p:sldId id="305" r:id="rId11"/>
    <p:sldId id="303" r:id="rId12"/>
    <p:sldId id="302" r:id="rId13"/>
    <p:sldId id="301" r:id="rId14"/>
    <p:sldId id="300" r:id="rId15"/>
    <p:sldId id="299" r:id="rId16"/>
    <p:sldId id="311" r:id="rId17"/>
    <p:sldId id="310" r:id="rId18"/>
    <p:sldId id="327" r:id="rId19"/>
    <p:sldId id="326" r:id="rId20"/>
    <p:sldId id="324" r:id="rId21"/>
    <p:sldId id="309" r:id="rId22"/>
    <p:sldId id="308" r:id="rId23"/>
    <p:sldId id="328" r:id="rId24"/>
    <p:sldId id="307" r:id="rId25"/>
    <p:sldId id="312" r:id="rId26"/>
    <p:sldId id="315" r:id="rId27"/>
    <p:sldId id="314" r:id="rId28"/>
    <p:sldId id="329" r:id="rId29"/>
    <p:sldId id="323" r:id="rId30"/>
    <p:sldId id="313" r:id="rId31"/>
    <p:sldId id="330" r:id="rId32"/>
    <p:sldId id="318" r:id="rId33"/>
    <p:sldId id="317" r:id="rId34"/>
    <p:sldId id="316" r:id="rId35"/>
    <p:sldId id="276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A4F"/>
    <a:srgbClr val="FF7C80"/>
    <a:srgbClr val="080808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 autoAdjust="0"/>
    <p:restoredTop sz="77620" autoAdjust="0"/>
  </p:normalViewPr>
  <p:slideViewPr>
    <p:cSldViewPr>
      <p:cViewPr varScale="1">
        <p:scale>
          <a:sx n="56" d="100"/>
          <a:sy n="56" d="100"/>
        </p:scale>
        <p:origin x="-17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62ADEF-0BBB-4B92-B431-A66FD58BE450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0D668E-5687-45D6-A2CD-AC429AF8E4B8}">
      <dgm:prSet phldrT="[Text]"/>
      <dgm:spPr/>
      <dgm:t>
        <a:bodyPr/>
        <a:lstStyle/>
        <a:p>
          <a:r>
            <a:rPr lang="en-US" b="1" dirty="0" smtClean="0"/>
            <a:t>Supervisor</a:t>
          </a:r>
        </a:p>
        <a:p>
          <a:r>
            <a:rPr lang="en-US" b="1" dirty="0" smtClean="0"/>
            <a:t>Mr. Nguyen Tat </a:t>
          </a:r>
          <a:r>
            <a:rPr lang="en-US" b="1" dirty="0" err="1" smtClean="0"/>
            <a:t>Trung</a:t>
          </a:r>
          <a:endParaRPr lang="en-US" b="1" dirty="0"/>
        </a:p>
      </dgm:t>
    </dgm:pt>
    <dgm:pt modelId="{8D287E04-03E9-434E-BA42-7CEB1893B755}" type="parTrans" cxnId="{DB68FF06-C452-4070-88F5-FB5060C92A06}">
      <dgm:prSet/>
      <dgm:spPr/>
      <dgm:t>
        <a:bodyPr/>
        <a:lstStyle/>
        <a:p>
          <a:endParaRPr lang="en-US"/>
        </a:p>
      </dgm:t>
    </dgm:pt>
    <dgm:pt modelId="{FB26DCF8-680D-4497-90F0-E818C03E9A3F}" type="sibTrans" cxnId="{DB68FF06-C452-4070-88F5-FB5060C92A06}">
      <dgm:prSet/>
      <dgm:spPr/>
      <dgm:t>
        <a:bodyPr/>
        <a:lstStyle/>
        <a:p>
          <a:endParaRPr lang="en-US"/>
        </a:p>
      </dgm:t>
    </dgm:pt>
    <dgm:pt modelId="{4B2D61E7-0FFC-434B-B4F9-FF0477803416}">
      <dgm:prSet phldrT="[Text]"/>
      <dgm:spPr/>
      <dgm:t>
        <a:bodyPr/>
        <a:lstStyle/>
        <a:p>
          <a:r>
            <a:rPr lang="en-US" b="1" dirty="0" smtClean="0"/>
            <a:t>Nguyen Hong Nam</a:t>
          </a:r>
          <a:endParaRPr lang="en-US" b="1" dirty="0"/>
        </a:p>
      </dgm:t>
    </dgm:pt>
    <dgm:pt modelId="{774B255B-A184-441F-8661-AA96141FF0CC}" type="parTrans" cxnId="{9A5B42AE-40AB-426F-AEBC-A1F3B5B7E7D4}">
      <dgm:prSet/>
      <dgm:spPr/>
      <dgm:t>
        <a:bodyPr/>
        <a:lstStyle/>
        <a:p>
          <a:endParaRPr lang="en-US"/>
        </a:p>
      </dgm:t>
    </dgm:pt>
    <dgm:pt modelId="{AEB7B52C-DDD7-4E8A-8AE5-79CFA3A9F4EC}" type="sibTrans" cxnId="{9A5B42AE-40AB-426F-AEBC-A1F3B5B7E7D4}">
      <dgm:prSet/>
      <dgm:spPr/>
      <dgm:t>
        <a:bodyPr/>
        <a:lstStyle/>
        <a:p>
          <a:endParaRPr lang="en-US"/>
        </a:p>
      </dgm:t>
    </dgm:pt>
    <dgm:pt modelId="{26339C4F-3BAD-42C2-BC91-33C30730894A}">
      <dgm:prSet phldrT="[Text]"/>
      <dgm:spPr/>
      <dgm:t>
        <a:bodyPr/>
        <a:lstStyle/>
        <a:p>
          <a:r>
            <a:rPr lang="en-US" b="1" dirty="0" smtClean="0"/>
            <a:t>Nguyen Tuan Minh</a:t>
          </a:r>
          <a:endParaRPr lang="en-US" b="1" dirty="0"/>
        </a:p>
      </dgm:t>
    </dgm:pt>
    <dgm:pt modelId="{5FDEBB4F-8F8A-4D1E-9A37-749AF0FE71AC}" type="parTrans" cxnId="{99A05B3D-6068-4A7E-BE1C-8762C2D540BD}">
      <dgm:prSet/>
      <dgm:spPr/>
      <dgm:t>
        <a:bodyPr/>
        <a:lstStyle/>
        <a:p>
          <a:endParaRPr lang="en-US"/>
        </a:p>
      </dgm:t>
    </dgm:pt>
    <dgm:pt modelId="{8CBCBC9C-052B-41A5-8260-95586DFF636D}" type="sibTrans" cxnId="{99A05B3D-6068-4A7E-BE1C-8762C2D540BD}">
      <dgm:prSet/>
      <dgm:spPr/>
      <dgm:t>
        <a:bodyPr/>
        <a:lstStyle/>
        <a:p>
          <a:endParaRPr lang="en-US"/>
        </a:p>
      </dgm:t>
    </dgm:pt>
    <dgm:pt modelId="{4AFB5DD7-04C3-4B93-BFD6-A2D442B2ED93}">
      <dgm:prSet phldrT="[Text]"/>
      <dgm:spPr/>
      <dgm:t>
        <a:bodyPr/>
        <a:lstStyle/>
        <a:p>
          <a:r>
            <a:rPr lang="en-US" b="1" dirty="0" smtClean="0"/>
            <a:t>Nguyen </a:t>
          </a:r>
          <a:r>
            <a:rPr lang="en-US" b="1" dirty="0" err="1" smtClean="0"/>
            <a:t>Tien</a:t>
          </a:r>
          <a:r>
            <a:rPr lang="en-US" b="1" dirty="0" smtClean="0"/>
            <a:t> </a:t>
          </a:r>
          <a:r>
            <a:rPr lang="en-US" b="1" dirty="0" err="1" smtClean="0"/>
            <a:t>Huy</a:t>
          </a:r>
          <a:endParaRPr lang="en-US" b="1" dirty="0"/>
        </a:p>
      </dgm:t>
    </dgm:pt>
    <dgm:pt modelId="{66D17250-25EC-496E-BB40-5125A9C7DB56}" type="parTrans" cxnId="{2673677B-DDD7-4AF1-AE85-A8794D9B396F}">
      <dgm:prSet/>
      <dgm:spPr/>
      <dgm:t>
        <a:bodyPr/>
        <a:lstStyle/>
        <a:p>
          <a:endParaRPr lang="en-US"/>
        </a:p>
      </dgm:t>
    </dgm:pt>
    <dgm:pt modelId="{19DAC631-33C5-469C-B6BB-C7F852AA6264}" type="sibTrans" cxnId="{2673677B-DDD7-4AF1-AE85-A8794D9B396F}">
      <dgm:prSet/>
      <dgm:spPr/>
      <dgm:t>
        <a:bodyPr/>
        <a:lstStyle/>
        <a:p>
          <a:endParaRPr lang="en-US"/>
        </a:p>
      </dgm:t>
    </dgm:pt>
    <dgm:pt modelId="{32BC4747-B6D6-4ACC-9F11-804FA8919654}">
      <dgm:prSet phldrT="[Text]"/>
      <dgm:spPr/>
      <dgm:t>
        <a:bodyPr/>
        <a:lstStyle/>
        <a:p>
          <a:r>
            <a:rPr lang="en-US" b="1" dirty="0" smtClean="0"/>
            <a:t>Nguyen Minh </a:t>
          </a:r>
          <a:r>
            <a:rPr lang="en-US" b="1" dirty="0" err="1" smtClean="0"/>
            <a:t>Hieu</a:t>
          </a:r>
          <a:endParaRPr lang="en-US" b="1" dirty="0"/>
        </a:p>
      </dgm:t>
    </dgm:pt>
    <dgm:pt modelId="{BCF8086A-C43B-47DA-93F1-AEEDAD69D3A3}" type="parTrans" cxnId="{D5E63036-47C5-4A89-9F8E-A576F5D770CA}">
      <dgm:prSet/>
      <dgm:spPr/>
      <dgm:t>
        <a:bodyPr/>
        <a:lstStyle/>
        <a:p>
          <a:endParaRPr lang="en-US"/>
        </a:p>
      </dgm:t>
    </dgm:pt>
    <dgm:pt modelId="{FB089497-7A21-44E6-8768-ADBD6D05CCAD}" type="sibTrans" cxnId="{D5E63036-47C5-4A89-9F8E-A576F5D770CA}">
      <dgm:prSet/>
      <dgm:spPr/>
      <dgm:t>
        <a:bodyPr/>
        <a:lstStyle/>
        <a:p>
          <a:endParaRPr lang="en-US"/>
        </a:p>
      </dgm:t>
    </dgm:pt>
    <dgm:pt modelId="{ECDC624A-2ACD-4348-BD5D-289F149F5CE5}">
      <dgm:prSet phldrT="[Text]"/>
      <dgm:spPr/>
      <dgm:t>
        <a:bodyPr/>
        <a:lstStyle/>
        <a:p>
          <a:r>
            <a:rPr lang="en-US" b="1" dirty="0" smtClean="0"/>
            <a:t>Nguyen Truong Hung</a:t>
          </a:r>
          <a:endParaRPr lang="en-US" b="1" dirty="0"/>
        </a:p>
      </dgm:t>
    </dgm:pt>
    <dgm:pt modelId="{3E26156C-570F-4FEE-B7A7-C2C845147F32}" type="parTrans" cxnId="{473D190B-8084-4127-A874-42D0CF89E860}">
      <dgm:prSet/>
      <dgm:spPr/>
      <dgm:t>
        <a:bodyPr/>
        <a:lstStyle/>
        <a:p>
          <a:endParaRPr lang="en-US"/>
        </a:p>
      </dgm:t>
    </dgm:pt>
    <dgm:pt modelId="{AA627876-276E-4A0E-8C4E-CF70697BFDE7}" type="sibTrans" cxnId="{473D190B-8084-4127-A874-42D0CF89E860}">
      <dgm:prSet/>
      <dgm:spPr/>
      <dgm:t>
        <a:bodyPr/>
        <a:lstStyle/>
        <a:p>
          <a:endParaRPr lang="en-US"/>
        </a:p>
      </dgm:t>
    </dgm:pt>
    <dgm:pt modelId="{A8FFFDC1-86CE-4F7F-A969-20565ECF27A4}" type="pres">
      <dgm:prSet presAssocID="{0B62ADEF-0BBB-4B92-B431-A66FD58BE45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5E1098-64DD-4332-92C6-EFA0CF343E4E}" type="pres">
      <dgm:prSet presAssocID="{0D0D668E-5687-45D6-A2CD-AC429AF8E4B8}" presName="compNode" presStyleCnt="0"/>
      <dgm:spPr/>
    </dgm:pt>
    <dgm:pt modelId="{351B8509-CC5F-4337-ADF7-03F3B107521B}" type="pres">
      <dgm:prSet presAssocID="{0D0D668E-5687-45D6-A2CD-AC429AF8E4B8}" presName="pictRect" presStyleLbl="node1" presStyleIdx="0" presStyleCnt="6" custScaleY="118602" custLinFactNeighborX="3629" custLinFactNeighborY="648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</dgm:pt>
    <dgm:pt modelId="{E0B4EB5E-327E-48D3-BEA7-7D36239FC5B7}" type="pres">
      <dgm:prSet presAssocID="{0D0D668E-5687-45D6-A2CD-AC429AF8E4B8}" presName="textRect" presStyleLbl="revTx" presStyleIdx="0" presStyleCnt="6" custLinFactNeighborX="3629" custLinFactNeighborY="129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C07D9-73F4-4E89-94A4-68EEE251E945}" type="pres">
      <dgm:prSet presAssocID="{FB26DCF8-680D-4497-90F0-E818C03E9A3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EE7D1FB-1A79-4C3A-81E6-743A4033C9FC}" type="pres">
      <dgm:prSet presAssocID="{4B2D61E7-0FFC-434B-B4F9-FF0477803416}" presName="compNode" presStyleCnt="0"/>
      <dgm:spPr/>
    </dgm:pt>
    <dgm:pt modelId="{E4E21139-533A-4EC4-A500-34736DEE0F5C}" type="pres">
      <dgm:prSet presAssocID="{4B2D61E7-0FFC-434B-B4F9-FF0477803416}" presName="pictRect" presStyleLbl="node1" presStyleIdx="1" presStyleCnt="6" custScaleX="100195" custScaleY="120589" custLinFactNeighborX="2071" custLinFactNeighborY="-140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0A671C77-DFAA-415B-9949-AD98BB3853FC}" type="pres">
      <dgm:prSet presAssocID="{4B2D61E7-0FFC-434B-B4F9-FF0477803416}" presName="textRect" presStyleLbl="revTx" presStyleIdx="1" presStyleCnt="6" custLinFactNeighborX="1974" custLinFactNeighborY="204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E39B37-32EE-4847-950F-2B715FC71A00}" type="pres">
      <dgm:prSet presAssocID="{AEB7B52C-DDD7-4E8A-8AE5-79CFA3A9F4E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2299837-E3B5-4090-AB58-9C2C6C94DA6F}" type="pres">
      <dgm:prSet presAssocID="{26339C4F-3BAD-42C2-BC91-33C30730894A}" presName="compNode" presStyleCnt="0"/>
      <dgm:spPr/>
    </dgm:pt>
    <dgm:pt modelId="{681F43C1-D9D8-4195-9FE8-5CC343AA66A2}" type="pres">
      <dgm:prSet presAssocID="{26339C4F-3BAD-42C2-BC91-33C30730894A}" presName="pictRect" presStyleLbl="node1" presStyleIdx="2" presStyleCnt="6" custScaleY="119258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</dgm:spPr>
    </dgm:pt>
    <dgm:pt modelId="{A8354376-BE2F-41AD-8335-9C68C335A830}" type="pres">
      <dgm:prSet presAssocID="{26339C4F-3BAD-42C2-BC91-33C30730894A}" presName="textRect" presStyleLbl="revTx" presStyleIdx="2" presStyleCnt="6" custLinFactNeighborX="318" custLinFactNeighborY="299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2AC96-4872-498A-A5AB-FB25614A8DBA}" type="pres">
      <dgm:prSet presAssocID="{8CBCBC9C-052B-41A5-8260-95586DFF636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51A34CA-149F-4BAE-8737-12E8AF9FFBB6}" type="pres">
      <dgm:prSet presAssocID="{4AFB5DD7-04C3-4B93-BFD6-A2D442B2ED93}" presName="compNode" presStyleCnt="0"/>
      <dgm:spPr/>
    </dgm:pt>
    <dgm:pt modelId="{3A1A447A-2738-4D66-8A5F-0D73DF5BE471}" type="pres">
      <dgm:prSet presAssocID="{4AFB5DD7-04C3-4B93-BFD6-A2D442B2ED93}" presName="pictRect" presStyleLbl="node1" presStyleIdx="3" presStyleCnt="6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</dgm:spPr>
      <dgm:t>
        <a:bodyPr/>
        <a:lstStyle/>
        <a:p>
          <a:endParaRPr lang="en-US"/>
        </a:p>
      </dgm:t>
    </dgm:pt>
    <dgm:pt modelId="{BF2EC32E-06F6-45A3-81DB-A48DF395D35F}" type="pres">
      <dgm:prSet presAssocID="{4AFB5DD7-04C3-4B93-BFD6-A2D442B2ED93}" presName="textRec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815D1-D809-4587-AAEB-5AFA3454E8A7}" type="pres">
      <dgm:prSet presAssocID="{19DAC631-33C5-469C-B6BB-C7F852AA626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2396BB3-C637-42C8-9CD0-0E305B0398D0}" type="pres">
      <dgm:prSet presAssocID="{ECDC624A-2ACD-4348-BD5D-289F149F5CE5}" presName="compNode" presStyleCnt="0"/>
      <dgm:spPr/>
    </dgm:pt>
    <dgm:pt modelId="{65C6F8CE-0708-44D7-B8C8-ED63D36E8F35}" type="pres">
      <dgm:prSet presAssocID="{ECDC624A-2ACD-4348-BD5D-289F149F5CE5}" presName="pictRect" presStyleLbl="node1" presStyleIdx="4" presStyleCnt="6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A91F5D5F-BD3C-41D9-BB0F-1174B0E8DFA4}" type="pres">
      <dgm:prSet presAssocID="{ECDC624A-2ACD-4348-BD5D-289F149F5CE5}" presName="textRec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FBA32-A3B1-4A25-A8CA-3AFB433D04BA}" type="pres">
      <dgm:prSet presAssocID="{AA627876-276E-4A0E-8C4E-CF70697BFDE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98E24C3-9799-42DB-B599-399B253B4F92}" type="pres">
      <dgm:prSet presAssocID="{32BC4747-B6D6-4ACC-9F11-804FA8919654}" presName="compNode" presStyleCnt="0"/>
      <dgm:spPr/>
    </dgm:pt>
    <dgm:pt modelId="{8B8F74D2-B563-40B0-9529-431C3D7B9AED}" type="pres">
      <dgm:prSet presAssocID="{32BC4747-B6D6-4ACC-9F11-804FA8919654}" presName="pictRect" presStyleLbl="node1" presStyleIdx="5" presStyleCnt="6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DBC5C327-F8F4-4B08-B7A8-350C7F0E73B4}" type="pres">
      <dgm:prSet presAssocID="{32BC4747-B6D6-4ACC-9F11-804FA8919654}" presName="textRec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FAEC05-BB36-45D2-A20F-2F2C44615076}" type="presOf" srcId="{4AFB5DD7-04C3-4B93-BFD6-A2D442B2ED93}" destId="{BF2EC32E-06F6-45A3-81DB-A48DF395D35F}" srcOrd="0" destOrd="0" presId="urn:microsoft.com/office/officeart/2005/8/layout/pList1"/>
    <dgm:cxn modelId="{5F231BD1-5348-400C-AC61-14A34A5957C0}" type="presOf" srcId="{ECDC624A-2ACD-4348-BD5D-289F149F5CE5}" destId="{A91F5D5F-BD3C-41D9-BB0F-1174B0E8DFA4}" srcOrd="0" destOrd="0" presId="urn:microsoft.com/office/officeart/2005/8/layout/pList1"/>
    <dgm:cxn modelId="{DB68FF06-C452-4070-88F5-FB5060C92A06}" srcId="{0B62ADEF-0BBB-4B92-B431-A66FD58BE450}" destId="{0D0D668E-5687-45D6-A2CD-AC429AF8E4B8}" srcOrd="0" destOrd="0" parTransId="{8D287E04-03E9-434E-BA42-7CEB1893B755}" sibTransId="{FB26DCF8-680D-4497-90F0-E818C03E9A3F}"/>
    <dgm:cxn modelId="{FFC21C2A-DDC1-4AE6-8A9B-4E59ABEA4B46}" type="presOf" srcId="{AEB7B52C-DDD7-4E8A-8AE5-79CFA3A9F4EC}" destId="{1FE39B37-32EE-4847-950F-2B715FC71A00}" srcOrd="0" destOrd="0" presId="urn:microsoft.com/office/officeart/2005/8/layout/pList1"/>
    <dgm:cxn modelId="{D848DA01-C5C6-4A63-B700-65E9250F7165}" type="presOf" srcId="{32BC4747-B6D6-4ACC-9F11-804FA8919654}" destId="{DBC5C327-F8F4-4B08-B7A8-350C7F0E73B4}" srcOrd="0" destOrd="0" presId="urn:microsoft.com/office/officeart/2005/8/layout/pList1"/>
    <dgm:cxn modelId="{A1A98AAE-371E-4A85-B707-4C6F57ABBA6E}" type="presOf" srcId="{4B2D61E7-0FFC-434B-B4F9-FF0477803416}" destId="{0A671C77-DFAA-415B-9949-AD98BB3853FC}" srcOrd="0" destOrd="0" presId="urn:microsoft.com/office/officeart/2005/8/layout/pList1"/>
    <dgm:cxn modelId="{0666264E-096F-4284-A69C-12E3521131F2}" type="presOf" srcId="{0D0D668E-5687-45D6-A2CD-AC429AF8E4B8}" destId="{E0B4EB5E-327E-48D3-BEA7-7D36239FC5B7}" srcOrd="0" destOrd="0" presId="urn:microsoft.com/office/officeart/2005/8/layout/pList1"/>
    <dgm:cxn modelId="{054A2284-7A0C-4A1F-8D04-95403E5D8ACB}" type="presOf" srcId="{8CBCBC9C-052B-41A5-8260-95586DFF636D}" destId="{DDB2AC96-4872-498A-A5AB-FB25614A8DBA}" srcOrd="0" destOrd="0" presId="urn:microsoft.com/office/officeart/2005/8/layout/pList1"/>
    <dgm:cxn modelId="{389C7248-40D0-4DF9-B7B5-59ADB12883DA}" type="presOf" srcId="{26339C4F-3BAD-42C2-BC91-33C30730894A}" destId="{A8354376-BE2F-41AD-8335-9C68C335A830}" srcOrd="0" destOrd="0" presId="urn:microsoft.com/office/officeart/2005/8/layout/pList1"/>
    <dgm:cxn modelId="{03609A64-C11A-49B7-A0ED-E583EFFCF3F2}" type="presOf" srcId="{19DAC631-33C5-469C-B6BB-C7F852AA6264}" destId="{3C7815D1-D809-4587-AAEB-5AFA3454E8A7}" srcOrd="0" destOrd="0" presId="urn:microsoft.com/office/officeart/2005/8/layout/pList1"/>
    <dgm:cxn modelId="{473D190B-8084-4127-A874-42D0CF89E860}" srcId="{0B62ADEF-0BBB-4B92-B431-A66FD58BE450}" destId="{ECDC624A-2ACD-4348-BD5D-289F149F5CE5}" srcOrd="4" destOrd="0" parTransId="{3E26156C-570F-4FEE-B7A7-C2C845147F32}" sibTransId="{AA627876-276E-4A0E-8C4E-CF70697BFDE7}"/>
    <dgm:cxn modelId="{99A05B3D-6068-4A7E-BE1C-8762C2D540BD}" srcId="{0B62ADEF-0BBB-4B92-B431-A66FD58BE450}" destId="{26339C4F-3BAD-42C2-BC91-33C30730894A}" srcOrd="2" destOrd="0" parTransId="{5FDEBB4F-8F8A-4D1E-9A37-749AF0FE71AC}" sibTransId="{8CBCBC9C-052B-41A5-8260-95586DFF636D}"/>
    <dgm:cxn modelId="{64913892-B575-4CC5-9132-904D26FBF9A9}" type="presOf" srcId="{0B62ADEF-0BBB-4B92-B431-A66FD58BE450}" destId="{A8FFFDC1-86CE-4F7F-A969-20565ECF27A4}" srcOrd="0" destOrd="0" presId="urn:microsoft.com/office/officeart/2005/8/layout/pList1"/>
    <dgm:cxn modelId="{2673677B-DDD7-4AF1-AE85-A8794D9B396F}" srcId="{0B62ADEF-0BBB-4B92-B431-A66FD58BE450}" destId="{4AFB5DD7-04C3-4B93-BFD6-A2D442B2ED93}" srcOrd="3" destOrd="0" parTransId="{66D17250-25EC-496E-BB40-5125A9C7DB56}" sibTransId="{19DAC631-33C5-469C-B6BB-C7F852AA6264}"/>
    <dgm:cxn modelId="{6D1E03E6-7BF6-4F0B-B960-5D04CABABC49}" type="presOf" srcId="{AA627876-276E-4A0E-8C4E-CF70697BFDE7}" destId="{214FBA32-A3B1-4A25-A8CA-3AFB433D04BA}" srcOrd="0" destOrd="0" presId="urn:microsoft.com/office/officeart/2005/8/layout/pList1"/>
    <dgm:cxn modelId="{9A5B42AE-40AB-426F-AEBC-A1F3B5B7E7D4}" srcId="{0B62ADEF-0BBB-4B92-B431-A66FD58BE450}" destId="{4B2D61E7-0FFC-434B-B4F9-FF0477803416}" srcOrd="1" destOrd="0" parTransId="{774B255B-A184-441F-8661-AA96141FF0CC}" sibTransId="{AEB7B52C-DDD7-4E8A-8AE5-79CFA3A9F4EC}"/>
    <dgm:cxn modelId="{1E785257-6B02-4E53-92B5-20F103353E50}" type="presOf" srcId="{FB26DCF8-680D-4497-90F0-E818C03E9A3F}" destId="{D26C07D9-73F4-4E89-94A4-68EEE251E945}" srcOrd="0" destOrd="0" presId="urn:microsoft.com/office/officeart/2005/8/layout/pList1"/>
    <dgm:cxn modelId="{D5E63036-47C5-4A89-9F8E-A576F5D770CA}" srcId="{0B62ADEF-0BBB-4B92-B431-A66FD58BE450}" destId="{32BC4747-B6D6-4ACC-9F11-804FA8919654}" srcOrd="5" destOrd="0" parTransId="{BCF8086A-C43B-47DA-93F1-AEEDAD69D3A3}" sibTransId="{FB089497-7A21-44E6-8768-ADBD6D05CCAD}"/>
    <dgm:cxn modelId="{C9FEFA9A-EE5C-48FE-AA2C-9862B07E7FCB}" type="presParOf" srcId="{A8FFFDC1-86CE-4F7F-A969-20565ECF27A4}" destId="{EA5E1098-64DD-4332-92C6-EFA0CF343E4E}" srcOrd="0" destOrd="0" presId="urn:microsoft.com/office/officeart/2005/8/layout/pList1"/>
    <dgm:cxn modelId="{3E94F164-A985-4C7A-8109-4521C59356E3}" type="presParOf" srcId="{EA5E1098-64DD-4332-92C6-EFA0CF343E4E}" destId="{351B8509-CC5F-4337-ADF7-03F3B107521B}" srcOrd="0" destOrd="0" presId="urn:microsoft.com/office/officeart/2005/8/layout/pList1"/>
    <dgm:cxn modelId="{4AC62A91-1370-4545-BB93-B7D5C484A40F}" type="presParOf" srcId="{EA5E1098-64DD-4332-92C6-EFA0CF343E4E}" destId="{E0B4EB5E-327E-48D3-BEA7-7D36239FC5B7}" srcOrd="1" destOrd="0" presId="urn:microsoft.com/office/officeart/2005/8/layout/pList1"/>
    <dgm:cxn modelId="{986F1D7A-0A55-4B78-90CB-413F38B08227}" type="presParOf" srcId="{A8FFFDC1-86CE-4F7F-A969-20565ECF27A4}" destId="{D26C07D9-73F4-4E89-94A4-68EEE251E945}" srcOrd="1" destOrd="0" presId="urn:microsoft.com/office/officeart/2005/8/layout/pList1"/>
    <dgm:cxn modelId="{5D97CB1F-9DB2-45EA-BA55-0252FB6B4E0C}" type="presParOf" srcId="{A8FFFDC1-86CE-4F7F-A969-20565ECF27A4}" destId="{6EE7D1FB-1A79-4C3A-81E6-743A4033C9FC}" srcOrd="2" destOrd="0" presId="urn:microsoft.com/office/officeart/2005/8/layout/pList1"/>
    <dgm:cxn modelId="{FBD74C1C-8A43-4E0D-82B1-BFA155B8C91A}" type="presParOf" srcId="{6EE7D1FB-1A79-4C3A-81E6-743A4033C9FC}" destId="{E4E21139-533A-4EC4-A500-34736DEE0F5C}" srcOrd="0" destOrd="0" presId="urn:microsoft.com/office/officeart/2005/8/layout/pList1"/>
    <dgm:cxn modelId="{0B69AC89-F543-47FE-859D-A1C4E7880944}" type="presParOf" srcId="{6EE7D1FB-1A79-4C3A-81E6-743A4033C9FC}" destId="{0A671C77-DFAA-415B-9949-AD98BB3853FC}" srcOrd="1" destOrd="0" presId="urn:microsoft.com/office/officeart/2005/8/layout/pList1"/>
    <dgm:cxn modelId="{34A58836-7D9E-46AE-9953-E63CB1EF862B}" type="presParOf" srcId="{A8FFFDC1-86CE-4F7F-A969-20565ECF27A4}" destId="{1FE39B37-32EE-4847-950F-2B715FC71A00}" srcOrd="3" destOrd="0" presId="urn:microsoft.com/office/officeart/2005/8/layout/pList1"/>
    <dgm:cxn modelId="{E1F770D9-DF42-4B3E-A819-99439F8DC5F3}" type="presParOf" srcId="{A8FFFDC1-86CE-4F7F-A969-20565ECF27A4}" destId="{72299837-E3B5-4090-AB58-9C2C6C94DA6F}" srcOrd="4" destOrd="0" presId="urn:microsoft.com/office/officeart/2005/8/layout/pList1"/>
    <dgm:cxn modelId="{A028BF59-77EE-4360-A909-E7244B143EFD}" type="presParOf" srcId="{72299837-E3B5-4090-AB58-9C2C6C94DA6F}" destId="{681F43C1-D9D8-4195-9FE8-5CC343AA66A2}" srcOrd="0" destOrd="0" presId="urn:microsoft.com/office/officeart/2005/8/layout/pList1"/>
    <dgm:cxn modelId="{ECCAF5E5-813F-4D61-8595-2D48E72EFA5D}" type="presParOf" srcId="{72299837-E3B5-4090-AB58-9C2C6C94DA6F}" destId="{A8354376-BE2F-41AD-8335-9C68C335A830}" srcOrd="1" destOrd="0" presId="urn:microsoft.com/office/officeart/2005/8/layout/pList1"/>
    <dgm:cxn modelId="{1580E20E-EE74-4A22-8930-822016BEC2F8}" type="presParOf" srcId="{A8FFFDC1-86CE-4F7F-A969-20565ECF27A4}" destId="{DDB2AC96-4872-498A-A5AB-FB25614A8DBA}" srcOrd="5" destOrd="0" presId="urn:microsoft.com/office/officeart/2005/8/layout/pList1"/>
    <dgm:cxn modelId="{BAF53861-8DF8-4CFF-8670-826FD0D0C2FD}" type="presParOf" srcId="{A8FFFDC1-86CE-4F7F-A969-20565ECF27A4}" destId="{051A34CA-149F-4BAE-8737-12E8AF9FFBB6}" srcOrd="6" destOrd="0" presId="urn:microsoft.com/office/officeart/2005/8/layout/pList1"/>
    <dgm:cxn modelId="{D9C8B314-875A-4C88-8F2A-7525E637C115}" type="presParOf" srcId="{051A34CA-149F-4BAE-8737-12E8AF9FFBB6}" destId="{3A1A447A-2738-4D66-8A5F-0D73DF5BE471}" srcOrd="0" destOrd="0" presId="urn:microsoft.com/office/officeart/2005/8/layout/pList1"/>
    <dgm:cxn modelId="{F0D2EA06-A341-4DFB-AAA8-A389E0742F0D}" type="presParOf" srcId="{051A34CA-149F-4BAE-8737-12E8AF9FFBB6}" destId="{BF2EC32E-06F6-45A3-81DB-A48DF395D35F}" srcOrd="1" destOrd="0" presId="urn:microsoft.com/office/officeart/2005/8/layout/pList1"/>
    <dgm:cxn modelId="{C65CCE2B-CCE3-496F-A4A7-83E0E19DB830}" type="presParOf" srcId="{A8FFFDC1-86CE-4F7F-A969-20565ECF27A4}" destId="{3C7815D1-D809-4587-AAEB-5AFA3454E8A7}" srcOrd="7" destOrd="0" presId="urn:microsoft.com/office/officeart/2005/8/layout/pList1"/>
    <dgm:cxn modelId="{C3E08F59-E6D8-4465-8B77-3A8D6FC77456}" type="presParOf" srcId="{A8FFFDC1-86CE-4F7F-A969-20565ECF27A4}" destId="{52396BB3-C637-42C8-9CD0-0E305B0398D0}" srcOrd="8" destOrd="0" presId="urn:microsoft.com/office/officeart/2005/8/layout/pList1"/>
    <dgm:cxn modelId="{1B3F73BE-C530-47CD-AE63-5BB1612AA7B5}" type="presParOf" srcId="{52396BB3-C637-42C8-9CD0-0E305B0398D0}" destId="{65C6F8CE-0708-44D7-B8C8-ED63D36E8F35}" srcOrd="0" destOrd="0" presId="urn:microsoft.com/office/officeart/2005/8/layout/pList1"/>
    <dgm:cxn modelId="{4602C11B-7165-4287-86C0-DA1DF6A8F4A9}" type="presParOf" srcId="{52396BB3-C637-42C8-9CD0-0E305B0398D0}" destId="{A91F5D5F-BD3C-41D9-BB0F-1174B0E8DFA4}" srcOrd="1" destOrd="0" presId="urn:microsoft.com/office/officeart/2005/8/layout/pList1"/>
    <dgm:cxn modelId="{0050E138-3C47-4237-BBEA-D641D3079A1E}" type="presParOf" srcId="{A8FFFDC1-86CE-4F7F-A969-20565ECF27A4}" destId="{214FBA32-A3B1-4A25-A8CA-3AFB433D04BA}" srcOrd="9" destOrd="0" presId="urn:microsoft.com/office/officeart/2005/8/layout/pList1"/>
    <dgm:cxn modelId="{44FA33B0-93B2-45F8-B009-F27FAF91AB14}" type="presParOf" srcId="{A8FFFDC1-86CE-4F7F-A969-20565ECF27A4}" destId="{698E24C3-9799-42DB-B599-399B253B4F92}" srcOrd="10" destOrd="0" presId="urn:microsoft.com/office/officeart/2005/8/layout/pList1"/>
    <dgm:cxn modelId="{6DCF6D57-EB7C-4C55-ADD5-FD4EC18D9198}" type="presParOf" srcId="{698E24C3-9799-42DB-B599-399B253B4F92}" destId="{8B8F74D2-B563-40B0-9529-431C3D7B9AED}" srcOrd="0" destOrd="0" presId="urn:microsoft.com/office/officeart/2005/8/layout/pList1"/>
    <dgm:cxn modelId="{7FEE8AF3-9D02-427F-813C-124FAC3B2162}" type="presParOf" srcId="{698E24C3-9799-42DB-B599-399B253B4F92}" destId="{DBC5C327-F8F4-4B08-B7A8-350C7F0E73B4}" srcOrd="1" destOrd="0" presId="urn:microsoft.com/office/officeart/2005/8/layout/pList1"/>
  </dgm:cxnLst>
  <dgm:bg/>
  <dgm:whole>
    <a:ln>
      <a:solidFill>
        <a:schemeClr val="tx2">
          <a:lumMod val="60000"/>
          <a:lumOff val="4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611995-6CB5-4EC2-9E3E-5F5E80C31DE1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82C02C-63BA-496E-B22A-FA99D309A7D7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1</a:t>
          </a:r>
          <a:endParaRPr lang="en-US" sz="1400" b="1" dirty="0"/>
        </a:p>
      </dgm:t>
    </dgm:pt>
    <dgm:pt modelId="{EB286669-D954-48D4-BD4F-085156263F94}" type="parTrans" cxnId="{2A0A0EE6-45D2-4E7E-AC63-42F19EB9C639}">
      <dgm:prSet/>
      <dgm:spPr/>
      <dgm:t>
        <a:bodyPr/>
        <a:lstStyle/>
        <a:p>
          <a:endParaRPr lang="en-US"/>
        </a:p>
      </dgm:t>
    </dgm:pt>
    <dgm:pt modelId="{35579F31-FD16-42D3-978E-2D483C4B1D07}" type="sibTrans" cxnId="{2A0A0EE6-45D2-4E7E-AC63-42F19EB9C639}">
      <dgm:prSet/>
      <dgm:spPr/>
      <dgm:t>
        <a:bodyPr/>
        <a:lstStyle/>
        <a:p>
          <a:endParaRPr lang="en-US"/>
        </a:p>
      </dgm:t>
    </dgm:pt>
    <dgm:pt modelId="{E38DCEF6-0B98-4F63-A95B-23CC7685C027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6</a:t>
          </a:r>
          <a:endParaRPr lang="en-US" sz="1400" b="1" dirty="0"/>
        </a:p>
      </dgm:t>
    </dgm:pt>
    <dgm:pt modelId="{C076C7FF-4A5A-46E2-B103-64BF99C50AA8}" type="parTrans" cxnId="{99E4E8D0-DC39-4D3D-8E35-E62974D656C1}">
      <dgm:prSet/>
      <dgm:spPr/>
      <dgm:t>
        <a:bodyPr/>
        <a:lstStyle/>
        <a:p>
          <a:endParaRPr lang="en-US"/>
        </a:p>
      </dgm:t>
    </dgm:pt>
    <dgm:pt modelId="{81AF3646-A60F-49E5-BA6B-A6BBAA7ACB1C}" type="sibTrans" cxnId="{99E4E8D0-DC39-4D3D-8E35-E62974D656C1}">
      <dgm:prSet/>
      <dgm:spPr/>
      <dgm:t>
        <a:bodyPr/>
        <a:lstStyle/>
        <a:p>
          <a:endParaRPr lang="en-US"/>
        </a:p>
      </dgm:t>
    </dgm:pt>
    <dgm:pt modelId="{E3A83955-6D74-4AD9-A190-F139533A15E4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2</a:t>
          </a:r>
          <a:endParaRPr lang="en-US" sz="1400" b="1" dirty="0"/>
        </a:p>
      </dgm:t>
    </dgm:pt>
    <dgm:pt modelId="{54E07D04-37E9-4B78-8DA8-171C16AE6BF5}" type="parTrans" cxnId="{5570B5C8-799D-4402-B5C5-E7C59555E4E8}">
      <dgm:prSet/>
      <dgm:spPr/>
      <dgm:t>
        <a:bodyPr/>
        <a:lstStyle/>
        <a:p>
          <a:endParaRPr lang="en-US"/>
        </a:p>
      </dgm:t>
    </dgm:pt>
    <dgm:pt modelId="{D7AA5C40-275B-4405-8F71-633226B21572}" type="sibTrans" cxnId="{5570B5C8-799D-4402-B5C5-E7C59555E4E8}">
      <dgm:prSet/>
      <dgm:spPr/>
      <dgm:t>
        <a:bodyPr/>
        <a:lstStyle/>
        <a:p>
          <a:endParaRPr lang="en-US"/>
        </a:p>
      </dgm:t>
    </dgm:pt>
    <dgm:pt modelId="{4F7A703A-13DD-4162-9684-3EA1C51D153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3</a:t>
          </a:r>
          <a:endParaRPr lang="en-US" sz="1400" b="1" dirty="0"/>
        </a:p>
      </dgm:t>
    </dgm:pt>
    <dgm:pt modelId="{72CC8F81-FD76-4EB5-AD7D-E4EC95961C40}" type="parTrans" cxnId="{12B3004F-60BA-4665-BC9A-5A958A3DA0A1}">
      <dgm:prSet/>
      <dgm:spPr/>
      <dgm:t>
        <a:bodyPr/>
        <a:lstStyle/>
        <a:p>
          <a:endParaRPr lang="en-US"/>
        </a:p>
      </dgm:t>
    </dgm:pt>
    <dgm:pt modelId="{49E7FB56-9FA0-40C5-9E1D-22E976E68453}" type="sibTrans" cxnId="{12B3004F-60BA-4665-BC9A-5A958A3DA0A1}">
      <dgm:prSet/>
      <dgm:spPr/>
      <dgm:t>
        <a:bodyPr/>
        <a:lstStyle/>
        <a:p>
          <a:endParaRPr lang="en-US"/>
        </a:p>
      </dgm:t>
    </dgm:pt>
    <dgm:pt modelId="{EC9B2AC7-3D82-4802-B955-6031A8DA58D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4</a:t>
          </a:r>
          <a:endParaRPr lang="en-US" sz="1400" b="1" dirty="0"/>
        </a:p>
      </dgm:t>
    </dgm:pt>
    <dgm:pt modelId="{8A9C4A3F-D7E1-4F05-AD89-1C0FAE7AB4B6}" type="parTrans" cxnId="{222CD088-671C-4A4E-BD39-52D2C87B83EF}">
      <dgm:prSet/>
      <dgm:spPr/>
      <dgm:t>
        <a:bodyPr/>
        <a:lstStyle/>
        <a:p>
          <a:endParaRPr lang="en-US"/>
        </a:p>
      </dgm:t>
    </dgm:pt>
    <dgm:pt modelId="{7C9B635E-05AC-46B0-BC7E-0A6F6A642FF1}" type="sibTrans" cxnId="{222CD088-671C-4A4E-BD39-52D2C87B83EF}">
      <dgm:prSet/>
      <dgm:spPr/>
      <dgm:t>
        <a:bodyPr/>
        <a:lstStyle/>
        <a:p>
          <a:endParaRPr lang="en-US"/>
        </a:p>
      </dgm:t>
    </dgm:pt>
    <dgm:pt modelId="{80708F49-8B07-4FAB-B00B-196A6FBC23A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5</a:t>
          </a:r>
          <a:endParaRPr lang="en-US" sz="1400" b="1" dirty="0"/>
        </a:p>
      </dgm:t>
    </dgm:pt>
    <dgm:pt modelId="{546A252A-A60D-4230-B419-FB8D01F06437}" type="parTrans" cxnId="{C947FF4C-9F23-494B-9054-6823A13F75E8}">
      <dgm:prSet/>
      <dgm:spPr/>
      <dgm:t>
        <a:bodyPr/>
        <a:lstStyle/>
        <a:p>
          <a:endParaRPr lang="en-US"/>
        </a:p>
      </dgm:t>
    </dgm:pt>
    <dgm:pt modelId="{F2EF401E-F67B-499A-BAD9-DEDE5B3BCBF9}" type="sibTrans" cxnId="{C947FF4C-9F23-494B-9054-6823A13F75E8}">
      <dgm:prSet/>
      <dgm:spPr/>
      <dgm:t>
        <a:bodyPr/>
        <a:lstStyle/>
        <a:p>
          <a:endParaRPr lang="en-US"/>
        </a:p>
      </dgm:t>
    </dgm:pt>
    <dgm:pt modelId="{1E22036F-404C-4BBC-8B8D-65DC8B8830EF}" type="pres">
      <dgm:prSet presAssocID="{4F611995-6CB5-4EC2-9E3E-5F5E80C31D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BD3A20-792E-4F6D-9834-B5A6214C8C8D}" type="pres">
      <dgm:prSet presAssocID="{6F82C02C-63BA-496E-B22A-FA99D309A7D7}" presName="dummy" presStyleCnt="0"/>
      <dgm:spPr/>
    </dgm:pt>
    <dgm:pt modelId="{211FC9E4-AB4C-4086-BE50-239D90E62E4F}" type="pres">
      <dgm:prSet presAssocID="{6F82C02C-63BA-496E-B22A-FA99D309A7D7}" presName="node" presStyleLbl="revTx" presStyleIdx="0" presStyleCnt="6" custScaleX="183880" custScaleY="693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A492C0-FBE3-4C77-AB80-9301877D42F0}" type="pres">
      <dgm:prSet presAssocID="{35579F31-FD16-42D3-978E-2D483C4B1D07}" presName="sibTrans" presStyleLbl="node1" presStyleIdx="0" presStyleCnt="6"/>
      <dgm:spPr/>
      <dgm:t>
        <a:bodyPr/>
        <a:lstStyle/>
        <a:p>
          <a:endParaRPr lang="en-US"/>
        </a:p>
      </dgm:t>
    </dgm:pt>
    <dgm:pt modelId="{84F1791C-5EEA-444C-BF18-785BFA5E1C0B}" type="pres">
      <dgm:prSet presAssocID="{E3A83955-6D74-4AD9-A190-F139533A15E4}" presName="dummy" presStyleCnt="0"/>
      <dgm:spPr/>
    </dgm:pt>
    <dgm:pt modelId="{B9DDFC4B-9A1E-4B02-AE1B-9FF5AE45D258}" type="pres">
      <dgm:prSet presAssocID="{E3A83955-6D74-4AD9-A190-F139533A15E4}" presName="node" presStyleLbl="revTx" presStyleIdx="1" presStyleCnt="6" custScaleX="18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11581-F593-4DC4-AAAF-3B0674F4B151}" type="pres">
      <dgm:prSet presAssocID="{D7AA5C40-275B-4405-8F71-633226B21572}" presName="sibTrans" presStyleLbl="node1" presStyleIdx="1" presStyleCnt="6"/>
      <dgm:spPr/>
      <dgm:t>
        <a:bodyPr/>
        <a:lstStyle/>
        <a:p>
          <a:endParaRPr lang="en-US"/>
        </a:p>
      </dgm:t>
    </dgm:pt>
    <dgm:pt modelId="{D6604227-6E97-4C09-8341-BB06948AD277}" type="pres">
      <dgm:prSet presAssocID="{4F7A703A-13DD-4162-9684-3EA1C51D153C}" presName="dummy" presStyleCnt="0"/>
      <dgm:spPr/>
    </dgm:pt>
    <dgm:pt modelId="{8BECACE1-5F46-4039-BDF3-22ED206BC58E}" type="pres">
      <dgm:prSet presAssocID="{4F7A703A-13DD-4162-9684-3EA1C51D153C}" presName="node" presStyleLbl="revTx" presStyleIdx="2" presStyleCnt="6" custScaleX="1700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6A3C7-125A-41AE-9503-FC6834624418}" type="pres">
      <dgm:prSet presAssocID="{49E7FB56-9FA0-40C5-9E1D-22E976E68453}" presName="sibTrans" presStyleLbl="node1" presStyleIdx="2" presStyleCnt="6"/>
      <dgm:spPr/>
      <dgm:t>
        <a:bodyPr/>
        <a:lstStyle/>
        <a:p>
          <a:endParaRPr lang="en-US"/>
        </a:p>
      </dgm:t>
    </dgm:pt>
    <dgm:pt modelId="{4BE53144-5572-42FE-AF3E-2DEE1051748D}" type="pres">
      <dgm:prSet presAssocID="{EC9B2AC7-3D82-4802-B955-6031A8DA58DC}" presName="dummy" presStyleCnt="0"/>
      <dgm:spPr/>
    </dgm:pt>
    <dgm:pt modelId="{B3F9D2D5-77F1-466F-9A70-8A94DCDB99BF}" type="pres">
      <dgm:prSet presAssocID="{EC9B2AC7-3D82-4802-B955-6031A8DA58DC}" presName="node" presStyleLbl="revTx" presStyleIdx="3" presStyleCnt="6" custScaleX="1977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A9AAB-6A68-4783-BFD2-2870EFBD3F04}" type="pres">
      <dgm:prSet presAssocID="{7C9B635E-05AC-46B0-BC7E-0A6F6A642FF1}" presName="sibTrans" presStyleLbl="node1" presStyleIdx="3" presStyleCnt="6"/>
      <dgm:spPr/>
      <dgm:t>
        <a:bodyPr/>
        <a:lstStyle/>
        <a:p>
          <a:endParaRPr lang="en-US"/>
        </a:p>
      </dgm:t>
    </dgm:pt>
    <dgm:pt modelId="{4B618719-1421-477B-B432-1E6E26AFFF5B}" type="pres">
      <dgm:prSet presAssocID="{80708F49-8B07-4FAB-B00B-196A6FBC23AC}" presName="dummy" presStyleCnt="0"/>
      <dgm:spPr/>
    </dgm:pt>
    <dgm:pt modelId="{A61056CD-DD52-4ABC-A5CC-EC6E5CCC9D0B}" type="pres">
      <dgm:prSet presAssocID="{80708F49-8B07-4FAB-B00B-196A6FBC23AC}" presName="node" presStyleLbl="revTx" presStyleIdx="4" presStyleCnt="6" custScaleX="211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06EB4-164B-4465-99B4-0A3311082895}" type="pres">
      <dgm:prSet presAssocID="{F2EF401E-F67B-499A-BAD9-DEDE5B3BCBF9}" presName="sibTrans" presStyleLbl="node1" presStyleIdx="4" presStyleCnt="6"/>
      <dgm:spPr/>
      <dgm:t>
        <a:bodyPr/>
        <a:lstStyle/>
        <a:p>
          <a:endParaRPr lang="en-US"/>
        </a:p>
      </dgm:t>
    </dgm:pt>
    <dgm:pt modelId="{F80F608D-1068-4593-8E7D-8C8FFEED27D0}" type="pres">
      <dgm:prSet presAssocID="{E38DCEF6-0B98-4F63-A95B-23CC7685C027}" presName="dummy" presStyleCnt="0"/>
      <dgm:spPr/>
    </dgm:pt>
    <dgm:pt modelId="{476FAEC9-493D-4C28-9E1D-9F374EE6892C}" type="pres">
      <dgm:prSet presAssocID="{E38DCEF6-0B98-4F63-A95B-23CC7685C027}" presName="node" presStyleLbl="revTx" presStyleIdx="5" presStyleCnt="6" custScaleX="1905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D7D5B-1DB9-4E53-9D8B-B1E530CADAC6}" type="pres">
      <dgm:prSet presAssocID="{81AF3646-A60F-49E5-BA6B-A6BBAA7ACB1C}" presName="sibTrans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1FA974EE-4DBB-4E80-87B1-698EEE5871D2}" type="presOf" srcId="{35579F31-FD16-42D3-978E-2D483C4B1D07}" destId="{19A492C0-FBE3-4C77-AB80-9301877D42F0}" srcOrd="0" destOrd="0" presId="urn:microsoft.com/office/officeart/2005/8/layout/cycle1"/>
    <dgm:cxn modelId="{F7798601-AA46-4C4D-A4F7-93B0B9D064F3}" type="presOf" srcId="{E3A83955-6D74-4AD9-A190-F139533A15E4}" destId="{B9DDFC4B-9A1E-4B02-AE1B-9FF5AE45D258}" srcOrd="0" destOrd="0" presId="urn:microsoft.com/office/officeart/2005/8/layout/cycle1"/>
    <dgm:cxn modelId="{C947FF4C-9F23-494B-9054-6823A13F75E8}" srcId="{4F611995-6CB5-4EC2-9E3E-5F5E80C31DE1}" destId="{80708F49-8B07-4FAB-B00B-196A6FBC23AC}" srcOrd="4" destOrd="0" parTransId="{546A252A-A60D-4230-B419-FB8D01F06437}" sibTransId="{F2EF401E-F67B-499A-BAD9-DEDE5B3BCBF9}"/>
    <dgm:cxn modelId="{12B3004F-60BA-4665-BC9A-5A958A3DA0A1}" srcId="{4F611995-6CB5-4EC2-9E3E-5F5E80C31DE1}" destId="{4F7A703A-13DD-4162-9684-3EA1C51D153C}" srcOrd="2" destOrd="0" parTransId="{72CC8F81-FD76-4EB5-AD7D-E4EC95961C40}" sibTransId="{49E7FB56-9FA0-40C5-9E1D-22E976E68453}"/>
    <dgm:cxn modelId="{222CD088-671C-4A4E-BD39-52D2C87B83EF}" srcId="{4F611995-6CB5-4EC2-9E3E-5F5E80C31DE1}" destId="{EC9B2AC7-3D82-4802-B955-6031A8DA58DC}" srcOrd="3" destOrd="0" parTransId="{8A9C4A3F-D7E1-4F05-AD89-1C0FAE7AB4B6}" sibTransId="{7C9B635E-05AC-46B0-BC7E-0A6F6A642FF1}"/>
    <dgm:cxn modelId="{89D65320-7EA8-4CD9-8CAD-02EAC1C9DA0C}" type="presOf" srcId="{E38DCEF6-0B98-4F63-A95B-23CC7685C027}" destId="{476FAEC9-493D-4C28-9E1D-9F374EE6892C}" srcOrd="0" destOrd="0" presId="urn:microsoft.com/office/officeart/2005/8/layout/cycle1"/>
    <dgm:cxn modelId="{DE402A1D-A604-45DD-AE65-3EC3DD7A293C}" type="presOf" srcId="{D7AA5C40-275B-4405-8F71-633226B21572}" destId="{F3411581-F593-4DC4-AAAF-3B0674F4B151}" srcOrd="0" destOrd="0" presId="urn:microsoft.com/office/officeart/2005/8/layout/cycle1"/>
    <dgm:cxn modelId="{FF93975D-0A1F-4AED-A351-A2413D29CBDA}" type="presOf" srcId="{F2EF401E-F67B-499A-BAD9-DEDE5B3BCBF9}" destId="{E8206EB4-164B-4465-99B4-0A3311082895}" srcOrd="0" destOrd="0" presId="urn:microsoft.com/office/officeart/2005/8/layout/cycle1"/>
    <dgm:cxn modelId="{0F724145-7B76-4F85-A0C1-6E855FF5BEF3}" type="presOf" srcId="{80708F49-8B07-4FAB-B00B-196A6FBC23AC}" destId="{A61056CD-DD52-4ABC-A5CC-EC6E5CCC9D0B}" srcOrd="0" destOrd="0" presId="urn:microsoft.com/office/officeart/2005/8/layout/cycle1"/>
    <dgm:cxn modelId="{C141B449-4302-4CDB-95F2-A1C13E7A0B21}" type="presOf" srcId="{EC9B2AC7-3D82-4802-B955-6031A8DA58DC}" destId="{B3F9D2D5-77F1-466F-9A70-8A94DCDB99BF}" srcOrd="0" destOrd="0" presId="urn:microsoft.com/office/officeart/2005/8/layout/cycle1"/>
    <dgm:cxn modelId="{1901F065-32D3-45F4-A1B8-F43548751C1A}" type="presOf" srcId="{81AF3646-A60F-49E5-BA6B-A6BBAA7ACB1C}" destId="{D7BD7D5B-1DB9-4E53-9D8B-B1E530CADAC6}" srcOrd="0" destOrd="0" presId="urn:microsoft.com/office/officeart/2005/8/layout/cycle1"/>
    <dgm:cxn modelId="{126685F4-2204-42D1-99F6-55912B3F3553}" type="presOf" srcId="{7C9B635E-05AC-46B0-BC7E-0A6F6A642FF1}" destId="{F4BA9AAB-6A68-4783-BFD2-2870EFBD3F04}" srcOrd="0" destOrd="0" presId="urn:microsoft.com/office/officeart/2005/8/layout/cycle1"/>
    <dgm:cxn modelId="{1CBE3C01-09DB-462C-AEE9-4D6721FE4756}" type="presOf" srcId="{4F7A703A-13DD-4162-9684-3EA1C51D153C}" destId="{8BECACE1-5F46-4039-BDF3-22ED206BC58E}" srcOrd="0" destOrd="0" presId="urn:microsoft.com/office/officeart/2005/8/layout/cycle1"/>
    <dgm:cxn modelId="{99E4E8D0-DC39-4D3D-8E35-E62974D656C1}" srcId="{4F611995-6CB5-4EC2-9E3E-5F5E80C31DE1}" destId="{E38DCEF6-0B98-4F63-A95B-23CC7685C027}" srcOrd="5" destOrd="0" parTransId="{C076C7FF-4A5A-46E2-B103-64BF99C50AA8}" sibTransId="{81AF3646-A60F-49E5-BA6B-A6BBAA7ACB1C}"/>
    <dgm:cxn modelId="{4AB8C84B-EEF8-4B71-81E4-D437695AA7B8}" type="presOf" srcId="{4F611995-6CB5-4EC2-9E3E-5F5E80C31DE1}" destId="{1E22036F-404C-4BBC-8B8D-65DC8B8830EF}" srcOrd="0" destOrd="0" presId="urn:microsoft.com/office/officeart/2005/8/layout/cycle1"/>
    <dgm:cxn modelId="{2A0A0EE6-45D2-4E7E-AC63-42F19EB9C639}" srcId="{4F611995-6CB5-4EC2-9E3E-5F5E80C31DE1}" destId="{6F82C02C-63BA-496E-B22A-FA99D309A7D7}" srcOrd="0" destOrd="0" parTransId="{EB286669-D954-48D4-BD4F-085156263F94}" sibTransId="{35579F31-FD16-42D3-978E-2D483C4B1D07}"/>
    <dgm:cxn modelId="{5570B5C8-799D-4402-B5C5-E7C59555E4E8}" srcId="{4F611995-6CB5-4EC2-9E3E-5F5E80C31DE1}" destId="{E3A83955-6D74-4AD9-A190-F139533A15E4}" srcOrd="1" destOrd="0" parTransId="{54E07D04-37E9-4B78-8DA8-171C16AE6BF5}" sibTransId="{D7AA5C40-275B-4405-8F71-633226B21572}"/>
    <dgm:cxn modelId="{49205A4B-C34A-46C8-9877-CB81339FF601}" type="presOf" srcId="{6F82C02C-63BA-496E-B22A-FA99D309A7D7}" destId="{211FC9E4-AB4C-4086-BE50-239D90E62E4F}" srcOrd="0" destOrd="0" presId="urn:microsoft.com/office/officeart/2005/8/layout/cycle1"/>
    <dgm:cxn modelId="{4AA9B798-B3EE-4B63-8DD3-61064A327784}" type="presOf" srcId="{49E7FB56-9FA0-40C5-9E1D-22E976E68453}" destId="{D086A3C7-125A-41AE-9503-FC6834624418}" srcOrd="0" destOrd="0" presId="urn:microsoft.com/office/officeart/2005/8/layout/cycle1"/>
    <dgm:cxn modelId="{B915A894-4271-445F-B154-B98EED332DA9}" type="presParOf" srcId="{1E22036F-404C-4BBC-8B8D-65DC8B8830EF}" destId="{D9BD3A20-792E-4F6D-9834-B5A6214C8C8D}" srcOrd="0" destOrd="0" presId="urn:microsoft.com/office/officeart/2005/8/layout/cycle1"/>
    <dgm:cxn modelId="{B2D3AF29-0D7B-4FA6-A69C-DDA5AFD7F0A7}" type="presParOf" srcId="{1E22036F-404C-4BBC-8B8D-65DC8B8830EF}" destId="{211FC9E4-AB4C-4086-BE50-239D90E62E4F}" srcOrd="1" destOrd="0" presId="urn:microsoft.com/office/officeart/2005/8/layout/cycle1"/>
    <dgm:cxn modelId="{A9533F7C-9878-4BDA-973C-2A0D100C1EFF}" type="presParOf" srcId="{1E22036F-404C-4BBC-8B8D-65DC8B8830EF}" destId="{19A492C0-FBE3-4C77-AB80-9301877D42F0}" srcOrd="2" destOrd="0" presId="urn:microsoft.com/office/officeart/2005/8/layout/cycle1"/>
    <dgm:cxn modelId="{61766C13-CE48-4F4C-8A92-5619BD3CB441}" type="presParOf" srcId="{1E22036F-404C-4BBC-8B8D-65DC8B8830EF}" destId="{84F1791C-5EEA-444C-BF18-785BFA5E1C0B}" srcOrd="3" destOrd="0" presId="urn:microsoft.com/office/officeart/2005/8/layout/cycle1"/>
    <dgm:cxn modelId="{4B6694AD-E2C9-4445-AC30-B40C7F0A79F8}" type="presParOf" srcId="{1E22036F-404C-4BBC-8B8D-65DC8B8830EF}" destId="{B9DDFC4B-9A1E-4B02-AE1B-9FF5AE45D258}" srcOrd="4" destOrd="0" presId="urn:microsoft.com/office/officeart/2005/8/layout/cycle1"/>
    <dgm:cxn modelId="{E9BAC91F-9775-4F23-8964-7AD98F886A93}" type="presParOf" srcId="{1E22036F-404C-4BBC-8B8D-65DC8B8830EF}" destId="{F3411581-F593-4DC4-AAAF-3B0674F4B151}" srcOrd="5" destOrd="0" presId="urn:microsoft.com/office/officeart/2005/8/layout/cycle1"/>
    <dgm:cxn modelId="{CA0E93FA-3657-46F5-BA9B-55BC8332583E}" type="presParOf" srcId="{1E22036F-404C-4BBC-8B8D-65DC8B8830EF}" destId="{D6604227-6E97-4C09-8341-BB06948AD277}" srcOrd="6" destOrd="0" presId="urn:microsoft.com/office/officeart/2005/8/layout/cycle1"/>
    <dgm:cxn modelId="{249EE6C3-2CE6-4863-802F-ED4FF1DC7C00}" type="presParOf" srcId="{1E22036F-404C-4BBC-8B8D-65DC8B8830EF}" destId="{8BECACE1-5F46-4039-BDF3-22ED206BC58E}" srcOrd="7" destOrd="0" presId="urn:microsoft.com/office/officeart/2005/8/layout/cycle1"/>
    <dgm:cxn modelId="{80C400ED-94B6-410F-AB0E-6FB0218E63C2}" type="presParOf" srcId="{1E22036F-404C-4BBC-8B8D-65DC8B8830EF}" destId="{D086A3C7-125A-41AE-9503-FC6834624418}" srcOrd="8" destOrd="0" presId="urn:microsoft.com/office/officeart/2005/8/layout/cycle1"/>
    <dgm:cxn modelId="{E1A9E0FF-8094-4476-A228-DDFEBF81699E}" type="presParOf" srcId="{1E22036F-404C-4BBC-8B8D-65DC8B8830EF}" destId="{4BE53144-5572-42FE-AF3E-2DEE1051748D}" srcOrd="9" destOrd="0" presId="urn:microsoft.com/office/officeart/2005/8/layout/cycle1"/>
    <dgm:cxn modelId="{F557AEB2-118C-4E05-8BC3-345443223A1B}" type="presParOf" srcId="{1E22036F-404C-4BBC-8B8D-65DC8B8830EF}" destId="{B3F9D2D5-77F1-466F-9A70-8A94DCDB99BF}" srcOrd="10" destOrd="0" presId="urn:microsoft.com/office/officeart/2005/8/layout/cycle1"/>
    <dgm:cxn modelId="{906F3FA0-83A6-4E68-98C3-5D0FC0A5044A}" type="presParOf" srcId="{1E22036F-404C-4BBC-8B8D-65DC8B8830EF}" destId="{F4BA9AAB-6A68-4783-BFD2-2870EFBD3F04}" srcOrd="11" destOrd="0" presId="urn:microsoft.com/office/officeart/2005/8/layout/cycle1"/>
    <dgm:cxn modelId="{6AD533AB-8F97-4F43-B576-84F561830358}" type="presParOf" srcId="{1E22036F-404C-4BBC-8B8D-65DC8B8830EF}" destId="{4B618719-1421-477B-B432-1E6E26AFFF5B}" srcOrd="12" destOrd="0" presId="urn:microsoft.com/office/officeart/2005/8/layout/cycle1"/>
    <dgm:cxn modelId="{D911E9BB-DEDF-4287-BE76-EAA8B6113A43}" type="presParOf" srcId="{1E22036F-404C-4BBC-8B8D-65DC8B8830EF}" destId="{A61056CD-DD52-4ABC-A5CC-EC6E5CCC9D0B}" srcOrd="13" destOrd="0" presId="urn:microsoft.com/office/officeart/2005/8/layout/cycle1"/>
    <dgm:cxn modelId="{AE532424-2BBC-4BC2-895D-565BEC318B37}" type="presParOf" srcId="{1E22036F-404C-4BBC-8B8D-65DC8B8830EF}" destId="{E8206EB4-164B-4465-99B4-0A3311082895}" srcOrd="14" destOrd="0" presId="urn:microsoft.com/office/officeart/2005/8/layout/cycle1"/>
    <dgm:cxn modelId="{C66ACA93-67D8-4B79-ADBF-D1E9199DA913}" type="presParOf" srcId="{1E22036F-404C-4BBC-8B8D-65DC8B8830EF}" destId="{F80F608D-1068-4593-8E7D-8C8FFEED27D0}" srcOrd="15" destOrd="0" presId="urn:microsoft.com/office/officeart/2005/8/layout/cycle1"/>
    <dgm:cxn modelId="{29AF8C8A-AAF7-4A0E-87F7-7A50AD0BB2C5}" type="presParOf" srcId="{1E22036F-404C-4BBC-8B8D-65DC8B8830EF}" destId="{476FAEC9-493D-4C28-9E1D-9F374EE6892C}" srcOrd="16" destOrd="0" presId="urn:microsoft.com/office/officeart/2005/8/layout/cycle1"/>
    <dgm:cxn modelId="{C288CC3F-3F2B-4CA1-89E9-BDC8D6A16F90}" type="presParOf" srcId="{1E22036F-404C-4BBC-8B8D-65DC8B8830EF}" destId="{D7BD7D5B-1DB9-4E53-9D8B-B1E530CADAC6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63CD13-B9D7-4B81-9A0D-FDD23B6180B2}" type="doc">
      <dgm:prSet loTypeId="urn:microsoft.com/office/officeart/2005/8/layout/hierarchy2" loCatId="hierarchy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vi-VN"/>
        </a:p>
      </dgm:t>
    </dgm:pt>
    <dgm:pt modelId="{50BB2CFB-1540-4F63-8B23-FA905D7CE8DF}">
      <dgm:prSet custT="1"/>
      <dgm:spPr/>
      <dgm:t>
        <a:bodyPr/>
        <a:lstStyle/>
        <a:p>
          <a:pPr rtl="0"/>
          <a:r>
            <a:rPr lang="en-US" sz="1600" b="1" dirty="0" smtClean="0"/>
            <a:t>Risk Management</a:t>
          </a:r>
          <a:endParaRPr lang="vi-VN" sz="1600" dirty="0"/>
        </a:p>
      </dgm:t>
    </dgm:pt>
    <dgm:pt modelId="{B27DE761-0E76-45B1-98E8-03EA0B562875}" type="parTrans" cxnId="{62AF9B54-AA05-44CD-805B-EB3CD614A2B1}">
      <dgm:prSet/>
      <dgm:spPr/>
      <dgm:t>
        <a:bodyPr/>
        <a:lstStyle/>
        <a:p>
          <a:endParaRPr lang="vi-VN"/>
        </a:p>
      </dgm:t>
    </dgm:pt>
    <dgm:pt modelId="{55067E71-F68D-4172-B748-8074F7635692}" type="sibTrans" cxnId="{62AF9B54-AA05-44CD-805B-EB3CD614A2B1}">
      <dgm:prSet/>
      <dgm:spPr/>
      <dgm:t>
        <a:bodyPr/>
        <a:lstStyle/>
        <a:p>
          <a:endParaRPr lang="vi-VN"/>
        </a:p>
      </dgm:t>
    </dgm:pt>
    <dgm:pt modelId="{E3980B77-0E80-4D3C-85B1-6ADC86A48429}">
      <dgm:prSet custT="1"/>
      <dgm:spPr/>
      <dgm:t>
        <a:bodyPr/>
        <a:lstStyle/>
        <a:p>
          <a:pPr rtl="0"/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People risk</a:t>
          </a:r>
        </a:p>
      </dgm:t>
    </dgm:pt>
    <dgm:pt modelId="{377C6543-FDF5-4715-91EB-C19AC5CBB9E1}" type="parTrans" cxnId="{8B2D4D6D-4F85-436B-8758-1751A9BA6EF6}">
      <dgm:prSet/>
      <dgm:spPr/>
      <dgm:t>
        <a:bodyPr/>
        <a:lstStyle/>
        <a:p>
          <a:endParaRPr lang="vi-VN"/>
        </a:p>
      </dgm:t>
    </dgm:pt>
    <dgm:pt modelId="{0157E310-5AFB-40AC-B734-A22C0D06613F}" type="sibTrans" cxnId="{8B2D4D6D-4F85-436B-8758-1751A9BA6EF6}">
      <dgm:prSet/>
      <dgm:spPr/>
      <dgm:t>
        <a:bodyPr/>
        <a:lstStyle/>
        <a:p>
          <a:endParaRPr lang="vi-VN"/>
        </a:p>
      </dgm:t>
    </dgm:pt>
    <dgm:pt modelId="{9BA1A97A-0F73-49E3-984F-23AAFE8D27F3}">
      <dgm:prSet custT="1"/>
      <dgm:spPr/>
      <dgm:t>
        <a:bodyPr/>
        <a:lstStyle/>
        <a:p>
          <a:pPr rtl="0"/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Estimation risk</a:t>
          </a:r>
        </a:p>
      </dgm:t>
    </dgm:pt>
    <dgm:pt modelId="{F702EDCB-B604-42C5-B0D8-2D5713E323DC}" type="parTrans" cxnId="{D4438047-1663-48A5-ADD0-FBB97E216E7A}">
      <dgm:prSet/>
      <dgm:spPr/>
      <dgm:t>
        <a:bodyPr/>
        <a:lstStyle/>
        <a:p>
          <a:endParaRPr lang="vi-VN"/>
        </a:p>
      </dgm:t>
    </dgm:pt>
    <dgm:pt modelId="{7CD60745-D488-4417-BB6F-72C53AD12958}" type="sibTrans" cxnId="{D4438047-1663-48A5-ADD0-FBB97E216E7A}">
      <dgm:prSet/>
      <dgm:spPr/>
      <dgm:t>
        <a:bodyPr/>
        <a:lstStyle/>
        <a:p>
          <a:endParaRPr lang="vi-VN"/>
        </a:p>
      </dgm:t>
    </dgm:pt>
    <dgm:pt modelId="{5862868C-B960-4237-A843-7AB834DECE82}">
      <dgm:prSet custT="1"/>
      <dgm:spPr/>
      <dgm:t>
        <a:bodyPr/>
        <a:lstStyle/>
        <a:p>
          <a:pPr rtl="0"/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Technology risk</a:t>
          </a:r>
        </a:p>
      </dgm:t>
    </dgm:pt>
    <dgm:pt modelId="{0E770120-9F52-47EF-AA5A-DB0A00BCDB14}" type="parTrans" cxnId="{CF998BFE-B91B-4823-BB39-FC4AB431AD6E}">
      <dgm:prSet/>
      <dgm:spPr/>
      <dgm:t>
        <a:bodyPr/>
        <a:lstStyle/>
        <a:p>
          <a:endParaRPr lang="vi-VN"/>
        </a:p>
      </dgm:t>
    </dgm:pt>
    <dgm:pt modelId="{20699369-4B16-4359-BA67-6E3AC81CCBF3}" type="sibTrans" cxnId="{CF998BFE-B91B-4823-BB39-FC4AB431AD6E}">
      <dgm:prSet/>
      <dgm:spPr/>
      <dgm:t>
        <a:bodyPr/>
        <a:lstStyle/>
        <a:p>
          <a:endParaRPr lang="vi-VN"/>
        </a:p>
      </dgm:t>
    </dgm:pt>
    <dgm:pt modelId="{54205B3C-66A8-4427-ACC0-44627C645429}">
      <dgm:prSet custT="1"/>
      <dgm:spPr/>
      <dgm:t>
        <a:bodyPr/>
        <a:lstStyle/>
        <a:p>
          <a:pPr rtl="0"/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Schedule risk</a:t>
          </a:r>
        </a:p>
      </dgm:t>
    </dgm:pt>
    <dgm:pt modelId="{E3094ECE-FCE7-45CB-B8A1-FB4418F39C32}" type="parTrans" cxnId="{14D6D007-4EEA-4294-B147-58A499811671}">
      <dgm:prSet/>
      <dgm:spPr/>
      <dgm:t>
        <a:bodyPr/>
        <a:lstStyle/>
        <a:p>
          <a:endParaRPr lang="vi-VN"/>
        </a:p>
      </dgm:t>
    </dgm:pt>
    <dgm:pt modelId="{F5BCF41D-B1E4-41F9-AEA4-DE6BA3CDE127}" type="sibTrans" cxnId="{14D6D007-4EEA-4294-B147-58A499811671}">
      <dgm:prSet/>
      <dgm:spPr/>
      <dgm:t>
        <a:bodyPr/>
        <a:lstStyle/>
        <a:p>
          <a:endParaRPr lang="vi-VN"/>
        </a:p>
      </dgm:t>
    </dgm:pt>
    <dgm:pt modelId="{E285A95C-D83F-44BE-B91E-8801B8F4C873}">
      <dgm:prSet custT="1"/>
      <dgm:spPr/>
      <dgm:t>
        <a:bodyPr/>
        <a:lstStyle/>
        <a:p>
          <a:pPr rtl="0"/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Requirement risk</a:t>
          </a:r>
        </a:p>
      </dgm:t>
    </dgm:pt>
    <dgm:pt modelId="{8FF7154C-037E-4DDC-BD1A-C4BF191817A2}" type="parTrans" cxnId="{0857B769-30B0-4CD3-8694-876084D16F6B}">
      <dgm:prSet/>
      <dgm:spPr/>
      <dgm:t>
        <a:bodyPr/>
        <a:lstStyle/>
        <a:p>
          <a:endParaRPr lang="vi-VN"/>
        </a:p>
      </dgm:t>
    </dgm:pt>
    <dgm:pt modelId="{0007761C-4570-4756-81F3-45E8BE23CA8F}" type="sibTrans" cxnId="{0857B769-30B0-4CD3-8694-876084D16F6B}">
      <dgm:prSet/>
      <dgm:spPr/>
      <dgm:t>
        <a:bodyPr/>
        <a:lstStyle/>
        <a:p>
          <a:endParaRPr lang="vi-VN"/>
        </a:p>
      </dgm:t>
    </dgm:pt>
    <dgm:pt modelId="{7C9E910B-4BC2-4630-B005-45B9E8C69CDC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Team members are ill at critical times in the project</a:t>
          </a:r>
        </a:p>
      </dgm:t>
    </dgm:pt>
    <dgm:pt modelId="{AAD2441C-B2EA-4E72-8F0C-76CA36D56802}" type="parTrans" cxnId="{1B35FBF9-B54D-4FCC-BFE7-99F62FD619A5}">
      <dgm:prSet/>
      <dgm:spPr/>
      <dgm:t>
        <a:bodyPr/>
        <a:lstStyle/>
        <a:p>
          <a:endParaRPr lang="vi-VN"/>
        </a:p>
      </dgm:t>
    </dgm:pt>
    <dgm:pt modelId="{6DF209E7-375D-44EC-9779-B9B1053E17E4}" type="sibTrans" cxnId="{1B35FBF9-B54D-4FCC-BFE7-99F62FD619A5}">
      <dgm:prSet/>
      <dgm:spPr/>
      <dgm:t>
        <a:bodyPr/>
        <a:lstStyle/>
        <a:p>
          <a:endParaRPr lang="vi-VN"/>
        </a:p>
      </dgm:t>
    </dgm:pt>
    <dgm:pt modelId="{4B825656-E3AB-4219-9D75-296C4AD5365A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Team members contradict each other</a:t>
          </a:r>
        </a:p>
      </dgm:t>
    </dgm:pt>
    <dgm:pt modelId="{7CC5F335-FDE3-4839-B17C-DD6861268DA9}" type="parTrans" cxnId="{DCC2C003-6F8A-4DA7-BE6A-617BC757F1BA}">
      <dgm:prSet/>
      <dgm:spPr/>
      <dgm:t>
        <a:bodyPr/>
        <a:lstStyle/>
        <a:p>
          <a:endParaRPr lang="vi-VN"/>
        </a:p>
      </dgm:t>
    </dgm:pt>
    <dgm:pt modelId="{D0AC1D21-380F-4DB8-A741-85814E50E724}" type="sibTrans" cxnId="{DCC2C003-6F8A-4DA7-BE6A-617BC757F1BA}">
      <dgm:prSet/>
      <dgm:spPr/>
      <dgm:t>
        <a:bodyPr/>
        <a:lstStyle/>
        <a:p>
          <a:endParaRPr lang="vi-VN"/>
        </a:p>
      </dgm:t>
    </dgm:pt>
    <dgm:pt modelId="{F546CD32-52F2-4574-B383-C014A0AFF545}">
      <dgm:prSet/>
      <dgm:spPr/>
      <dgm:t>
        <a:bodyPr/>
        <a:lstStyle/>
        <a:p>
          <a:pPr rtl="0"/>
          <a:r>
            <a:rPr lang="en-US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Team member lack the skills required</a:t>
          </a:r>
          <a:endParaRPr lang="en-US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8578F76-B81F-4CBF-A801-5DCB83BF2120}" type="parTrans" cxnId="{CF39E7EF-AC38-469A-8EFC-D79044E5E8B6}">
      <dgm:prSet/>
      <dgm:spPr/>
      <dgm:t>
        <a:bodyPr/>
        <a:lstStyle/>
        <a:p>
          <a:endParaRPr lang="vi-VN"/>
        </a:p>
      </dgm:t>
    </dgm:pt>
    <dgm:pt modelId="{B1EE68D1-5E96-4D35-98AB-F4DF1CDFA41F}" type="sibTrans" cxnId="{CF39E7EF-AC38-469A-8EFC-D79044E5E8B6}">
      <dgm:prSet/>
      <dgm:spPr/>
      <dgm:t>
        <a:bodyPr/>
        <a:lstStyle/>
        <a:p>
          <a:endParaRPr lang="vi-VN"/>
        </a:p>
      </dgm:t>
    </dgm:pt>
    <dgm:pt modelId="{2F886621-9BCD-4D86-9E09-6D6BBCA4AE72}">
      <dgm:prSet/>
      <dgm:spPr/>
      <dgm:t>
        <a:bodyPr/>
        <a:lstStyle/>
        <a:p>
          <a:pPr rtl="0"/>
          <a:r>
            <a:rPr lang="en-US" dirty="0" smtClean="0"/>
            <a:t>The size of the project is not estimated.</a:t>
          </a:r>
          <a:endParaRPr lang="en-US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8EF11E6-01CC-4D85-ADB4-029EAB9F0B0F}" type="parTrans" cxnId="{7977699D-9F66-4DDF-AC90-3E0194943DF4}">
      <dgm:prSet/>
      <dgm:spPr/>
      <dgm:t>
        <a:bodyPr/>
        <a:lstStyle/>
        <a:p>
          <a:endParaRPr lang="vi-VN"/>
        </a:p>
      </dgm:t>
    </dgm:pt>
    <dgm:pt modelId="{B4F6D010-ABEA-406B-9635-36D5372C28B0}" type="sibTrans" cxnId="{7977699D-9F66-4DDF-AC90-3E0194943DF4}">
      <dgm:prSet/>
      <dgm:spPr/>
      <dgm:t>
        <a:bodyPr/>
        <a:lstStyle/>
        <a:p>
          <a:endParaRPr lang="vi-VN"/>
        </a:p>
      </dgm:t>
    </dgm:pt>
    <dgm:pt modelId="{7C721AF2-AE92-436F-816D-AB15B65AD3DF}">
      <dgm:prSet/>
      <dgm:spPr/>
      <dgm:t>
        <a:bodyPr/>
        <a:lstStyle/>
        <a:p>
          <a:pPr rtl="0"/>
          <a:r>
            <a:rPr lang="en-US" dirty="0" smtClean="0"/>
            <a:t>Software that used to develop the system is not free, beta version…</a:t>
          </a:r>
          <a:endParaRPr lang="en-US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ABFD554-0D4A-44A1-A088-6B7E7D3732D7}" type="parTrans" cxnId="{4FD4C0DE-587F-4E08-A79D-0E59677B5D5B}">
      <dgm:prSet/>
      <dgm:spPr/>
      <dgm:t>
        <a:bodyPr/>
        <a:lstStyle/>
        <a:p>
          <a:endParaRPr lang="vi-VN"/>
        </a:p>
      </dgm:t>
    </dgm:pt>
    <dgm:pt modelId="{CAC2EDAC-3CAC-47B3-92A4-556DF4F4236D}" type="sibTrans" cxnId="{4FD4C0DE-587F-4E08-A79D-0E59677B5D5B}">
      <dgm:prSet/>
      <dgm:spPr/>
      <dgm:t>
        <a:bodyPr/>
        <a:lstStyle/>
        <a:p>
          <a:endParaRPr lang="vi-VN"/>
        </a:p>
      </dgm:t>
    </dgm:pt>
    <dgm:pt modelId="{3D4D916A-65A9-4615-BAD8-F5C0715C87D0}">
      <dgm:prSet/>
      <dgm:spPr/>
      <dgm:t>
        <a:bodyPr/>
        <a:lstStyle/>
        <a:p>
          <a:pPr rtl="0"/>
          <a:r>
            <a:rPr lang="en-US" dirty="0" smtClean="0"/>
            <a:t>Overestimated time requires doing tasks.</a:t>
          </a:r>
          <a:endParaRPr lang="en-US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1B43012-8456-4B19-8D6B-DC60B005AF79}" type="parTrans" cxnId="{1E1DCD26-211F-483A-ABAF-1E5FA5851249}">
      <dgm:prSet/>
      <dgm:spPr/>
      <dgm:t>
        <a:bodyPr/>
        <a:lstStyle/>
        <a:p>
          <a:endParaRPr lang="vi-VN"/>
        </a:p>
      </dgm:t>
    </dgm:pt>
    <dgm:pt modelId="{1AF96538-FCA5-46AD-8814-72FA7873E45C}" type="sibTrans" cxnId="{1E1DCD26-211F-483A-ABAF-1E5FA5851249}">
      <dgm:prSet/>
      <dgm:spPr/>
      <dgm:t>
        <a:bodyPr/>
        <a:lstStyle/>
        <a:p>
          <a:endParaRPr lang="vi-VN"/>
        </a:p>
      </dgm:t>
    </dgm:pt>
    <dgm:pt modelId="{77E0894F-70F5-45AA-BB67-4D22AC50DE15}">
      <dgm:prSet/>
      <dgm:spPr/>
      <dgm:t>
        <a:bodyPr/>
        <a:lstStyle/>
        <a:p>
          <a:pPr rtl="0"/>
          <a:r>
            <a:rPr lang="en-US" dirty="0" smtClean="0"/>
            <a:t>Requirements are not defined clearly, inconsistency in defined SRS.</a:t>
          </a:r>
          <a:endParaRPr lang="en-US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EB63DDF-6B03-47A9-A535-C33C5CA3450D}" type="parTrans" cxnId="{3CCA6CF2-4D04-4B4B-A6B1-F7B1BDD78EBC}">
      <dgm:prSet/>
      <dgm:spPr/>
      <dgm:t>
        <a:bodyPr/>
        <a:lstStyle/>
        <a:p>
          <a:endParaRPr lang="vi-VN"/>
        </a:p>
      </dgm:t>
    </dgm:pt>
    <dgm:pt modelId="{51689261-FB81-453D-A732-D3779904B6C6}" type="sibTrans" cxnId="{3CCA6CF2-4D04-4B4B-A6B1-F7B1BDD78EBC}">
      <dgm:prSet/>
      <dgm:spPr/>
      <dgm:t>
        <a:bodyPr/>
        <a:lstStyle/>
        <a:p>
          <a:endParaRPr lang="vi-VN"/>
        </a:p>
      </dgm:t>
    </dgm:pt>
    <dgm:pt modelId="{18F1B3B6-5542-4E1D-BF45-1C2E8791CA8E}" type="pres">
      <dgm:prSet presAssocID="{0B63CD13-B9D7-4B81-9A0D-FDD23B6180B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6643DD-89FD-4866-999C-17D701128D74}" type="pres">
      <dgm:prSet presAssocID="{50BB2CFB-1540-4F63-8B23-FA905D7CE8DF}" presName="root1" presStyleCnt="0"/>
      <dgm:spPr/>
    </dgm:pt>
    <dgm:pt modelId="{CF11705E-38BF-4B5A-A0D8-0053EA0AC4E7}" type="pres">
      <dgm:prSet presAssocID="{50BB2CFB-1540-4F63-8B23-FA905D7CE8DF}" presName="LevelOneTextNode" presStyleLbl="node0" presStyleIdx="0" presStyleCnt="1" custLinFactNeighborX="-95200" custLinFactNeighborY="-101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8157F1-77DA-4B51-ACF5-22D0EEFE7C00}" type="pres">
      <dgm:prSet presAssocID="{50BB2CFB-1540-4F63-8B23-FA905D7CE8DF}" presName="level2hierChild" presStyleCnt="0"/>
      <dgm:spPr/>
    </dgm:pt>
    <dgm:pt modelId="{57F5DD90-4347-4698-A35E-FBC9E22CD427}" type="pres">
      <dgm:prSet presAssocID="{377C6543-FDF5-4715-91EB-C19AC5CBB9E1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05814E41-F562-476F-88EA-13B95243AD91}" type="pres">
      <dgm:prSet presAssocID="{377C6543-FDF5-4715-91EB-C19AC5CBB9E1}" presName="connTx" presStyleLbl="parChTrans1D2" presStyleIdx="0" presStyleCnt="5"/>
      <dgm:spPr/>
      <dgm:t>
        <a:bodyPr/>
        <a:lstStyle/>
        <a:p>
          <a:endParaRPr lang="en-US"/>
        </a:p>
      </dgm:t>
    </dgm:pt>
    <dgm:pt modelId="{912C4788-1FEB-4D0F-8C6E-2E911C3DFAF2}" type="pres">
      <dgm:prSet presAssocID="{E3980B77-0E80-4D3C-85B1-6ADC86A48429}" presName="root2" presStyleCnt="0"/>
      <dgm:spPr/>
    </dgm:pt>
    <dgm:pt modelId="{EF4A66A9-939A-4CAA-B2D5-B268B0158BC1}" type="pres">
      <dgm:prSet presAssocID="{E3980B77-0E80-4D3C-85B1-6ADC86A48429}" presName="LevelTwoTextNode" presStyleLbl="node2" presStyleIdx="0" presStyleCnt="5" custLinFactNeighborX="-45318" custLinFactNeighborY="827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9D98D6E1-CABB-4241-A6B4-7DD842CC422B}" type="pres">
      <dgm:prSet presAssocID="{E3980B77-0E80-4D3C-85B1-6ADC86A48429}" presName="level3hierChild" presStyleCnt="0"/>
      <dgm:spPr/>
    </dgm:pt>
    <dgm:pt modelId="{B0D91780-072E-4D70-8B96-268DB44F81BA}" type="pres">
      <dgm:prSet presAssocID="{AAD2441C-B2EA-4E72-8F0C-76CA36D56802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E2F150F0-58ED-4531-9986-FAE1E11009F7}" type="pres">
      <dgm:prSet presAssocID="{AAD2441C-B2EA-4E72-8F0C-76CA36D56802}" presName="connTx" presStyleLbl="parChTrans1D3" presStyleIdx="0" presStyleCnt="7"/>
      <dgm:spPr/>
      <dgm:t>
        <a:bodyPr/>
        <a:lstStyle/>
        <a:p>
          <a:endParaRPr lang="en-US"/>
        </a:p>
      </dgm:t>
    </dgm:pt>
    <dgm:pt modelId="{ED032864-7981-4564-950C-9DF3C67C90EE}" type="pres">
      <dgm:prSet presAssocID="{7C9E910B-4BC2-4630-B005-45B9E8C69CDC}" presName="root2" presStyleCnt="0"/>
      <dgm:spPr/>
    </dgm:pt>
    <dgm:pt modelId="{B829D1E8-7F88-4DB8-8809-232D483D16B7}" type="pres">
      <dgm:prSet presAssocID="{7C9E910B-4BC2-4630-B005-45B9E8C69CDC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6EF3FB2D-DF84-4B06-8D05-5069C2053479}" type="pres">
      <dgm:prSet presAssocID="{7C9E910B-4BC2-4630-B005-45B9E8C69CDC}" presName="level3hierChild" presStyleCnt="0"/>
      <dgm:spPr/>
    </dgm:pt>
    <dgm:pt modelId="{A1364A35-1485-4BBC-8F83-79507ACD1B81}" type="pres">
      <dgm:prSet presAssocID="{7CC5F335-FDE3-4839-B17C-DD6861268DA9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C1FB54C7-3A6E-47DE-A6A8-434998281F20}" type="pres">
      <dgm:prSet presAssocID="{7CC5F335-FDE3-4839-B17C-DD6861268DA9}" presName="connTx" presStyleLbl="parChTrans1D3" presStyleIdx="1" presStyleCnt="7"/>
      <dgm:spPr/>
      <dgm:t>
        <a:bodyPr/>
        <a:lstStyle/>
        <a:p>
          <a:endParaRPr lang="en-US"/>
        </a:p>
      </dgm:t>
    </dgm:pt>
    <dgm:pt modelId="{6C13A685-78EB-418E-8B4A-AC609042A76E}" type="pres">
      <dgm:prSet presAssocID="{4B825656-E3AB-4219-9D75-296C4AD5365A}" presName="root2" presStyleCnt="0"/>
      <dgm:spPr/>
    </dgm:pt>
    <dgm:pt modelId="{33465EBE-7790-4E0D-BF28-B854C35A9DC2}" type="pres">
      <dgm:prSet presAssocID="{4B825656-E3AB-4219-9D75-296C4AD5365A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1F8A991C-E153-4F65-8195-C8F1751614EF}" type="pres">
      <dgm:prSet presAssocID="{4B825656-E3AB-4219-9D75-296C4AD5365A}" presName="level3hierChild" presStyleCnt="0"/>
      <dgm:spPr/>
    </dgm:pt>
    <dgm:pt modelId="{41C00E4E-602C-4AEE-82E1-7D897C1F33A8}" type="pres">
      <dgm:prSet presAssocID="{28578F76-B81F-4CBF-A801-5DCB83BF2120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96B69808-4570-4996-89DE-BD48CFD7F957}" type="pres">
      <dgm:prSet presAssocID="{28578F76-B81F-4CBF-A801-5DCB83BF2120}" presName="connTx" presStyleLbl="parChTrans1D3" presStyleIdx="2" presStyleCnt="7"/>
      <dgm:spPr/>
      <dgm:t>
        <a:bodyPr/>
        <a:lstStyle/>
        <a:p>
          <a:endParaRPr lang="en-US"/>
        </a:p>
      </dgm:t>
    </dgm:pt>
    <dgm:pt modelId="{F40558FC-B0F8-4068-BF06-4DFB3F046883}" type="pres">
      <dgm:prSet presAssocID="{F546CD32-52F2-4574-B383-C014A0AFF545}" presName="root2" presStyleCnt="0"/>
      <dgm:spPr/>
    </dgm:pt>
    <dgm:pt modelId="{956F894F-0F3D-4285-8400-6D8D1C7B8864}" type="pres">
      <dgm:prSet presAssocID="{F546CD32-52F2-4574-B383-C014A0AFF545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EC14B77D-8D88-4215-BA5E-E11319D49ADD}" type="pres">
      <dgm:prSet presAssocID="{F546CD32-52F2-4574-B383-C014A0AFF545}" presName="level3hierChild" presStyleCnt="0"/>
      <dgm:spPr/>
    </dgm:pt>
    <dgm:pt modelId="{676685EC-01D9-45BA-8627-1E8B21A88FF3}" type="pres">
      <dgm:prSet presAssocID="{F702EDCB-B604-42C5-B0D8-2D5713E323DC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7DDDB1E1-3EB2-43D1-984B-CC15CF8A719F}" type="pres">
      <dgm:prSet presAssocID="{F702EDCB-B604-42C5-B0D8-2D5713E323DC}" presName="connTx" presStyleLbl="parChTrans1D2" presStyleIdx="1" presStyleCnt="5"/>
      <dgm:spPr/>
      <dgm:t>
        <a:bodyPr/>
        <a:lstStyle/>
        <a:p>
          <a:endParaRPr lang="en-US"/>
        </a:p>
      </dgm:t>
    </dgm:pt>
    <dgm:pt modelId="{B5C1BFC6-50A8-4260-A308-36C0093EEB01}" type="pres">
      <dgm:prSet presAssocID="{9BA1A97A-0F73-49E3-984F-23AAFE8D27F3}" presName="root2" presStyleCnt="0"/>
      <dgm:spPr/>
    </dgm:pt>
    <dgm:pt modelId="{DADFCF13-F485-4077-B745-7B336505D4FD}" type="pres">
      <dgm:prSet presAssocID="{9BA1A97A-0F73-49E3-984F-23AAFE8D27F3}" presName="LevelTwoTextNode" presStyleLbl="node2" presStyleIdx="1" presStyleCnt="5" custLinFactNeighborX="-45318" custLinFactNeighborY="298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95BCA8A9-4E01-4E8F-AB2D-1F346D35A7AF}" type="pres">
      <dgm:prSet presAssocID="{9BA1A97A-0F73-49E3-984F-23AAFE8D27F3}" presName="level3hierChild" presStyleCnt="0"/>
      <dgm:spPr/>
    </dgm:pt>
    <dgm:pt modelId="{CD48B67E-062B-4945-88A3-EA0714B358B1}" type="pres">
      <dgm:prSet presAssocID="{28EF11E6-01CC-4D85-ADB4-029EAB9F0B0F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0C02D290-13F7-44FA-AE1D-E88BC2977B6F}" type="pres">
      <dgm:prSet presAssocID="{28EF11E6-01CC-4D85-ADB4-029EAB9F0B0F}" presName="connTx" presStyleLbl="parChTrans1D3" presStyleIdx="3" presStyleCnt="7"/>
      <dgm:spPr/>
      <dgm:t>
        <a:bodyPr/>
        <a:lstStyle/>
        <a:p>
          <a:endParaRPr lang="en-US"/>
        </a:p>
      </dgm:t>
    </dgm:pt>
    <dgm:pt modelId="{AD5B04DE-4CBD-427E-B62C-4A4AFBFD07DD}" type="pres">
      <dgm:prSet presAssocID="{2F886621-9BCD-4D86-9E09-6D6BBCA4AE72}" presName="root2" presStyleCnt="0"/>
      <dgm:spPr/>
    </dgm:pt>
    <dgm:pt modelId="{309A5CCE-458F-4043-8701-24EACC608B8A}" type="pres">
      <dgm:prSet presAssocID="{2F886621-9BCD-4D86-9E09-6D6BBCA4AE72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0CA302B6-69C8-4434-8782-8155B5A989E9}" type="pres">
      <dgm:prSet presAssocID="{2F886621-9BCD-4D86-9E09-6D6BBCA4AE72}" presName="level3hierChild" presStyleCnt="0"/>
      <dgm:spPr/>
    </dgm:pt>
    <dgm:pt modelId="{125064B1-8D16-45AE-89B6-2FBA20B06FC6}" type="pres">
      <dgm:prSet presAssocID="{0E770120-9F52-47EF-AA5A-DB0A00BCDB14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F4DA123C-C303-4D60-8059-5E479AD9D38E}" type="pres">
      <dgm:prSet presAssocID="{0E770120-9F52-47EF-AA5A-DB0A00BCDB14}" presName="connTx" presStyleLbl="parChTrans1D2" presStyleIdx="2" presStyleCnt="5"/>
      <dgm:spPr/>
      <dgm:t>
        <a:bodyPr/>
        <a:lstStyle/>
        <a:p>
          <a:endParaRPr lang="en-US"/>
        </a:p>
      </dgm:t>
    </dgm:pt>
    <dgm:pt modelId="{E7E66F10-3E51-439A-BBB4-00F664ADB8C7}" type="pres">
      <dgm:prSet presAssocID="{5862868C-B960-4237-A843-7AB834DECE82}" presName="root2" presStyleCnt="0"/>
      <dgm:spPr/>
    </dgm:pt>
    <dgm:pt modelId="{AC54A795-6CE7-40E8-99BE-871447DA66EA}" type="pres">
      <dgm:prSet presAssocID="{5862868C-B960-4237-A843-7AB834DECE82}" presName="LevelTwoTextNode" presStyleLbl="node2" presStyleIdx="2" presStyleCnt="5" custLinFactNeighborX="-44047" custLinFactNeighborY="-230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5543446A-5A3E-4B91-A7B5-26A656261D00}" type="pres">
      <dgm:prSet presAssocID="{5862868C-B960-4237-A843-7AB834DECE82}" presName="level3hierChild" presStyleCnt="0"/>
      <dgm:spPr/>
    </dgm:pt>
    <dgm:pt modelId="{827F560A-4576-45B2-819E-A96BD36FD9CC}" type="pres">
      <dgm:prSet presAssocID="{1ABFD554-0D4A-44A1-A088-6B7E7D3732D7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00ABDBE8-6585-47C9-B552-C1207B89C98F}" type="pres">
      <dgm:prSet presAssocID="{1ABFD554-0D4A-44A1-A088-6B7E7D3732D7}" presName="connTx" presStyleLbl="parChTrans1D3" presStyleIdx="4" presStyleCnt="7"/>
      <dgm:spPr/>
      <dgm:t>
        <a:bodyPr/>
        <a:lstStyle/>
        <a:p>
          <a:endParaRPr lang="en-US"/>
        </a:p>
      </dgm:t>
    </dgm:pt>
    <dgm:pt modelId="{0E4A143D-8716-49CA-8123-82084F8348E1}" type="pres">
      <dgm:prSet presAssocID="{7C721AF2-AE92-436F-816D-AB15B65AD3DF}" presName="root2" presStyleCnt="0"/>
      <dgm:spPr/>
    </dgm:pt>
    <dgm:pt modelId="{7D7B62B8-B9F4-4F4F-A854-955DFB7CF082}" type="pres">
      <dgm:prSet presAssocID="{7C721AF2-AE92-436F-816D-AB15B65AD3DF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4F46DB78-4194-4B43-A4A1-C7149B829958}" type="pres">
      <dgm:prSet presAssocID="{7C721AF2-AE92-436F-816D-AB15B65AD3DF}" presName="level3hierChild" presStyleCnt="0"/>
      <dgm:spPr/>
    </dgm:pt>
    <dgm:pt modelId="{9BD86F38-CE61-4CE4-B8C7-B037E6B48704}" type="pres">
      <dgm:prSet presAssocID="{E3094ECE-FCE7-45CB-B8A1-FB4418F39C32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4DA57298-59F3-40E4-9658-D2DB6F191ABE}" type="pres">
      <dgm:prSet presAssocID="{E3094ECE-FCE7-45CB-B8A1-FB4418F39C32}" presName="connTx" presStyleLbl="parChTrans1D2" presStyleIdx="3" presStyleCnt="5"/>
      <dgm:spPr/>
      <dgm:t>
        <a:bodyPr/>
        <a:lstStyle/>
        <a:p>
          <a:endParaRPr lang="en-US"/>
        </a:p>
      </dgm:t>
    </dgm:pt>
    <dgm:pt modelId="{04B088F8-A806-4051-8E66-F6062D0267F6}" type="pres">
      <dgm:prSet presAssocID="{54205B3C-66A8-4427-ACC0-44627C645429}" presName="root2" presStyleCnt="0"/>
      <dgm:spPr/>
    </dgm:pt>
    <dgm:pt modelId="{C5D3244B-23E0-45E5-826B-269E89C8E1AF}" type="pres">
      <dgm:prSet presAssocID="{54205B3C-66A8-4427-ACC0-44627C645429}" presName="LevelTwoTextNode" presStyleLbl="node2" presStyleIdx="3" presStyleCnt="5" custLinFactNeighborX="-4404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2E22226F-1A51-498A-9DDD-E652B54F5F94}" type="pres">
      <dgm:prSet presAssocID="{54205B3C-66A8-4427-ACC0-44627C645429}" presName="level3hierChild" presStyleCnt="0"/>
      <dgm:spPr/>
    </dgm:pt>
    <dgm:pt modelId="{4337DC26-2F0E-4806-9F1D-6B7D178C839D}" type="pres">
      <dgm:prSet presAssocID="{01B43012-8456-4B19-8D6B-DC60B005AF79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A7C6DECE-ACCE-4222-AD54-1209126758E5}" type="pres">
      <dgm:prSet presAssocID="{01B43012-8456-4B19-8D6B-DC60B005AF79}" presName="connTx" presStyleLbl="parChTrans1D3" presStyleIdx="5" presStyleCnt="7"/>
      <dgm:spPr/>
      <dgm:t>
        <a:bodyPr/>
        <a:lstStyle/>
        <a:p>
          <a:endParaRPr lang="en-US"/>
        </a:p>
      </dgm:t>
    </dgm:pt>
    <dgm:pt modelId="{7693705B-D2B3-4095-96AC-069831023D31}" type="pres">
      <dgm:prSet presAssocID="{3D4D916A-65A9-4615-BAD8-F5C0715C87D0}" presName="root2" presStyleCnt="0"/>
      <dgm:spPr/>
    </dgm:pt>
    <dgm:pt modelId="{C6AAD863-869F-4146-AA12-05B072E74E35}" type="pres">
      <dgm:prSet presAssocID="{3D4D916A-65A9-4615-BAD8-F5C0715C87D0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0745F81A-277A-4D72-BBD2-639C68FAB447}" type="pres">
      <dgm:prSet presAssocID="{3D4D916A-65A9-4615-BAD8-F5C0715C87D0}" presName="level3hierChild" presStyleCnt="0"/>
      <dgm:spPr/>
    </dgm:pt>
    <dgm:pt modelId="{FC7CC055-FE93-42DF-B618-F2D29E52C5E5}" type="pres">
      <dgm:prSet presAssocID="{8FF7154C-037E-4DDC-BD1A-C4BF191817A2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CB5F7AA5-E4EE-4B9E-BBFE-040AF482CC8F}" type="pres">
      <dgm:prSet presAssocID="{8FF7154C-037E-4DDC-BD1A-C4BF191817A2}" presName="connTx" presStyleLbl="parChTrans1D2" presStyleIdx="4" presStyleCnt="5"/>
      <dgm:spPr/>
      <dgm:t>
        <a:bodyPr/>
        <a:lstStyle/>
        <a:p>
          <a:endParaRPr lang="en-US"/>
        </a:p>
      </dgm:t>
    </dgm:pt>
    <dgm:pt modelId="{00BBF256-9E84-40AD-916D-21C4EB666E18}" type="pres">
      <dgm:prSet presAssocID="{E285A95C-D83F-44BE-B91E-8801B8F4C873}" presName="root2" presStyleCnt="0"/>
      <dgm:spPr/>
    </dgm:pt>
    <dgm:pt modelId="{5AB419CF-3028-4FA6-AC14-B58A404C2F3B}" type="pres">
      <dgm:prSet presAssocID="{E285A95C-D83F-44BE-B91E-8801B8F4C873}" presName="LevelTwoTextNode" presStyleLbl="node2" presStyleIdx="4" presStyleCnt="5" custLinFactNeighborX="-4404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A869E356-B87B-44FA-9201-004AD1B4CB84}" type="pres">
      <dgm:prSet presAssocID="{E285A95C-D83F-44BE-B91E-8801B8F4C873}" presName="level3hierChild" presStyleCnt="0"/>
      <dgm:spPr/>
    </dgm:pt>
    <dgm:pt modelId="{93E23422-6CB9-41B4-848C-3D2B188A8A0F}" type="pres">
      <dgm:prSet presAssocID="{BEB63DDF-6B03-47A9-A535-C33C5CA3450D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73BC4396-BCEF-415E-913A-AA0DA9DAB706}" type="pres">
      <dgm:prSet presAssocID="{BEB63DDF-6B03-47A9-A535-C33C5CA3450D}" presName="connTx" presStyleLbl="parChTrans1D3" presStyleIdx="6" presStyleCnt="7"/>
      <dgm:spPr/>
      <dgm:t>
        <a:bodyPr/>
        <a:lstStyle/>
        <a:p>
          <a:endParaRPr lang="en-US"/>
        </a:p>
      </dgm:t>
    </dgm:pt>
    <dgm:pt modelId="{14267F73-4F5B-4B45-A2EB-954F14D9F0AF}" type="pres">
      <dgm:prSet presAssocID="{77E0894F-70F5-45AA-BB67-4D22AC50DE15}" presName="root2" presStyleCnt="0"/>
      <dgm:spPr/>
    </dgm:pt>
    <dgm:pt modelId="{DD03B11E-6605-4C58-8498-AEDEECCD4C76}" type="pres">
      <dgm:prSet presAssocID="{77E0894F-70F5-45AA-BB67-4D22AC50DE15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DBF426BC-D1DF-4CF9-8557-C84C29F7DF82}" type="pres">
      <dgm:prSet presAssocID="{77E0894F-70F5-45AA-BB67-4D22AC50DE15}" presName="level3hierChild" presStyleCnt="0"/>
      <dgm:spPr/>
    </dgm:pt>
  </dgm:ptLst>
  <dgm:cxnLst>
    <dgm:cxn modelId="{0CF8A078-A7DD-4F1C-AADA-9F7F20912283}" type="presOf" srcId="{28EF11E6-01CC-4D85-ADB4-029EAB9F0B0F}" destId="{CD48B67E-062B-4945-88A3-EA0714B358B1}" srcOrd="0" destOrd="0" presId="urn:microsoft.com/office/officeart/2005/8/layout/hierarchy2"/>
    <dgm:cxn modelId="{8EE3A3B6-02E6-4E3F-9024-BC47503A7FFD}" type="presOf" srcId="{AAD2441C-B2EA-4E72-8F0C-76CA36D56802}" destId="{B0D91780-072E-4D70-8B96-268DB44F81BA}" srcOrd="0" destOrd="0" presId="urn:microsoft.com/office/officeart/2005/8/layout/hierarchy2"/>
    <dgm:cxn modelId="{DCC2C003-6F8A-4DA7-BE6A-617BC757F1BA}" srcId="{E3980B77-0E80-4D3C-85B1-6ADC86A48429}" destId="{4B825656-E3AB-4219-9D75-296C4AD5365A}" srcOrd="1" destOrd="0" parTransId="{7CC5F335-FDE3-4839-B17C-DD6861268DA9}" sibTransId="{D0AC1D21-380F-4DB8-A741-85814E50E724}"/>
    <dgm:cxn modelId="{FA8C0FA8-1F8A-41AF-AC3E-74AFEB582C0E}" type="presOf" srcId="{F546CD32-52F2-4574-B383-C014A0AFF545}" destId="{956F894F-0F3D-4285-8400-6D8D1C7B8864}" srcOrd="0" destOrd="0" presId="urn:microsoft.com/office/officeart/2005/8/layout/hierarchy2"/>
    <dgm:cxn modelId="{C2347C38-FE9B-4317-9E76-19880D38D2E1}" type="presOf" srcId="{77E0894F-70F5-45AA-BB67-4D22AC50DE15}" destId="{DD03B11E-6605-4C58-8498-AEDEECCD4C76}" srcOrd="0" destOrd="0" presId="urn:microsoft.com/office/officeart/2005/8/layout/hierarchy2"/>
    <dgm:cxn modelId="{1ECD5FF0-8119-45FC-8FC6-0013ED8B99FB}" type="presOf" srcId="{50BB2CFB-1540-4F63-8B23-FA905D7CE8DF}" destId="{CF11705E-38BF-4B5A-A0D8-0053EA0AC4E7}" srcOrd="0" destOrd="0" presId="urn:microsoft.com/office/officeart/2005/8/layout/hierarchy2"/>
    <dgm:cxn modelId="{5C834B26-FC45-4C7F-8138-125F7ABFFCB9}" type="presOf" srcId="{1ABFD554-0D4A-44A1-A088-6B7E7D3732D7}" destId="{827F560A-4576-45B2-819E-A96BD36FD9CC}" srcOrd="0" destOrd="0" presId="urn:microsoft.com/office/officeart/2005/8/layout/hierarchy2"/>
    <dgm:cxn modelId="{E212FC32-60D9-4F0F-8CC7-3F4B5EA324DD}" type="presOf" srcId="{F702EDCB-B604-42C5-B0D8-2D5713E323DC}" destId="{676685EC-01D9-45BA-8627-1E8B21A88FF3}" srcOrd="0" destOrd="0" presId="urn:microsoft.com/office/officeart/2005/8/layout/hierarchy2"/>
    <dgm:cxn modelId="{F3C40513-7B1C-4846-AEE7-9664D00D7ABB}" type="presOf" srcId="{54205B3C-66A8-4427-ACC0-44627C645429}" destId="{C5D3244B-23E0-45E5-826B-269E89C8E1AF}" srcOrd="0" destOrd="0" presId="urn:microsoft.com/office/officeart/2005/8/layout/hierarchy2"/>
    <dgm:cxn modelId="{8B2D4D6D-4F85-436B-8758-1751A9BA6EF6}" srcId="{50BB2CFB-1540-4F63-8B23-FA905D7CE8DF}" destId="{E3980B77-0E80-4D3C-85B1-6ADC86A48429}" srcOrd="0" destOrd="0" parTransId="{377C6543-FDF5-4715-91EB-C19AC5CBB9E1}" sibTransId="{0157E310-5AFB-40AC-B734-A22C0D06613F}"/>
    <dgm:cxn modelId="{D4438047-1663-48A5-ADD0-FBB97E216E7A}" srcId="{50BB2CFB-1540-4F63-8B23-FA905D7CE8DF}" destId="{9BA1A97A-0F73-49E3-984F-23AAFE8D27F3}" srcOrd="1" destOrd="0" parTransId="{F702EDCB-B604-42C5-B0D8-2D5713E323DC}" sibTransId="{7CD60745-D488-4417-BB6F-72C53AD12958}"/>
    <dgm:cxn modelId="{0857B769-30B0-4CD3-8694-876084D16F6B}" srcId="{50BB2CFB-1540-4F63-8B23-FA905D7CE8DF}" destId="{E285A95C-D83F-44BE-B91E-8801B8F4C873}" srcOrd="4" destOrd="0" parTransId="{8FF7154C-037E-4DDC-BD1A-C4BF191817A2}" sibTransId="{0007761C-4570-4756-81F3-45E8BE23CA8F}"/>
    <dgm:cxn modelId="{84AB3AA1-34DD-49C9-B22A-B701F4061C83}" type="presOf" srcId="{BEB63DDF-6B03-47A9-A535-C33C5CA3450D}" destId="{73BC4396-BCEF-415E-913A-AA0DA9DAB706}" srcOrd="1" destOrd="0" presId="urn:microsoft.com/office/officeart/2005/8/layout/hierarchy2"/>
    <dgm:cxn modelId="{CF998BFE-B91B-4823-BB39-FC4AB431AD6E}" srcId="{50BB2CFB-1540-4F63-8B23-FA905D7CE8DF}" destId="{5862868C-B960-4237-A843-7AB834DECE82}" srcOrd="2" destOrd="0" parTransId="{0E770120-9F52-47EF-AA5A-DB0A00BCDB14}" sibTransId="{20699369-4B16-4359-BA67-6E3AC81CCBF3}"/>
    <dgm:cxn modelId="{8FC3A185-B4DE-49EE-84C1-89B262C500FA}" type="presOf" srcId="{0E770120-9F52-47EF-AA5A-DB0A00BCDB14}" destId="{125064B1-8D16-45AE-89B6-2FBA20B06FC6}" srcOrd="0" destOrd="0" presId="urn:microsoft.com/office/officeart/2005/8/layout/hierarchy2"/>
    <dgm:cxn modelId="{14D6D007-4EEA-4294-B147-58A499811671}" srcId="{50BB2CFB-1540-4F63-8B23-FA905D7CE8DF}" destId="{54205B3C-66A8-4427-ACC0-44627C645429}" srcOrd="3" destOrd="0" parTransId="{E3094ECE-FCE7-45CB-B8A1-FB4418F39C32}" sibTransId="{F5BCF41D-B1E4-41F9-AEA4-DE6BA3CDE127}"/>
    <dgm:cxn modelId="{7FF8313E-4F1D-4AF1-885E-29F4DDD62219}" type="presOf" srcId="{7CC5F335-FDE3-4839-B17C-DD6861268DA9}" destId="{A1364A35-1485-4BBC-8F83-79507ACD1B81}" srcOrd="0" destOrd="0" presId="urn:microsoft.com/office/officeart/2005/8/layout/hierarchy2"/>
    <dgm:cxn modelId="{11A5E660-CF3B-4DDD-965B-456D59185BAD}" type="presOf" srcId="{E285A95C-D83F-44BE-B91E-8801B8F4C873}" destId="{5AB419CF-3028-4FA6-AC14-B58A404C2F3B}" srcOrd="0" destOrd="0" presId="urn:microsoft.com/office/officeart/2005/8/layout/hierarchy2"/>
    <dgm:cxn modelId="{F70A3C9D-BD37-4E53-9B49-6FFBF2CE19D7}" type="presOf" srcId="{F702EDCB-B604-42C5-B0D8-2D5713E323DC}" destId="{7DDDB1E1-3EB2-43D1-984B-CC15CF8A719F}" srcOrd="1" destOrd="0" presId="urn:microsoft.com/office/officeart/2005/8/layout/hierarchy2"/>
    <dgm:cxn modelId="{1A1543D2-31C8-40B3-8BB8-FE3461099224}" type="presOf" srcId="{7C721AF2-AE92-436F-816D-AB15B65AD3DF}" destId="{7D7B62B8-B9F4-4F4F-A854-955DFB7CF082}" srcOrd="0" destOrd="0" presId="urn:microsoft.com/office/officeart/2005/8/layout/hierarchy2"/>
    <dgm:cxn modelId="{56E4263A-5B1A-4080-937A-160749F96264}" type="presOf" srcId="{AAD2441C-B2EA-4E72-8F0C-76CA36D56802}" destId="{E2F150F0-58ED-4531-9986-FAE1E11009F7}" srcOrd="1" destOrd="0" presId="urn:microsoft.com/office/officeart/2005/8/layout/hierarchy2"/>
    <dgm:cxn modelId="{1B35FBF9-B54D-4FCC-BFE7-99F62FD619A5}" srcId="{E3980B77-0E80-4D3C-85B1-6ADC86A48429}" destId="{7C9E910B-4BC2-4630-B005-45B9E8C69CDC}" srcOrd="0" destOrd="0" parTransId="{AAD2441C-B2EA-4E72-8F0C-76CA36D56802}" sibTransId="{6DF209E7-375D-44EC-9779-B9B1053E17E4}"/>
    <dgm:cxn modelId="{FC358D23-BD99-4195-B49E-6F9D1D37CC21}" type="presOf" srcId="{E3980B77-0E80-4D3C-85B1-6ADC86A48429}" destId="{EF4A66A9-939A-4CAA-B2D5-B268B0158BC1}" srcOrd="0" destOrd="0" presId="urn:microsoft.com/office/officeart/2005/8/layout/hierarchy2"/>
    <dgm:cxn modelId="{0521C2B1-25FF-4C4F-85D5-2C014B5B2887}" type="presOf" srcId="{01B43012-8456-4B19-8D6B-DC60B005AF79}" destId="{A7C6DECE-ACCE-4222-AD54-1209126758E5}" srcOrd="1" destOrd="0" presId="urn:microsoft.com/office/officeart/2005/8/layout/hierarchy2"/>
    <dgm:cxn modelId="{C78E9236-5E0A-41A9-9044-24FF532AAADF}" type="presOf" srcId="{377C6543-FDF5-4715-91EB-C19AC5CBB9E1}" destId="{05814E41-F562-476F-88EA-13B95243AD91}" srcOrd="1" destOrd="0" presId="urn:microsoft.com/office/officeart/2005/8/layout/hierarchy2"/>
    <dgm:cxn modelId="{11F4D1C7-5A5E-4EAA-A4BE-84937648ADDF}" type="presOf" srcId="{9BA1A97A-0F73-49E3-984F-23AAFE8D27F3}" destId="{DADFCF13-F485-4077-B745-7B336505D4FD}" srcOrd="0" destOrd="0" presId="urn:microsoft.com/office/officeart/2005/8/layout/hierarchy2"/>
    <dgm:cxn modelId="{5CC09F4E-0F53-4347-93AE-7ABC723B24F5}" type="presOf" srcId="{8FF7154C-037E-4DDC-BD1A-C4BF191817A2}" destId="{CB5F7AA5-E4EE-4B9E-BBFE-040AF482CC8F}" srcOrd="1" destOrd="0" presId="urn:microsoft.com/office/officeart/2005/8/layout/hierarchy2"/>
    <dgm:cxn modelId="{C6FB3479-072F-4524-BFD7-C12A37EEC974}" type="presOf" srcId="{BEB63DDF-6B03-47A9-A535-C33C5CA3450D}" destId="{93E23422-6CB9-41B4-848C-3D2B188A8A0F}" srcOrd="0" destOrd="0" presId="urn:microsoft.com/office/officeart/2005/8/layout/hierarchy2"/>
    <dgm:cxn modelId="{2077BEDB-3488-4F74-BDC9-DC0BC769B363}" type="presOf" srcId="{7C9E910B-4BC2-4630-B005-45B9E8C69CDC}" destId="{B829D1E8-7F88-4DB8-8809-232D483D16B7}" srcOrd="0" destOrd="0" presId="urn:microsoft.com/office/officeart/2005/8/layout/hierarchy2"/>
    <dgm:cxn modelId="{4FD4C0DE-587F-4E08-A79D-0E59677B5D5B}" srcId="{5862868C-B960-4237-A843-7AB834DECE82}" destId="{7C721AF2-AE92-436F-816D-AB15B65AD3DF}" srcOrd="0" destOrd="0" parTransId="{1ABFD554-0D4A-44A1-A088-6B7E7D3732D7}" sibTransId="{CAC2EDAC-3CAC-47B3-92A4-556DF4F4236D}"/>
    <dgm:cxn modelId="{04FA6846-D44D-4BCA-A9F1-905573CF9C2B}" type="presOf" srcId="{01B43012-8456-4B19-8D6B-DC60B005AF79}" destId="{4337DC26-2F0E-4806-9F1D-6B7D178C839D}" srcOrd="0" destOrd="0" presId="urn:microsoft.com/office/officeart/2005/8/layout/hierarchy2"/>
    <dgm:cxn modelId="{325788D4-7028-4735-8069-45F3624734D7}" type="presOf" srcId="{5862868C-B960-4237-A843-7AB834DECE82}" destId="{AC54A795-6CE7-40E8-99BE-871447DA66EA}" srcOrd="0" destOrd="0" presId="urn:microsoft.com/office/officeart/2005/8/layout/hierarchy2"/>
    <dgm:cxn modelId="{2D846F18-FFDC-4F13-B419-AB8CE60BD2AA}" type="presOf" srcId="{1ABFD554-0D4A-44A1-A088-6B7E7D3732D7}" destId="{00ABDBE8-6585-47C9-B552-C1207B89C98F}" srcOrd="1" destOrd="0" presId="urn:microsoft.com/office/officeart/2005/8/layout/hierarchy2"/>
    <dgm:cxn modelId="{0A2A6B81-754E-430F-8CB4-C57BC9D4ACB7}" type="presOf" srcId="{E3094ECE-FCE7-45CB-B8A1-FB4418F39C32}" destId="{4DA57298-59F3-40E4-9658-D2DB6F191ABE}" srcOrd="1" destOrd="0" presId="urn:microsoft.com/office/officeart/2005/8/layout/hierarchy2"/>
    <dgm:cxn modelId="{67D7B6A4-FF0F-4DE0-AE9D-11D68C66A1D6}" type="presOf" srcId="{7CC5F335-FDE3-4839-B17C-DD6861268DA9}" destId="{C1FB54C7-3A6E-47DE-A6A8-434998281F20}" srcOrd="1" destOrd="0" presId="urn:microsoft.com/office/officeart/2005/8/layout/hierarchy2"/>
    <dgm:cxn modelId="{4D9E7D63-13D0-4E1F-B2F5-66C7C1E6F744}" type="presOf" srcId="{E3094ECE-FCE7-45CB-B8A1-FB4418F39C32}" destId="{9BD86F38-CE61-4CE4-B8C7-B037E6B48704}" srcOrd="0" destOrd="0" presId="urn:microsoft.com/office/officeart/2005/8/layout/hierarchy2"/>
    <dgm:cxn modelId="{78522216-BFD7-455E-A0DB-EAB1C4700FB4}" type="presOf" srcId="{377C6543-FDF5-4715-91EB-C19AC5CBB9E1}" destId="{57F5DD90-4347-4698-A35E-FBC9E22CD427}" srcOrd="0" destOrd="0" presId="urn:microsoft.com/office/officeart/2005/8/layout/hierarchy2"/>
    <dgm:cxn modelId="{2FD5B0B8-D176-4D23-9BEE-562CDA8B5287}" type="presOf" srcId="{4B825656-E3AB-4219-9D75-296C4AD5365A}" destId="{33465EBE-7790-4E0D-BF28-B854C35A9DC2}" srcOrd="0" destOrd="0" presId="urn:microsoft.com/office/officeart/2005/8/layout/hierarchy2"/>
    <dgm:cxn modelId="{3E8AACAC-9E1D-46A1-A851-0CA8F3D85753}" type="presOf" srcId="{28578F76-B81F-4CBF-A801-5DCB83BF2120}" destId="{41C00E4E-602C-4AEE-82E1-7D897C1F33A8}" srcOrd="0" destOrd="0" presId="urn:microsoft.com/office/officeart/2005/8/layout/hierarchy2"/>
    <dgm:cxn modelId="{3CCA6CF2-4D04-4B4B-A6B1-F7B1BDD78EBC}" srcId="{E285A95C-D83F-44BE-B91E-8801B8F4C873}" destId="{77E0894F-70F5-45AA-BB67-4D22AC50DE15}" srcOrd="0" destOrd="0" parTransId="{BEB63DDF-6B03-47A9-A535-C33C5CA3450D}" sibTransId="{51689261-FB81-453D-A732-D3779904B6C6}"/>
    <dgm:cxn modelId="{CF39E7EF-AC38-469A-8EFC-D79044E5E8B6}" srcId="{E3980B77-0E80-4D3C-85B1-6ADC86A48429}" destId="{F546CD32-52F2-4574-B383-C014A0AFF545}" srcOrd="2" destOrd="0" parTransId="{28578F76-B81F-4CBF-A801-5DCB83BF2120}" sibTransId="{B1EE68D1-5E96-4D35-98AB-F4DF1CDFA41F}"/>
    <dgm:cxn modelId="{D3F2B113-8611-4F61-8B5B-C27FDF91CE47}" type="presOf" srcId="{2F886621-9BCD-4D86-9E09-6D6BBCA4AE72}" destId="{309A5CCE-458F-4043-8701-24EACC608B8A}" srcOrd="0" destOrd="0" presId="urn:microsoft.com/office/officeart/2005/8/layout/hierarchy2"/>
    <dgm:cxn modelId="{A5F46919-57ED-4254-BB94-3227E6214BE8}" type="presOf" srcId="{8FF7154C-037E-4DDC-BD1A-C4BF191817A2}" destId="{FC7CC055-FE93-42DF-B618-F2D29E52C5E5}" srcOrd="0" destOrd="0" presId="urn:microsoft.com/office/officeart/2005/8/layout/hierarchy2"/>
    <dgm:cxn modelId="{0A749452-F50A-459B-A17C-3BEC27CDD7E5}" type="presOf" srcId="{28578F76-B81F-4CBF-A801-5DCB83BF2120}" destId="{96B69808-4570-4996-89DE-BD48CFD7F957}" srcOrd="1" destOrd="0" presId="urn:microsoft.com/office/officeart/2005/8/layout/hierarchy2"/>
    <dgm:cxn modelId="{70B0007A-637C-4065-AF17-86DC01E3C060}" type="presOf" srcId="{28EF11E6-01CC-4D85-ADB4-029EAB9F0B0F}" destId="{0C02D290-13F7-44FA-AE1D-E88BC2977B6F}" srcOrd="1" destOrd="0" presId="urn:microsoft.com/office/officeart/2005/8/layout/hierarchy2"/>
    <dgm:cxn modelId="{1E1DCD26-211F-483A-ABAF-1E5FA5851249}" srcId="{54205B3C-66A8-4427-ACC0-44627C645429}" destId="{3D4D916A-65A9-4615-BAD8-F5C0715C87D0}" srcOrd="0" destOrd="0" parTransId="{01B43012-8456-4B19-8D6B-DC60B005AF79}" sibTransId="{1AF96538-FCA5-46AD-8814-72FA7873E45C}"/>
    <dgm:cxn modelId="{7977699D-9F66-4DDF-AC90-3E0194943DF4}" srcId="{9BA1A97A-0F73-49E3-984F-23AAFE8D27F3}" destId="{2F886621-9BCD-4D86-9E09-6D6BBCA4AE72}" srcOrd="0" destOrd="0" parTransId="{28EF11E6-01CC-4D85-ADB4-029EAB9F0B0F}" sibTransId="{B4F6D010-ABEA-406B-9635-36D5372C28B0}"/>
    <dgm:cxn modelId="{2F312DF8-919D-43B3-A968-9C048A7573C7}" type="presOf" srcId="{0E770120-9F52-47EF-AA5A-DB0A00BCDB14}" destId="{F4DA123C-C303-4D60-8059-5E479AD9D38E}" srcOrd="1" destOrd="0" presId="urn:microsoft.com/office/officeart/2005/8/layout/hierarchy2"/>
    <dgm:cxn modelId="{62AF9B54-AA05-44CD-805B-EB3CD614A2B1}" srcId="{0B63CD13-B9D7-4B81-9A0D-FDD23B6180B2}" destId="{50BB2CFB-1540-4F63-8B23-FA905D7CE8DF}" srcOrd="0" destOrd="0" parTransId="{B27DE761-0E76-45B1-98E8-03EA0B562875}" sibTransId="{55067E71-F68D-4172-B748-8074F7635692}"/>
    <dgm:cxn modelId="{20F4F1F6-AE78-45F0-B9E2-FE6B6A1A3520}" type="presOf" srcId="{0B63CD13-B9D7-4B81-9A0D-FDD23B6180B2}" destId="{18F1B3B6-5542-4E1D-BF45-1C2E8791CA8E}" srcOrd="0" destOrd="0" presId="urn:microsoft.com/office/officeart/2005/8/layout/hierarchy2"/>
    <dgm:cxn modelId="{1932E951-6CF3-42DE-8E35-5F6ADF0E5BE7}" type="presOf" srcId="{3D4D916A-65A9-4615-BAD8-F5C0715C87D0}" destId="{C6AAD863-869F-4146-AA12-05B072E74E35}" srcOrd="0" destOrd="0" presId="urn:microsoft.com/office/officeart/2005/8/layout/hierarchy2"/>
    <dgm:cxn modelId="{9CA3FD37-045B-48AD-B4F1-052D9D705DE4}" type="presParOf" srcId="{18F1B3B6-5542-4E1D-BF45-1C2E8791CA8E}" destId="{326643DD-89FD-4866-999C-17D701128D74}" srcOrd="0" destOrd="0" presId="urn:microsoft.com/office/officeart/2005/8/layout/hierarchy2"/>
    <dgm:cxn modelId="{77AEF869-5C05-433B-9A2C-95B28B917D8F}" type="presParOf" srcId="{326643DD-89FD-4866-999C-17D701128D74}" destId="{CF11705E-38BF-4B5A-A0D8-0053EA0AC4E7}" srcOrd="0" destOrd="0" presId="urn:microsoft.com/office/officeart/2005/8/layout/hierarchy2"/>
    <dgm:cxn modelId="{03674285-BBB6-465C-9AD1-85326AE85826}" type="presParOf" srcId="{326643DD-89FD-4866-999C-17D701128D74}" destId="{C48157F1-77DA-4B51-ACF5-22D0EEFE7C00}" srcOrd="1" destOrd="0" presId="urn:microsoft.com/office/officeart/2005/8/layout/hierarchy2"/>
    <dgm:cxn modelId="{73BE1B7B-659E-41F5-A4D3-9DD2158F39D4}" type="presParOf" srcId="{C48157F1-77DA-4B51-ACF5-22D0EEFE7C00}" destId="{57F5DD90-4347-4698-A35E-FBC9E22CD427}" srcOrd="0" destOrd="0" presId="urn:microsoft.com/office/officeart/2005/8/layout/hierarchy2"/>
    <dgm:cxn modelId="{A7B29CAF-E2B5-413F-817D-C0E75E05200F}" type="presParOf" srcId="{57F5DD90-4347-4698-A35E-FBC9E22CD427}" destId="{05814E41-F562-476F-88EA-13B95243AD91}" srcOrd="0" destOrd="0" presId="urn:microsoft.com/office/officeart/2005/8/layout/hierarchy2"/>
    <dgm:cxn modelId="{9870CF70-578B-4F38-BBC3-AA828D94F30D}" type="presParOf" srcId="{C48157F1-77DA-4B51-ACF5-22D0EEFE7C00}" destId="{912C4788-1FEB-4D0F-8C6E-2E911C3DFAF2}" srcOrd="1" destOrd="0" presId="urn:microsoft.com/office/officeart/2005/8/layout/hierarchy2"/>
    <dgm:cxn modelId="{639DBB0C-A5CB-4BA9-B39B-585E111E8361}" type="presParOf" srcId="{912C4788-1FEB-4D0F-8C6E-2E911C3DFAF2}" destId="{EF4A66A9-939A-4CAA-B2D5-B268B0158BC1}" srcOrd="0" destOrd="0" presId="urn:microsoft.com/office/officeart/2005/8/layout/hierarchy2"/>
    <dgm:cxn modelId="{F860FACF-8CBE-4509-943C-697C5754F3AA}" type="presParOf" srcId="{912C4788-1FEB-4D0F-8C6E-2E911C3DFAF2}" destId="{9D98D6E1-CABB-4241-A6B4-7DD842CC422B}" srcOrd="1" destOrd="0" presId="urn:microsoft.com/office/officeart/2005/8/layout/hierarchy2"/>
    <dgm:cxn modelId="{5CC57B31-76FD-4871-81F1-54F2AB489BBD}" type="presParOf" srcId="{9D98D6E1-CABB-4241-A6B4-7DD842CC422B}" destId="{B0D91780-072E-4D70-8B96-268DB44F81BA}" srcOrd="0" destOrd="0" presId="urn:microsoft.com/office/officeart/2005/8/layout/hierarchy2"/>
    <dgm:cxn modelId="{7F72BC34-88C9-4827-B05F-F3D94FC606EB}" type="presParOf" srcId="{B0D91780-072E-4D70-8B96-268DB44F81BA}" destId="{E2F150F0-58ED-4531-9986-FAE1E11009F7}" srcOrd="0" destOrd="0" presId="urn:microsoft.com/office/officeart/2005/8/layout/hierarchy2"/>
    <dgm:cxn modelId="{2E7E7F2C-C466-4A8D-9021-933C68FD0517}" type="presParOf" srcId="{9D98D6E1-CABB-4241-A6B4-7DD842CC422B}" destId="{ED032864-7981-4564-950C-9DF3C67C90EE}" srcOrd="1" destOrd="0" presId="urn:microsoft.com/office/officeart/2005/8/layout/hierarchy2"/>
    <dgm:cxn modelId="{1FE1A9BD-D6C3-4DBD-B6AA-D9B29CE3F9DB}" type="presParOf" srcId="{ED032864-7981-4564-950C-9DF3C67C90EE}" destId="{B829D1E8-7F88-4DB8-8809-232D483D16B7}" srcOrd="0" destOrd="0" presId="urn:microsoft.com/office/officeart/2005/8/layout/hierarchy2"/>
    <dgm:cxn modelId="{666CBAD5-DA46-4490-84C4-023DCA98D453}" type="presParOf" srcId="{ED032864-7981-4564-950C-9DF3C67C90EE}" destId="{6EF3FB2D-DF84-4B06-8D05-5069C2053479}" srcOrd="1" destOrd="0" presId="urn:microsoft.com/office/officeart/2005/8/layout/hierarchy2"/>
    <dgm:cxn modelId="{C579842C-3F90-4A45-8357-D30FCE410A6E}" type="presParOf" srcId="{9D98D6E1-CABB-4241-A6B4-7DD842CC422B}" destId="{A1364A35-1485-4BBC-8F83-79507ACD1B81}" srcOrd="2" destOrd="0" presId="urn:microsoft.com/office/officeart/2005/8/layout/hierarchy2"/>
    <dgm:cxn modelId="{F2B384AA-3D3B-4D93-BD93-85718BA4DA57}" type="presParOf" srcId="{A1364A35-1485-4BBC-8F83-79507ACD1B81}" destId="{C1FB54C7-3A6E-47DE-A6A8-434998281F20}" srcOrd="0" destOrd="0" presId="urn:microsoft.com/office/officeart/2005/8/layout/hierarchy2"/>
    <dgm:cxn modelId="{935832A7-0BC3-4567-8353-1B13CA0E4E6B}" type="presParOf" srcId="{9D98D6E1-CABB-4241-A6B4-7DD842CC422B}" destId="{6C13A685-78EB-418E-8B4A-AC609042A76E}" srcOrd="3" destOrd="0" presId="urn:microsoft.com/office/officeart/2005/8/layout/hierarchy2"/>
    <dgm:cxn modelId="{96FF6DAE-E1E1-4BBA-A93F-41D5E36D1C4F}" type="presParOf" srcId="{6C13A685-78EB-418E-8B4A-AC609042A76E}" destId="{33465EBE-7790-4E0D-BF28-B854C35A9DC2}" srcOrd="0" destOrd="0" presId="urn:microsoft.com/office/officeart/2005/8/layout/hierarchy2"/>
    <dgm:cxn modelId="{3FB99F13-EF20-432E-BA0F-0DC3CF51871E}" type="presParOf" srcId="{6C13A685-78EB-418E-8B4A-AC609042A76E}" destId="{1F8A991C-E153-4F65-8195-C8F1751614EF}" srcOrd="1" destOrd="0" presId="urn:microsoft.com/office/officeart/2005/8/layout/hierarchy2"/>
    <dgm:cxn modelId="{DB1A0BEA-9620-4F80-A530-9C3569A391B1}" type="presParOf" srcId="{9D98D6E1-CABB-4241-A6B4-7DD842CC422B}" destId="{41C00E4E-602C-4AEE-82E1-7D897C1F33A8}" srcOrd="4" destOrd="0" presId="urn:microsoft.com/office/officeart/2005/8/layout/hierarchy2"/>
    <dgm:cxn modelId="{8EC00D34-83ED-43A0-9F5B-F08BABDBCD57}" type="presParOf" srcId="{41C00E4E-602C-4AEE-82E1-7D897C1F33A8}" destId="{96B69808-4570-4996-89DE-BD48CFD7F957}" srcOrd="0" destOrd="0" presId="urn:microsoft.com/office/officeart/2005/8/layout/hierarchy2"/>
    <dgm:cxn modelId="{5FD52A5A-0D78-4CFA-BD26-7510D21DC778}" type="presParOf" srcId="{9D98D6E1-CABB-4241-A6B4-7DD842CC422B}" destId="{F40558FC-B0F8-4068-BF06-4DFB3F046883}" srcOrd="5" destOrd="0" presId="urn:microsoft.com/office/officeart/2005/8/layout/hierarchy2"/>
    <dgm:cxn modelId="{1811BD27-15F0-49FA-AB95-989417C74A2F}" type="presParOf" srcId="{F40558FC-B0F8-4068-BF06-4DFB3F046883}" destId="{956F894F-0F3D-4285-8400-6D8D1C7B8864}" srcOrd="0" destOrd="0" presId="urn:microsoft.com/office/officeart/2005/8/layout/hierarchy2"/>
    <dgm:cxn modelId="{571E42F3-BFAE-49FF-8A21-C43AD5B3C333}" type="presParOf" srcId="{F40558FC-B0F8-4068-BF06-4DFB3F046883}" destId="{EC14B77D-8D88-4215-BA5E-E11319D49ADD}" srcOrd="1" destOrd="0" presId="urn:microsoft.com/office/officeart/2005/8/layout/hierarchy2"/>
    <dgm:cxn modelId="{5826D496-5109-4842-B1BD-8BFFA5F8949D}" type="presParOf" srcId="{C48157F1-77DA-4B51-ACF5-22D0EEFE7C00}" destId="{676685EC-01D9-45BA-8627-1E8B21A88FF3}" srcOrd="2" destOrd="0" presId="urn:microsoft.com/office/officeart/2005/8/layout/hierarchy2"/>
    <dgm:cxn modelId="{CB65274A-A555-4869-86A3-98618EA2BE52}" type="presParOf" srcId="{676685EC-01D9-45BA-8627-1E8B21A88FF3}" destId="{7DDDB1E1-3EB2-43D1-984B-CC15CF8A719F}" srcOrd="0" destOrd="0" presId="urn:microsoft.com/office/officeart/2005/8/layout/hierarchy2"/>
    <dgm:cxn modelId="{641EE479-A97D-43F5-8749-596AAEF7EE81}" type="presParOf" srcId="{C48157F1-77DA-4B51-ACF5-22D0EEFE7C00}" destId="{B5C1BFC6-50A8-4260-A308-36C0093EEB01}" srcOrd="3" destOrd="0" presId="urn:microsoft.com/office/officeart/2005/8/layout/hierarchy2"/>
    <dgm:cxn modelId="{986C8531-4E9E-48A5-AD45-B0C38E819A8C}" type="presParOf" srcId="{B5C1BFC6-50A8-4260-A308-36C0093EEB01}" destId="{DADFCF13-F485-4077-B745-7B336505D4FD}" srcOrd="0" destOrd="0" presId="urn:microsoft.com/office/officeart/2005/8/layout/hierarchy2"/>
    <dgm:cxn modelId="{ED8B9B72-FCCA-45A8-89B4-1493F236AFC4}" type="presParOf" srcId="{B5C1BFC6-50A8-4260-A308-36C0093EEB01}" destId="{95BCA8A9-4E01-4E8F-AB2D-1F346D35A7AF}" srcOrd="1" destOrd="0" presId="urn:microsoft.com/office/officeart/2005/8/layout/hierarchy2"/>
    <dgm:cxn modelId="{926F7391-9DF3-4B73-B011-1226EE22FFFC}" type="presParOf" srcId="{95BCA8A9-4E01-4E8F-AB2D-1F346D35A7AF}" destId="{CD48B67E-062B-4945-88A3-EA0714B358B1}" srcOrd="0" destOrd="0" presId="urn:microsoft.com/office/officeart/2005/8/layout/hierarchy2"/>
    <dgm:cxn modelId="{F5D51395-BB4A-4C8F-B858-C8A3C5839168}" type="presParOf" srcId="{CD48B67E-062B-4945-88A3-EA0714B358B1}" destId="{0C02D290-13F7-44FA-AE1D-E88BC2977B6F}" srcOrd="0" destOrd="0" presId="urn:microsoft.com/office/officeart/2005/8/layout/hierarchy2"/>
    <dgm:cxn modelId="{87DAD46B-E6A0-45F5-83EA-83B4220078C6}" type="presParOf" srcId="{95BCA8A9-4E01-4E8F-AB2D-1F346D35A7AF}" destId="{AD5B04DE-4CBD-427E-B62C-4A4AFBFD07DD}" srcOrd="1" destOrd="0" presId="urn:microsoft.com/office/officeart/2005/8/layout/hierarchy2"/>
    <dgm:cxn modelId="{82B6EA61-0592-4F32-87A3-211EB114CED2}" type="presParOf" srcId="{AD5B04DE-4CBD-427E-B62C-4A4AFBFD07DD}" destId="{309A5CCE-458F-4043-8701-24EACC608B8A}" srcOrd="0" destOrd="0" presId="urn:microsoft.com/office/officeart/2005/8/layout/hierarchy2"/>
    <dgm:cxn modelId="{F5C717B3-4EFA-4E31-A81B-6944B91AC3E7}" type="presParOf" srcId="{AD5B04DE-4CBD-427E-B62C-4A4AFBFD07DD}" destId="{0CA302B6-69C8-4434-8782-8155B5A989E9}" srcOrd="1" destOrd="0" presId="urn:microsoft.com/office/officeart/2005/8/layout/hierarchy2"/>
    <dgm:cxn modelId="{4BFC5A63-1885-45D1-AD63-7EC4DD91C1F7}" type="presParOf" srcId="{C48157F1-77DA-4B51-ACF5-22D0EEFE7C00}" destId="{125064B1-8D16-45AE-89B6-2FBA20B06FC6}" srcOrd="4" destOrd="0" presId="urn:microsoft.com/office/officeart/2005/8/layout/hierarchy2"/>
    <dgm:cxn modelId="{4E663470-CD72-443D-A330-5DB70B79DB86}" type="presParOf" srcId="{125064B1-8D16-45AE-89B6-2FBA20B06FC6}" destId="{F4DA123C-C303-4D60-8059-5E479AD9D38E}" srcOrd="0" destOrd="0" presId="urn:microsoft.com/office/officeart/2005/8/layout/hierarchy2"/>
    <dgm:cxn modelId="{23D20616-7023-44D7-A56D-BC6582F68F3A}" type="presParOf" srcId="{C48157F1-77DA-4B51-ACF5-22D0EEFE7C00}" destId="{E7E66F10-3E51-439A-BBB4-00F664ADB8C7}" srcOrd="5" destOrd="0" presId="urn:microsoft.com/office/officeart/2005/8/layout/hierarchy2"/>
    <dgm:cxn modelId="{9F76E42A-DD9D-4D36-8F06-0E57F77DCCEB}" type="presParOf" srcId="{E7E66F10-3E51-439A-BBB4-00F664ADB8C7}" destId="{AC54A795-6CE7-40E8-99BE-871447DA66EA}" srcOrd="0" destOrd="0" presId="urn:microsoft.com/office/officeart/2005/8/layout/hierarchy2"/>
    <dgm:cxn modelId="{882D5B09-088E-418D-AED9-668DA38DCAC0}" type="presParOf" srcId="{E7E66F10-3E51-439A-BBB4-00F664ADB8C7}" destId="{5543446A-5A3E-4B91-A7B5-26A656261D00}" srcOrd="1" destOrd="0" presId="urn:microsoft.com/office/officeart/2005/8/layout/hierarchy2"/>
    <dgm:cxn modelId="{5DF702F9-A6F5-4D56-9B9B-4FE941423A36}" type="presParOf" srcId="{5543446A-5A3E-4B91-A7B5-26A656261D00}" destId="{827F560A-4576-45B2-819E-A96BD36FD9CC}" srcOrd="0" destOrd="0" presId="urn:microsoft.com/office/officeart/2005/8/layout/hierarchy2"/>
    <dgm:cxn modelId="{C6C5914F-ECD1-4695-A6D9-41B7D745385F}" type="presParOf" srcId="{827F560A-4576-45B2-819E-A96BD36FD9CC}" destId="{00ABDBE8-6585-47C9-B552-C1207B89C98F}" srcOrd="0" destOrd="0" presId="urn:microsoft.com/office/officeart/2005/8/layout/hierarchy2"/>
    <dgm:cxn modelId="{AE5821D5-7F83-4DAB-A330-6423F386D681}" type="presParOf" srcId="{5543446A-5A3E-4B91-A7B5-26A656261D00}" destId="{0E4A143D-8716-49CA-8123-82084F8348E1}" srcOrd="1" destOrd="0" presId="urn:microsoft.com/office/officeart/2005/8/layout/hierarchy2"/>
    <dgm:cxn modelId="{C6AA6A9A-68FB-43B0-9158-10EB77C8EB00}" type="presParOf" srcId="{0E4A143D-8716-49CA-8123-82084F8348E1}" destId="{7D7B62B8-B9F4-4F4F-A854-955DFB7CF082}" srcOrd="0" destOrd="0" presId="urn:microsoft.com/office/officeart/2005/8/layout/hierarchy2"/>
    <dgm:cxn modelId="{E69FC1A0-0221-4445-809C-FD146B1BC656}" type="presParOf" srcId="{0E4A143D-8716-49CA-8123-82084F8348E1}" destId="{4F46DB78-4194-4B43-A4A1-C7149B829958}" srcOrd="1" destOrd="0" presId="urn:microsoft.com/office/officeart/2005/8/layout/hierarchy2"/>
    <dgm:cxn modelId="{E0EF7AC9-2A90-4F8F-9CF3-DFFD721A6A50}" type="presParOf" srcId="{C48157F1-77DA-4B51-ACF5-22D0EEFE7C00}" destId="{9BD86F38-CE61-4CE4-B8C7-B037E6B48704}" srcOrd="6" destOrd="0" presId="urn:microsoft.com/office/officeart/2005/8/layout/hierarchy2"/>
    <dgm:cxn modelId="{5D16E2C5-94A9-4857-9EA1-ACB5B9849828}" type="presParOf" srcId="{9BD86F38-CE61-4CE4-B8C7-B037E6B48704}" destId="{4DA57298-59F3-40E4-9658-D2DB6F191ABE}" srcOrd="0" destOrd="0" presId="urn:microsoft.com/office/officeart/2005/8/layout/hierarchy2"/>
    <dgm:cxn modelId="{FCC9CB2C-B257-417D-9759-04F5E656844B}" type="presParOf" srcId="{C48157F1-77DA-4B51-ACF5-22D0EEFE7C00}" destId="{04B088F8-A806-4051-8E66-F6062D0267F6}" srcOrd="7" destOrd="0" presId="urn:microsoft.com/office/officeart/2005/8/layout/hierarchy2"/>
    <dgm:cxn modelId="{B778FC39-11EF-41BC-8A26-26AE856EC8E7}" type="presParOf" srcId="{04B088F8-A806-4051-8E66-F6062D0267F6}" destId="{C5D3244B-23E0-45E5-826B-269E89C8E1AF}" srcOrd="0" destOrd="0" presId="urn:microsoft.com/office/officeart/2005/8/layout/hierarchy2"/>
    <dgm:cxn modelId="{F7CFCBB0-3DFC-4D8C-A1AE-AC747F4B72E9}" type="presParOf" srcId="{04B088F8-A806-4051-8E66-F6062D0267F6}" destId="{2E22226F-1A51-498A-9DDD-E652B54F5F94}" srcOrd="1" destOrd="0" presId="urn:microsoft.com/office/officeart/2005/8/layout/hierarchy2"/>
    <dgm:cxn modelId="{67F82312-AC26-45EC-A3E2-C2E9F473FE43}" type="presParOf" srcId="{2E22226F-1A51-498A-9DDD-E652B54F5F94}" destId="{4337DC26-2F0E-4806-9F1D-6B7D178C839D}" srcOrd="0" destOrd="0" presId="urn:microsoft.com/office/officeart/2005/8/layout/hierarchy2"/>
    <dgm:cxn modelId="{CA4BFD83-E9B3-4230-BE7B-ED4A9504B360}" type="presParOf" srcId="{4337DC26-2F0E-4806-9F1D-6B7D178C839D}" destId="{A7C6DECE-ACCE-4222-AD54-1209126758E5}" srcOrd="0" destOrd="0" presId="urn:microsoft.com/office/officeart/2005/8/layout/hierarchy2"/>
    <dgm:cxn modelId="{DC003E8B-B31B-43AC-9390-86D689FE7A0F}" type="presParOf" srcId="{2E22226F-1A51-498A-9DDD-E652B54F5F94}" destId="{7693705B-D2B3-4095-96AC-069831023D31}" srcOrd="1" destOrd="0" presId="urn:microsoft.com/office/officeart/2005/8/layout/hierarchy2"/>
    <dgm:cxn modelId="{47AAC512-D723-4306-BB29-AA2718DF1559}" type="presParOf" srcId="{7693705B-D2B3-4095-96AC-069831023D31}" destId="{C6AAD863-869F-4146-AA12-05B072E74E35}" srcOrd="0" destOrd="0" presId="urn:microsoft.com/office/officeart/2005/8/layout/hierarchy2"/>
    <dgm:cxn modelId="{162D6150-A6E1-490A-B0F7-1AA21D9B53C8}" type="presParOf" srcId="{7693705B-D2B3-4095-96AC-069831023D31}" destId="{0745F81A-277A-4D72-BBD2-639C68FAB447}" srcOrd="1" destOrd="0" presId="urn:microsoft.com/office/officeart/2005/8/layout/hierarchy2"/>
    <dgm:cxn modelId="{D2A6DD1F-9E26-42FC-A7E2-B469C7B1240F}" type="presParOf" srcId="{C48157F1-77DA-4B51-ACF5-22D0EEFE7C00}" destId="{FC7CC055-FE93-42DF-B618-F2D29E52C5E5}" srcOrd="8" destOrd="0" presId="urn:microsoft.com/office/officeart/2005/8/layout/hierarchy2"/>
    <dgm:cxn modelId="{C18E154E-5E7F-4BD0-B61C-1122D9C09B7D}" type="presParOf" srcId="{FC7CC055-FE93-42DF-B618-F2D29E52C5E5}" destId="{CB5F7AA5-E4EE-4B9E-BBFE-040AF482CC8F}" srcOrd="0" destOrd="0" presId="urn:microsoft.com/office/officeart/2005/8/layout/hierarchy2"/>
    <dgm:cxn modelId="{BB3DB13B-8375-4093-BF4A-10021D474ED1}" type="presParOf" srcId="{C48157F1-77DA-4B51-ACF5-22D0EEFE7C00}" destId="{00BBF256-9E84-40AD-916D-21C4EB666E18}" srcOrd="9" destOrd="0" presId="urn:microsoft.com/office/officeart/2005/8/layout/hierarchy2"/>
    <dgm:cxn modelId="{A6E4A802-5F54-4078-BFE1-918A81E41FCC}" type="presParOf" srcId="{00BBF256-9E84-40AD-916D-21C4EB666E18}" destId="{5AB419CF-3028-4FA6-AC14-B58A404C2F3B}" srcOrd="0" destOrd="0" presId="urn:microsoft.com/office/officeart/2005/8/layout/hierarchy2"/>
    <dgm:cxn modelId="{847FF060-4B32-48A7-9F6C-613F7A010886}" type="presParOf" srcId="{00BBF256-9E84-40AD-916D-21C4EB666E18}" destId="{A869E356-B87B-44FA-9201-004AD1B4CB84}" srcOrd="1" destOrd="0" presId="urn:microsoft.com/office/officeart/2005/8/layout/hierarchy2"/>
    <dgm:cxn modelId="{DA5F9254-ED64-4E92-95B9-5479DCAB2A83}" type="presParOf" srcId="{A869E356-B87B-44FA-9201-004AD1B4CB84}" destId="{93E23422-6CB9-41B4-848C-3D2B188A8A0F}" srcOrd="0" destOrd="0" presId="urn:microsoft.com/office/officeart/2005/8/layout/hierarchy2"/>
    <dgm:cxn modelId="{D98AA63F-9EA9-44CA-859F-A6D341D33150}" type="presParOf" srcId="{93E23422-6CB9-41B4-848C-3D2B188A8A0F}" destId="{73BC4396-BCEF-415E-913A-AA0DA9DAB706}" srcOrd="0" destOrd="0" presId="urn:microsoft.com/office/officeart/2005/8/layout/hierarchy2"/>
    <dgm:cxn modelId="{0619B883-468E-4C7E-84D6-C1E32F442F68}" type="presParOf" srcId="{A869E356-B87B-44FA-9201-004AD1B4CB84}" destId="{14267F73-4F5B-4B45-A2EB-954F14D9F0AF}" srcOrd="1" destOrd="0" presId="urn:microsoft.com/office/officeart/2005/8/layout/hierarchy2"/>
    <dgm:cxn modelId="{BEEBFA8D-75D7-4E09-B2DC-67DE72E72CF1}" type="presParOf" srcId="{14267F73-4F5B-4B45-A2EB-954F14D9F0AF}" destId="{DD03B11E-6605-4C58-8498-AEDEECCD4C76}" srcOrd="0" destOrd="0" presId="urn:microsoft.com/office/officeart/2005/8/layout/hierarchy2"/>
    <dgm:cxn modelId="{0BCCB7F4-B94D-4DBE-B8CE-06B6C3CCBAD7}" type="presParOf" srcId="{14267F73-4F5B-4B45-A2EB-954F14D9F0AF}" destId="{DBF426BC-D1DF-4CF9-8557-C84C29F7DF8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B8509-CC5F-4337-ADF7-03F3B107521B}">
      <dsp:nvSpPr>
        <dsp:cNvPr id="0" name=""/>
        <dsp:cNvSpPr/>
      </dsp:nvSpPr>
      <dsp:spPr>
        <a:xfrm>
          <a:off x="533395" y="21777"/>
          <a:ext cx="2459281" cy="20096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0B4EB5E-327E-48D3-BEA7-7D36239FC5B7}">
      <dsp:nvSpPr>
        <dsp:cNvPr id="0" name=""/>
        <dsp:cNvSpPr/>
      </dsp:nvSpPr>
      <dsp:spPr>
        <a:xfrm>
          <a:off x="533395" y="1981198"/>
          <a:ext cx="2459281" cy="912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Supervisor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Mr. Nguyen Tat </a:t>
          </a:r>
          <a:r>
            <a:rPr lang="en-US" sz="1800" b="1" kern="1200" dirty="0" err="1" smtClean="0"/>
            <a:t>Trung</a:t>
          </a:r>
          <a:endParaRPr lang="en-US" sz="1800" b="1" kern="1200" dirty="0"/>
        </a:p>
      </dsp:txBody>
      <dsp:txXfrm>
        <a:off x="533395" y="1981198"/>
        <a:ext cx="2459281" cy="912393"/>
      </dsp:txXfrm>
    </dsp:sp>
    <dsp:sp modelId="{E4E21139-533A-4EC4-A500-34736DEE0F5C}">
      <dsp:nvSpPr>
        <dsp:cNvPr id="0" name=""/>
        <dsp:cNvSpPr/>
      </dsp:nvSpPr>
      <dsp:spPr>
        <a:xfrm>
          <a:off x="3200393" y="7"/>
          <a:ext cx="2464077" cy="20433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0A671C77-DFAA-415B-9949-AD98BB3853FC}">
      <dsp:nvSpPr>
        <dsp:cNvPr id="0" name=""/>
        <dsp:cNvSpPr/>
      </dsp:nvSpPr>
      <dsp:spPr>
        <a:xfrm>
          <a:off x="3200405" y="2057397"/>
          <a:ext cx="2459281" cy="912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Nguyen Hong Nam</a:t>
          </a:r>
          <a:endParaRPr lang="en-US" sz="1800" b="1" kern="1200" dirty="0"/>
        </a:p>
      </dsp:txBody>
      <dsp:txXfrm>
        <a:off x="3200405" y="2057397"/>
        <a:ext cx="2459281" cy="912393"/>
      </dsp:txXfrm>
    </dsp:sp>
    <dsp:sp modelId="{681F43C1-D9D8-4195-9FE8-5CC343AA66A2}">
      <dsp:nvSpPr>
        <dsp:cNvPr id="0" name=""/>
        <dsp:cNvSpPr/>
      </dsp:nvSpPr>
      <dsp:spPr>
        <a:xfrm>
          <a:off x="5859570" y="8018"/>
          <a:ext cx="2459281" cy="20207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8354376-BE2F-41AD-8335-9C68C335A830}">
      <dsp:nvSpPr>
        <dsp:cNvPr id="0" name=""/>
        <dsp:cNvSpPr/>
      </dsp:nvSpPr>
      <dsp:spPr>
        <a:xfrm>
          <a:off x="5867390" y="2138983"/>
          <a:ext cx="2459281" cy="912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Nguyen Tuan Minh</a:t>
          </a:r>
          <a:endParaRPr lang="en-US" sz="1800" b="1" kern="1200" dirty="0"/>
        </a:p>
      </dsp:txBody>
      <dsp:txXfrm>
        <a:off x="5867390" y="2138983"/>
        <a:ext cx="2459281" cy="912393"/>
      </dsp:txXfrm>
    </dsp:sp>
    <dsp:sp modelId="{3A1A447A-2738-4D66-8A5F-0D73DF5BE471}">
      <dsp:nvSpPr>
        <dsp:cNvPr id="0" name=""/>
        <dsp:cNvSpPr/>
      </dsp:nvSpPr>
      <dsp:spPr>
        <a:xfrm>
          <a:off x="446546" y="3029581"/>
          <a:ext cx="2459281" cy="1694445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BF2EC32E-06F6-45A3-81DB-A48DF395D35F}">
      <dsp:nvSpPr>
        <dsp:cNvPr id="0" name=""/>
        <dsp:cNvSpPr/>
      </dsp:nvSpPr>
      <dsp:spPr>
        <a:xfrm>
          <a:off x="446546" y="4724026"/>
          <a:ext cx="2459281" cy="912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Nguyen </a:t>
          </a:r>
          <a:r>
            <a:rPr lang="en-US" sz="1800" b="1" kern="1200" dirty="0" err="1" smtClean="0"/>
            <a:t>Tien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Huy</a:t>
          </a:r>
          <a:endParaRPr lang="en-US" sz="1800" b="1" kern="1200" dirty="0"/>
        </a:p>
      </dsp:txBody>
      <dsp:txXfrm>
        <a:off x="446546" y="4724026"/>
        <a:ext cx="2459281" cy="912393"/>
      </dsp:txXfrm>
    </dsp:sp>
    <dsp:sp modelId="{65C6F8CE-0708-44D7-B8C8-ED63D36E8F35}">
      <dsp:nvSpPr>
        <dsp:cNvPr id="0" name=""/>
        <dsp:cNvSpPr/>
      </dsp:nvSpPr>
      <dsp:spPr>
        <a:xfrm>
          <a:off x="3151859" y="3029581"/>
          <a:ext cx="2459281" cy="1694445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91F5D5F-BD3C-41D9-BB0F-1174B0E8DFA4}">
      <dsp:nvSpPr>
        <dsp:cNvPr id="0" name=""/>
        <dsp:cNvSpPr/>
      </dsp:nvSpPr>
      <dsp:spPr>
        <a:xfrm>
          <a:off x="3151859" y="4724026"/>
          <a:ext cx="2459281" cy="912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Nguyen Truong Hung</a:t>
          </a:r>
          <a:endParaRPr lang="en-US" sz="1800" b="1" kern="1200" dirty="0"/>
        </a:p>
      </dsp:txBody>
      <dsp:txXfrm>
        <a:off x="3151859" y="4724026"/>
        <a:ext cx="2459281" cy="912393"/>
      </dsp:txXfrm>
    </dsp:sp>
    <dsp:sp modelId="{8B8F74D2-B563-40B0-9529-431C3D7B9AED}">
      <dsp:nvSpPr>
        <dsp:cNvPr id="0" name=""/>
        <dsp:cNvSpPr/>
      </dsp:nvSpPr>
      <dsp:spPr>
        <a:xfrm>
          <a:off x="5857172" y="3029581"/>
          <a:ext cx="2459281" cy="1694445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DBC5C327-F8F4-4B08-B7A8-350C7F0E73B4}">
      <dsp:nvSpPr>
        <dsp:cNvPr id="0" name=""/>
        <dsp:cNvSpPr/>
      </dsp:nvSpPr>
      <dsp:spPr>
        <a:xfrm>
          <a:off x="5857172" y="4724026"/>
          <a:ext cx="2459281" cy="912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Nguyen Minh </a:t>
          </a:r>
          <a:r>
            <a:rPr lang="en-US" sz="1800" b="1" kern="1200" dirty="0" err="1" smtClean="0"/>
            <a:t>Hieu</a:t>
          </a:r>
          <a:endParaRPr lang="en-US" sz="1800" b="1" kern="1200" dirty="0"/>
        </a:p>
      </dsp:txBody>
      <dsp:txXfrm>
        <a:off x="5857172" y="4724026"/>
        <a:ext cx="2459281" cy="912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FC9E4-AB4C-4086-BE50-239D90E62E4F}">
      <dsp:nvSpPr>
        <dsp:cNvPr id="0" name=""/>
        <dsp:cNvSpPr/>
      </dsp:nvSpPr>
      <dsp:spPr>
        <a:xfrm>
          <a:off x="1254087" y="75710"/>
          <a:ext cx="768657" cy="29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1</a:t>
          </a:r>
          <a:endParaRPr lang="en-US" sz="1400" b="1" kern="1200" dirty="0"/>
        </a:p>
      </dsp:txBody>
      <dsp:txXfrm>
        <a:off x="1254087" y="75710"/>
        <a:ext cx="768657" cy="290043"/>
      </dsp:txXfrm>
    </dsp:sp>
    <dsp:sp modelId="{19A492C0-FBE3-4C77-AB80-9301877D42F0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20572896"/>
            <a:gd name="adj4" fmla="val 18883059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DFC4B-9A1E-4B02-AE1B-9FF5AE45D258}">
      <dsp:nvSpPr>
        <dsp:cNvPr id="0" name=""/>
        <dsp:cNvSpPr/>
      </dsp:nvSpPr>
      <dsp:spPr>
        <a:xfrm>
          <a:off x="1721200" y="819689"/>
          <a:ext cx="767390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2</a:t>
          </a:r>
          <a:endParaRPr lang="en-US" sz="1400" b="1" kern="1200" dirty="0"/>
        </a:p>
      </dsp:txBody>
      <dsp:txXfrm>
        <a:off x="1721200" y="819689"/>
        <a:ext cx="767390" cy="418020"/>
      </dsp:txXfrm>
    </dsp:sp>
    <dsp:sp modelId="{F3411581-F593-4DC4-AAAF-3B0674F4B151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2146094"/>
            <a:gd name="adj4" fmla="val 77674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CACE1-5F46-4039-BDF3-22ED206BC58E}">
      <dsp:nvSpPr>
        <dsp:cNvPr id="0" name=""/>
        <dsp:cNvSpPr/>
      </dsp:nvSpPr>
      <dsp:spPr>
        <a:xfrm>
          <a:off x="1283024" y="1627657"/>
          <a:ext cx="71078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3</a:t>
          </a:r>
          <a:endParaRPr lang="en-US" sz="1400" b="1" kern="1200" dirty="0"/>
        </a:p>
      </dsp:txBody>
      <dsp:txXfrm>
        <a:off x="1283024" y="1627657"/>
        <a:ext cx="710782" cy="418020"/>
      </dsp:txXfrm>
    </dsp:sp>
    <dsp:sp modelId="{D086A3C7-125A-41AE-9503-FC6834624418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5345856"/>
            <a:gd name="adj4" fmla="val 498968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9D2D5-77F1-466F-9A70-8A94DCDB99BF}">
      <dsp:nvSpPr>
        <dsp:cNvPr id="0" name=""/>
        <dsp:cNvSpPr/>
      </dsp:nvSpPr>
      <dsp:spPr>
        <a:xfrm>
          <a:off x="292195" y="1627657"/>
          <a:ext cx="826519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4</a:t>
          </a:r>
          <a:endParaRPr lang="en-US" sz="1400" b="1" kern="1200" dirty="0"/>
        </a:p>
      </dsp:txBody>
      <dsp:txXfrm>
        <a:off x="292195" y="1627657"/>
        <a:ext cx="826519" cy="418020"/>
      </dsp:txXfrm>
    </dsp:sp>
    <dsp:sp modelId="{F4BA9AAB-6A68-4783-BFD2-2870EFBD3F04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9772896"/>
            <a:gd name="adj4" fmla="val 8403550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056CD-DD52-4ABC-A5CC-EC6E5CCC9D0B}">
      <dsp:nvSpPr>
        <dsp:cNvPr id="0" name=""/>
        <dsp:cNvSpPr/>
      </dsp:nvSpPr>
      <dsp:spPr>
        <a:xfrm>
          <a:off x="-202591" y="819689"/>
          <a:ext cx="88313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5</a:t>
          </a:r>
          <a:endParaRPr lang="en-US" sz="1400" b="1" kern="1200" dirty="0"/>
        </a:p>
      </dsp:txBody>
      <dsp:txXfrm>
        <a:off x="-202591" y="819689"/>
        <a:ext cx="883132" cy="418020"/>
      </dsp:txXfrm>
    </dsp:sp>
    <dsp:sp modelId="{E8206EB4-164B-4465-99B4-0A3311082895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12946094"/>
            <a:gd name="adj4" fmla="val 1157674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FAEC9-493D-4C28-9E1D-9F374EE6892C}">
      <dsp:nvSpPr>
        <dsp:cNvPr id="0" name=""/>
        <dsp:cNvSpPr/>
      </dsp:nvSpPr>
      <dsp:spPr>
        <a:xfrm>
          <a:off x="307168" y="11721"/>
          <a:ext cx="79657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6</a:t>
          </a:r>
          <a:endParaRPr lang="en-US" sz="1400" b="1" kern="1200" dirty="0"/>
        </a:p>
      </dsp:txBody>
      <dsp:txXfrm>
        <a:off x="307168" y="11721"/>
        <a:ext cx="796572" cy="418020"/>
      </dsp:txXfrm>
    </dsp:sp>
    <dsp:sp modelId="{D7BD7D5B-1DB9-4E53-9D8B-B1E530CADAC6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16252747"/>
            <a:gd name="adj4" fmla="val 15948496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1705E-38BF-4B5A-A0D8-0053EA0AC4E7}">
      <dsp:nvSpPr>
        <dsp:cNvPr id="0" name=""/>
        <dsp:cNvSpPr/>
      </dsp:nvSpPr>
      <dsp:spPr>
        <a:xfrm>
          <a:off x="465200" y="2512988"/>
          <a:ext cx="1279663" cy="639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Risk Management</a:t>
          </a:r>
          <a:endParaRPr lang="vi-VN" sz="1600" kern="1200" dirty="0"/>
        </a:p>
      </dsp:txBody>
      <dsp:txXfrm>
        <a:off x="483940" y="2531728"/>
        <a:ext cx="1242183" cy="602351"/>
      </dsp:txXfrm>
    </dsp:sp>
    <dsp:sp modelId="{57F5DD90-4347-4698-A35E-FBC9E22CD427}">
      <dsp:nvSpPr>
        <dsp:cNvPr id="0" name=""/>
        <dsp:cNvSpPr/>
      </dsp:nvSpPr>
      <dsp:spPr>
        <a:xfrm rot="18224527">
          <a:off x="1284603" y="1960577"/>
          <a:ext cx="207070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070708" y="1138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700" kern="1200"/>
        </a:p>
      </dsp:txBody>
      <dsp:txXfrm>
        <a:off x="2268189" y="1920191"/>
        <a:ext cx="103535" cy="103535"/>
      </dsp:txXfrm>
    </dsp:sp>
    <dsp:sp modelId="{EF4A66A9-939A-4CAA-B2D5-B268B0158BC1}">
      <dsp:nvSpPr>
        <dsp:cNvPr id="0" name=""/>
        <dsp:cNvSpPr/>
      </dsp:nvSpPr>
      <dsp:spPr>
        <a:xfrm>
          <a:off x="2895050" y="791099"/>
          <a:ext cx="1279663" cy="639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People risk</a:t>
          </a:r>
        </a:p>
      </dsp:txBody>
      <dsp:txXfrm>
        <a:off x="2913790" y="809839"/>
        <a:ext cx="1242183" cy="602351"/>
      </dsp:txXfrm>
    </dsp:sp>
    <dsp:sp modelId="{B0D91780-072E-4D70-8B96-268DB44F81BA}">
      <dsp:nvSpPr>
        <dsp:cNvPr id="0" name=""/>
        <dsp:cNvSpPr/>
      </dsp:nvSpPr>
      <dsp:spPr>
        <a:xfrm rot="19449239">
          <a:off x="4047158" y="705256"/>
          <a:ext cx="134689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346892" y="1138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500" kern="1200"/>
        </a:p>
      </dsp:txBody>
      <dsp:txXfrm>
        <a:off x="4686932" y="682966"/>
        <a:ext cx="67344" cy="67344"/>
      </dsp:txXfrm>
    </dsp:sp>
    <dsp:sp modelId="{B829D1E8-7F88-4DB8-8809-232D483D16B7}">
      <dsp:nvSpPr>
        <dsp:cNvPr id="0" name=""/>
        <dsp:cNvSpPr/>
      </dsp:nvSpPr>
      <dsp:spPr>
        <a:xfrm>
          <a:off x="5266496" y="2346"/>
          <a:ext cx="1279663" cy="639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Team members are ill at critical times in the project</a:t>
          </a:r>
        </a:p>
      </dsp:txBody>
      <dsp:txXfrm>
        <a:off x="5285236" y="21086"/>
        <a:ext cx="1242183" cy="602351"/>
      </dsp:txXfrm>
    </dsp:sp>
    <dsp:sp modelId="{A1364A35-1485-4BBC-8F83-79507ACD1B81}">
      <dsp:nvSpPr>
        <dsp:cNvPr id="0" name=""/>
        <dsp:cNvSpPr/>
      </dsp:nvSpPr>
      <dsp:spPr>
        <a:xfrm rot="21433417">
          <a:off x="4174072" y="1073160"/>
          <a:ext cx="109306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93066" y="1138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500" kern="1200"/>
        </a:p>
      </dsp:txBody>
      <dsp:txXfrm>
        <a:off x="4693278" y="1057215"/>
        <a:ext cx="54653" cy="54653"/>
      </dsp:txXfrm>
    </dsp:sp>
    <dsp:sp modelId="{33465EBE-7790-4E0D-BF28-B854C35A9DC2}">
      <dsp:nvSpPr>
        <dsp:cNvPr id="0" name=""/>
        <dsp:cNvSpPr/>
      </dsp:nvSpPr>
      <dsp:spPr>
        <a:xfrm>
          <a:off x="5266496" y="738153"/>
          <a:ext cx="1279663" cy="639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Team members contradict each other</a:t>
          </a:r>
        </a:p>
      </dsp:txBody>
      <dsp:txXfrm>
        <a:off x="5285236" y="756893"/>
        <a:ext cx="1242183" cy="602351"/>
      </dsp:txXfrm>
    </dsp:sp>
    <dsp:sp modelId="{41C00E4E-602C-4AEE-82E1-7D897C1F33A8}">
      <dsp:nvSpPr>
        <dsp:cNvPr id="0" name=""/>
        <dsp:cNvSpPr/>
      </dsp:nvSpPr>
      <dsp:spPr>
        <a:xfrm rot="1921446">
          <a:off x="4076732" y="1441063"/>
          <a:ext cx="128774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87745" y="1138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500" kern="1200"/>
        </a:p>
      </dsp:txBody>
      <dsp:txXfrm>
        <a:off x="4688411" y="1420251"/>
        <a:ext cx="64387" cy="64387"/>
      </dsp:txXfrm>
    </dsp:sp>
    <dsp:sp modelId="{956F894F-0F3D-4285-8400-6D8D1C7B8864}">
      <dsp:nvSpPr>
        <dsp:cNvPr id="0" name=""/>
        <dsp:cNvSpPr/>
      </dsp:nvSpPr>
      <dsp:spPr>
        <a:xfrm>
          <a:off x="5266496" y="1473959"/>
          <a:ext cx="1279663" cy="639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Team member lack the skills required</a:t>
          </a:r>
          <a:endParaRPr lang="en-US" sz="100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85236" y="1492699"/>
        <a:ext cx="1242183" cy="602351"/>
      </dsp:txXfrm>
    </dsp:sp>
    <dsp:sp modelId="{676685EC-01D9-45BA-8627-1E8B21A88FF3}">
      <dsp:nvSpPr>
        <dsp:cNvPr id="0" name=""/>
        <dsp:cNvSpPr/>
      </dsp:nvSpPr>
      <dsp:spPr>
        <a:xfrm rot="20767461">
          <a:off x="1727577" y="2679460"/>
          <a:ext cx="118475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184759" y="1138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500" kern="1200"/>
        </a:p>
      </dsp:txBody>
      <dsp:txXfrm>
        <a:off x="2290338" y="2661223"/>
        <a:ext cx="59237" cy="59237"/>
      </dsp:txXfrm>
    </dsp:sp>
    <dsp:sp modelId="{DADFCF13-F485-4077-B745-7B336505D4FD}">
      <dsp:nvSpPr>
        <dsp:cNvPr id="0" name=""/>
        <dsp:cNvSpPr/>
      </dsp:nvSpPr>
      <dsp:spPr>
        <a:xfrm>
          <a:off x="2895050" y="2228864"/>
          <a:ext cx="1279663" cy="639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Estimation risk</a:t>
          </a:r>
        </a:p>
      </dsp:txBody>
      <dsp:txXfrm>
        <a:off x="2913790" y="2247604"/>
        <a:ext cx="1242183" cy="602351"/>
      </dsp:txXfrm>
    </dsp:sp>
    <dsp:sp modelId="{CD48B67E-062B-4945-88A3-EA0714B358B1}">
      <dsp:nvSpPr>
        <dsp:cNvPr id="0" name=""/>
        <dsp:cNvSpPr/>
      </dsp:nvSpPr>
      <dsp:spPr>
        <a:xfrm rot="21539868">
          <a:off x="4174630" y="2527849"/>
          <a:ext cx="109195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91950" y="1138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500" kern="1200"/>
        </a:p>
      </dsp:txBody>
      <dsp:txXfrm>
        <a:off x="4693306" y="2511932"/>
        <a:ext cx="54597" cy="54597"/>
      </dsp:txXfrm>
    </dsp:sp>
    <dsp:sp modelId="{309A5CCE-458F-4043-8701-24EACC608B8A}">
      <dsp:nvSpPr>
        <dsp:cNvPr id="0" name=""/>
        <dsp:cNvSpPr/>
      </dsp:nvSpPr>
      <dsp:spPr>
        <a:xfrm>
          <a:off x="5266496" y="2209765"/>
          <a:ext cx="1279663" cy="639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The size of the project is not estimated.</a:t>
          </a:r>
          <a:endParaRPr lang="en-US" sz="100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85236" y="2228505"/>
        <a:ext cx="1242183" cy="602351"/>
      </dsp:txXfrm>
    </dsp:sp>
    <dsp:sp modelId="{125064B1-8D16-45AE-89B6-2FBA20B06FC6}">
      <dsp:nvSpPr>
        <dsp:cNvPr id="0" name=""/>
        <dsp:cNvSpPr/>
      </dsp:nvSpPr>
      <dsp:spPr>
        <a:xfrm rot="1182468">
          <a:off x="1708575" y="3030436"/>
          <a:ext cx="123902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39027" y="1138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500" kern="1200"/>
        </a:p>
      </dsp:txBody>
      <dsp:txXfrm>
        <a:off x="2297113" y="3010842"/>
        <a:ext cx="61951" cy="61951"/>
      </dsp:txXfrm>
    </dsp:sp>
    <dsp:sp modelId="{AC54A795-6CE7-40E8-99BE-871447DA66EA}">
      <dsp:nvSpPr>
        <dsp:cNvPr id="0" name=""/>
        <dsp:cNvSpPr/>
      </dsp:nvSpPr>
      <dsp:spPr>
        <a:xfrm>
          <a:off x="2911315" y="2930817"/>
          <a:ext cx="1279663" cy="639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Technology risk</a:t>
          </a:r>
        </a:p>
      </dsp:txBody>
      <dsp:txXfrm>
        <a:off x="2930055" y="2949557"/>
        <a:ext cx="1242183" cy="602351"/>
      </dsp:txXfrm>
    </dsp:sp>
    <dsp:sp modelId="{827F560A-4576-45B2-819E-A96BD36FD9CC}">
      <dsp:nvSpPr>
        <dsp:cNvPr id="0" name=""/>
        <dsp:cNvSpPr/>
      </dsp:nvSpPr>
      <dsp:spPr>
        <a:xfrm rot="47158">
          <a:off x="4190927" y="3246728"/>
          <a:ext cx="107561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75619" y="1138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500" kern="1200"/>
        </a:p>
      </dsp:txBody>
      <dsp:txXfrm>
        <a:off x="4701847" y="3231220"/>
        <a:ext cx="53780" cy="53780"/>
      </dsp:txXfrm>
    </dsp:sp>
    <dsp:sp modelId="{7D7B62B8-B9F4-4F4F-A854-955DFB7CF082}">
      <dsp:nvSpPr>
        <dsp:cNvPr id="0" name=""/>
        <dsp:cNvSpPr/>
      </dsp:nvSpPr>
      <dsp:spPr>
        <a:xfrm>
          <a:off x="5266496" y="2945572"/>
          <a:ext cx="1279663" cy="639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Software that used to develop the system is not free, beta version…</a:t>
          </a:r>
          <a:endParaRPr lang="en-US" sz="100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85236" y="2964312"/>
        <a:ext cx="1242183" cy="602351"/>
      </dsp:txXfrm>
    </dsp:sp>
    <dsp:sp modelId="{9BD86F38-CE61-4CE4-B8C7-B037E6B48704}">
      <dsp:nvSpPr>
        <dsp:cNvPr id="0" name=""/>
        <dsp:cNvSpPr/>
      </dsp:nvSpPr>
      <dsp:spPr>
        <a:xfrm rot="2702854">
          <a:off x="1502598" y="3405717"/>
          <a:ext cx="165098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650982" y="1138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600" kern="1200"/>
        </a:p>
      </dsp:txBody>
      <dsp:txXfrm>
        <a:off x="2286815" y="3375824"/>
        <a:ext cx="82549" cy="82549"/>
      </dsp:txXfrm>
    </dsp:sp>
    <dsp:sp modelId="{C5D3244B-23E0-45E5-826B-269E89C8E1AF}">
      <dsp:nvSpPr>
        <dsp:cNvPr id="0" name=""/>
        <dsp:cNvSpPr/>
      </dsp:nvSpPr>
      <dsp:spPr>
        <a:xfrm>
          <a:off x="2911315" y="3681378"/>
          <a:ext cx="1279663" cy="639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Schedule risk</a:t>
          </a:r>
        </a:p>
      </dsp:txBody>
      <dsp:txXfrm>
        <a:off x="2930055" y="3700118"/>
        <a:ext cx="1242183" cy="602351"/>
      </dsp:txXfrm>
    </dsp:sp>
    <dsp:sp modelId="{4337DC26-2F0E-4806-9F1D-6B7D178C839D}">
      <dsp:nvSpPr>
        <dsp:cNvPr id="0" name=""/>
        <dsp:cNvSpPr/>
      </dsp:nvSpPr>
      <dsp:spPr>
        <a:xfrm>
          <a:off x="4190978" y="3989912"/>
          <a:ext cx="107551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75518" y="1138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500" kern="1200"/>
        </a:p>
      </dsp:txBody>
      <dsp:txXfrm>
        <a:off x="4701849" y="3974406"/>
        <a:ext cx="53775" cy="53775"/>
      </dsp:txXfrm>
    </dsp:sp>
    <dsp:sp modelId="{C6AAD863-869F-4146-AA12-05B072E74E35}">
      <dsp:nvSpPr>
        <dsp:cNvPr id="0" name=""/>
        <dsp:cNvSpPr/>
      </dsp:nvSpPr>
      <dsp:spPr>
        <a:xfrm>
          <a:off x="5266496" y="3681378"/>
          <a:ext cx="1279663" cy="639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Overestimated time requires doing tasks.</a:t>
          </a:r>
          <a:endParaRPr lang="en-US" sz="100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85236" y="3700118"/>
        <a:ext cx="1242183" cy="602351"/>
      </dsp:txXfrm>
    </dsp:sp>
    <dsp:sp modelId="{FC7CC055-FE93-42DF-B618-F2D29E52C5E5}">
      <dsp:nvSpPr>
        <dsp:cNvPr id="0" name=""/>
        <dsp:cNvSpPr/>
      </dsp:nvSpPr>
      <dsp:spPr>
        <a:xfrm rot="3510580">
          <a:off x="1211557" y="3773620"/>
          <a:ext cx="223306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233063" y="1138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800" kern="1200"/>
        </a:p>
      </dsp:txBody>
      <dsp:txXfrm>
        <a:off x="2272263" y="3729175"/>
        <a:ext cx="111653" cy="111653"/>
      </dsp:txXfrm>
    </dsp:sp>
    <dsp:sp modelId="{5AB419CF-3028-4FA6-AC14-B58A404C2F3B}">
      <dsp:nvSpPr>
        <dsp:cNvPr id="0" name=""/>
        <dsp:cNvSpPr/>
      </dsp:nvSpPr>
      <dsp:spPr>
        <a:xfrm>
          <a:off x="2911315" y="4417184"/>
          <a:ext cx="1279663" cy="639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Requirement risk</a:t>
          </a:r>
        </a:p>
      </dsp:txBody>
      <dsp:txXfrm>
        <a:off x="2930055" y="4435924"/>
        <a:ext cx="1242183" cy="602351"/>
      </dsp:txXfrm>
    </dsp:sp>
    <dsp:sp modelId="{93E23422-6CB9-41B4-848C-3D2B188A8A0F}">
      <dsp:nvSpPr>
        <dsp:cNvPr id="0" name=""/>
        <dsp:cNvSpPr/>
      </dsp:nvSpPr>
      <dsp:spPr>
        <a:xfrm>
          <a:off x="4190978" y="4725718"/>
          <a:ext cx="107551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75518" y="1138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500" kern="1200"/>
        </a:p>
      </dsp:txBody>
      <dsp:txXfrm>
        <a:off x="4701849" y="4710212"/>
        <a:ext cx="53775" cy="53775"/>
      </dsp:txXfrm>
    </dsp:sp>
    <dsp:sp modelId="{DD03B11E-6605-4C58-8498-AEDEECCD4C76}">
      <dsp:nvSpPr>
        <dsp:cNvPr id="0" name=""/>
        <dsp:cNvSpPr/>
      </dsp:nvSpPr>
      <dsp:spPr>
        <a:xfrm>
          <a:off x="5266496" y="4417184"/>
          <a:ext cx="1279663" cy="639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Requirements are not defined clearly, inconsistency in defined SRS.</a:t>
          </a:r>
          <a:endParaRPr lang="en-US" sz="100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85236" y="4435924"/>
        <a:ext cx="1242183" cy="602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F58-E72F-4617-9A15-6B7F181D3BA1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9F02-7B7E-4405-841E-9FEA710E9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16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Cho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Tên</a:t>
            </a:r>
            <a:r>
              <a:rPr lang="en-US" baseline="0" dirty="0" smtClean="0"/>
              <a:t> non-functional –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Tao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maintainabiity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useability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Portability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4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he thong: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tang, tang client </a:t>
            </a:r>
            <a:r>
              <a:rPr lang="en-US" baseline="0" dirty="0" err="1" smtClean="0"/>
              <a:t>phia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tang web server la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broswer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website he thong, thong qua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smtClean="0"/>
              <a:t>http. </a:t>
            </a:r>
            <a:endParaRPr lang="en-US" dirty="0" smtClean="0"/>
          </a:p>
          <a:p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, phpB3.0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8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Cái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class diagram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question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answer.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2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nhăng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bug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đời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, test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bug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file excel,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file excel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…</a:t>
            </a:r>
          </a:p>
          <a:p>
            <a:r>
              <a:rPr lang="en-US" baseline="0" dirty="0" err="1" smtClean="0"/>
              <a:t>Cách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. Search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V ý,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quality plan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send ý,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tầm</a:t>
            </a:r>
            <a:r>
              <a:rPr lang="en-US" baseline="0" dirty="0" smtClean="0"/>
              <a:t> 50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ý,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gợi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Unit test, system test, integration test…</a:t>
            </a:r>
          </a:p>
          <a:p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unit test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integration test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V model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đời</a:t>
            </a:r>
            <a:r>
              <a:rPr lang="en-US" baseline="0" dirty="0" smtClean="0"/>
              <a:t> bug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. Tester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=&gt; raise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(file excel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, tester test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, ok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close bug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32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Cái</a:t>
            </a:r>
            <a:r>
              <a:rPr lang="en-US" baseline="0" dirty="0" smtClean="0"/>
              <a:t> SPM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communication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team,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qua yahoo, mail,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… (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8h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5h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12h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1h.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1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mile stone </a:t>
            </a:r>
            <a:r>
              <a:rPr lang="en-US" baseline="0" dirty="0" err="1" smtClean="0"/>
              <a:t>đê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, search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Microsoft Project Plan ý (Timing Management)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97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Cả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risk category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risk category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people risk …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risk,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,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risk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Closed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).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risk.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VD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technical risk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: Closed (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8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Quality plan </a:t>
            </a:r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6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…) –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Tester test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kstep</a:t>
            </a:r>
            <a:r>
              <a:rPr lang="en-US" baseline="0" dirty="0" smtClean="0"/>
              <a:t> – line of code, developer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 Code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maintainance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9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Idea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4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SRS </a:t>
            </a:r>
            <a:r>
              <a:rPr lang="en-US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SRS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Objective ý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slide Idea ý)</a:t>
            </a:r>
          </a:p>
          <a:p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chapter,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, VD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chụp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comment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SRS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SRS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prototype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Baokim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button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mobile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bé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demo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lắm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confirm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0891D-F623-43F5-8A70-E4D501C286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7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gray">
          <a:xfrm>
            <a:off x="2819400" y="2133600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gray">
          <a:xfrm>
            <a:off x="2438400" y="2014538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gray">
          <a:xfrm>
            <a:off x="3048000" y="2189163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Software Process Model</a:t>
            </a:r>
            <a:endParaRPr lang="en-US" b="1" dirty="0"/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gray">
          <a:xfrm>
            <a:off x="2592388" y="21129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1</a:t>
            </a:r>
          </a:p>
        </p:txBody>
      </p:sp>
      <p:sp>
        <p:nvSpPr>
          <p:cNvPr id="10" name="AutoShape 27"/>
          <p:cNvSpPr>
            <a:spLocks noChangeArrowheads="1"/>
          </p:cNvSpPr>
          <p:nvPr/>
        </p:nvSpPr>
        <p:spPr bwMode="gray">
          <a:xfrm>
            <a:off x="2819400" y="2971800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AutoShape 28"/>
          <p:cNvSpPr>
            <a:spLocks noChangeArrowheads="1"/>
          </p:cNvSpPr>
          <p:nvPr/>
        </p:nvSpPr>
        <p:spPr bwMode="gray">
          <a:xfrm>
            <a:off x="2438400" y="2852738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gray">
          <a:xfrm>
            <a:off x="3048000" y="3027363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Project Plan</a:t>
            </a:r>
            <a:endParaRPr lang="en-US" b="1" dirty="0"/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gray">
          <a:xfrm>
            <a:off x="2592388" y="29511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2</a:t>
            </a:r>
          </a:p>
        </p:txBody>
      </p:sp>
      <p:sp>
        <p:nvSpPr>
          <p:cNvPr id="14" name="AutoShape 31"/>
          <p:cNvSpPr>
            <a:spLocks noChangeArrowheads="1"/>
          </p:cNvSpPr>
          <p:nvPr/>
        </p:nvSpPr>
        <p:spPr bwMode="gray">
          <a:xfrm>
            <a:off x="2819400" y="3810000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AutoShape 32"/>
          <p:cNvSpPr>
            <a:spLocks noChangeArrowheads="1"/>
          </p:cNvSpPr>
          <p:nvPr/>
        </p:nvSpPr>
        <p:spPr bwMode="gray">
          <a:xfrm>
            <a:off x="2438400" y="3690938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gray">
          <a:xfrm>
            <a:off x="3048000" y="3865563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Risk Management</a:t>
            </a:r>
            <a:endParaRPr lang="en-US" b="1" dirty="0"/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gray">
          <a:xfrm>
            <a:off x="2592388" y="37893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3</a:t>
            </a:r>
          </a:p>
        </p:txBody>
      </p:sp>
      <p:sp>
        <p:nvSpPr>
          <p:cNvPr id="18" name="AutoShape 35"/>
          <p:cNvSpPr>
            <a:spLocks noChangeArrowheads="1"/>
          </p:cNvSpPr>
          <p:nvPr/>
        </p:nvSpPr>
        <p:spPr bwMode="gray">
          <a:xfrm>
            <a:off x="2819400" y="4724400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" name="AutoShape 36"/>
          <p:cNvSpPr>
            <a:spLocks noChangeArrowheads="1"/>
          </p:cNvSpPr>
          <p:nvPr/>
        </p:nvSpPr>
        <p:spPr bwMode="gray">
          <a:xfrm>
            <a:off x="2438400" y="4605338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gray">
          <a:xfrm>
            <a:off x="3048000" y="4779963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Quality Plan</a:t>
            </a:r>
            <a:endParaRPr lang="en-US" b="1" dirty="0"/>
          </a:p>
        </p:txBody>
      </p:sp>
      <p:sp>
        <p:nvSpPr>
          <p:cNvPr id="21" name="Text Box 38"/>
          <p:cNvSpPr txBox="1">
            <a:spLocks noChangeArrowheads="1"/>
          </p:cNvSpPr>
          <p:nvPr/>
        </p:nvSpPr>
        <p:spPr bwMode="gray">
          <a:xfrm>
            <a:off x="2592388" y="47037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826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1. Software Process Model</a:t>
            </a:r>
          </a:p>
          <a:p>
            <a:pPr lvl="1">
              <a:spcBef>
                <a:spcPts val="1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Iterative Model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Implementing each specific part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Continue review and improvement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1943"/>
            <a:ext cx="60960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950585007"/>
              </p:ext>
            </p:extLst>
          </p:nvPr>
        </p:nvGraphicFramePr>
        <p:xfrm>
          <a:off x="3429000" y="3581400"/>
          <a:ext cx="2286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1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Project Plan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9" y="1981200"/>
            <a:ext cx="838693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Risk Management</a:t>
            </a:r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517496"/>
              </p:ext>
            </p:extLst>
          </p:nvPr>
        </p:nvGraphicFramePr>
        <p:xfrm>
          <a:off x="609600" y="1219200"/>
          <a:ext cx="8229600" cy="505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0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59363"/>
          </a:xfrm>
        </p:spPr>
        <p:txBody>
          <a:bodyPr/>
          <a:lstStyle/>
          <a:p>
            <a:r>
              <a:rPr lang="en-US" dirty="0" smtClean="0"/>
              <a:t>4. Quality Plan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Improve Quality of  Basic Design , Detail </a:t>
            </a:r>
            <a:r>
              <a:rPr lang="en-US" dirty="0" smtClean="0">
                <a:solidFill>
                  <a:schemeClr val="tx1"/>
                </a:solidFill>
              </a:rPr>
              <a:t>Design: From </a:t>
            </a:r>
            <a:r>
              <a:rPr lang="en-US" dirty="0">
                <a:solidFill>
                  <a:schemeClr val="tx1"/>
                </a:solidFill>
              </a:rPr>
              <a:t>20 to 13 </a:t>
            </a:r>
            <a:r>
              <a:rPr lang="en-US" dirty="0" smtClean="0">
                <a:solidFill>
                  <a:schemeClr val="tx1"/>
                </a:solidFill>
              </a:rPr>
              <a:t>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Bug rate of Function Test: Stays at 8 </a:t>
            </a:r>
            <a:r>
              <a:rPr lang="en-US" dirty="0" smtClean="0">
                <a:solidFill>
                  <a:schemeClr val="tx1"/>
                </a:solidFill>
              </a:rPr>
              <a:t>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Number of comment on all Report:  50 comment 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Repetition of </a:t>
            </a:r>
            <a:r>
              <a:rPr lang="en-US" dirty="0">
                <a:solidFill>
                  <a:schemeClr val="tx1"/>
                </a:solidFill>
              </a:rPr>
              <a:t>comment on all Report:80% comments closed at the 1st round &amp; 20% comment at the 2nd &amp; 3rd round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8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6244"/>
          </a:xfrm>
        </p:spPr>
        <p:txBody>
          <a:bodyPr/>
          <a:lstStyle/>
          <a:p>
            <a:endParaRPr lang="en-US" sz="1600" dirty="0"/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763940" y="3719738"/>
            <a:ext cx="5486400" cy="1228725"/>
            <a:chOff x="1200" y="2778"/>
            <a:chExt cx="3456" cy="774"/>
          </a:xfrm>
        </p:grpSpPr>
        <p:sp>
          <p:nvSpPr>
            <p:cNvPr id="1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1763940" y="2344963"/>
            <a:ext cx="5486400" cy="1228725"/>
            <a:chOff x="1200" y="1912"/>
            <a:chExt cx="3456" cy="774"/>
          </a:xfrm>
        </p:grpSpPr>
        <p:sp>
          <p:nvSpPr>
            <p:cNvPr id="13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1763940" y="986063"/>
            <a:ext cx="5486400" cy="1228725"/>
            <a:chOff x="1200" y="1056"/>
            <a:chExt cx="3456" cy="774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36"/>
          <p:cNvSpPr txBox="1">
            <a:spLocks noChangeArrowheads="1"/>
          </p:cNvSpPr>
          <p:nvPr/>
        </p:nvSpPr>
        <p:spPr bwMode="gray">
          <a:xfrm>
            <a:off x="2244150" y="1338815"/>
            <a:ext cx="34496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1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gray">
          <a:xfrm>
            <a:off x="3086328" y="1071892"/>
            <a:ext cx="4164012" cy="10618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400" b="1" dirty="0">
                <a:latin typeface="Arial"/>
                <a:ea typeface="Arial"/>
                <a:cs typeface="Arial"/>
              </a:rPr>
              <a:t>The project that finishes in scheduled time, within the allocated budgets and which satisfies the customer requirements.</a:t>
            </a:r>
            <a:endParaRPr lang="vi-VN" sz="14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gray">
          <a:xfrm>
            <a:off x="2252798" y="2697715"/>
            <a:ext cx="36740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2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gray">
          <a:xfrm>
            <a:off x="3086328" y="2511651"/>
            <a:ext cx="4032250" cy="10218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400" b="1" dirty="0">
                <a:latin typeface="Arial"/>
                <a:ea typeface="Times New Roman"/>
                <a:cs typeface="Arial"/>
              </a:rPr>
              <a:t>All high-priority functionality defined in the requirements specification is delivered in the first release.</a:t>
            </a:r>
            <a:endParaRPr lang="vi-VN" sz="14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gray">
          <a:xfrm>
            <a:off x="2272034" y="4072489"/>
            <a:ext cx="34817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gray">
          <a:xfrm>
            <a:off x="3118985" y="3984741"/>
            <a:ext cx="4032250" cy="6987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400" b="1" dirty="0">
                <a:latin typeface="Arial"/>
                <a:ea typeface="Times New Roman"/>
                <a:cs typeface="Arial"/>
              </a:rPr>
              <a:t>Open-sources are optimized closely, less complexity, improving quality of the system.</a:t>
            </a:r>
            <a:endParaRPr lang="vi-VN" sz="14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763940" y="5150644"/>
            <a:ext cx="5486400" cy="1228725"/>
            <a:chOff x="1200" y="2778"/>
            <a:chExt cx="3456" cy="774"/>
          </a:xfrm>
        </p:grpSpPr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gray">
          <a:xfrm>
            <a:off x="2246341" y="5488219"/>
            <a:ext cx="37061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4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gray">
          <a:xfrm>
            <a:off x="3086328" y="5416442"/>
            <a:ext cx="4032250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400" b="1" dirty="0">
                <a:latin typeface="Arial"/>
                <a:ea typeface="Times New Roman"/>
                <a:cs typeface="Arial"/>
              </a:rPr>
              <a:t>The estimated number of residual defects does not exceed </a:t>
            </a:r>
            <a:r>
              <a:rPr lang="en-US" sz="1400" b="1" dirty="0" smtClean="0">
                <a:latin typeface="Arial"/>
                <a:ea typeface="Times New Roman"/>
                <a:cs typeface="Arial"/>
              </a:rPr>
              <a:t>8 defects / 1000 lines.</a:t>
            </a:r>
            <a:endParaRPr lang="vi-VN" sz="1400" dirty="0">
              <a:latin typeface="Arial"/>
              <a:ea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059363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u="sng" dirty="0">
                <a:solidFill>
                  <a:schemeClr val="tx1"/>
                </a:solidFill>
              </a:rPr>
              <a:t>Open </a:t>
            </a:r>
            <a:r>
              <a:rPr lang="en-US" b="1" u="sng" dirty="0" smtClean="0">
                <a:solidFill>
                  <a:schemeClr val="tx1"/>
                </a:solidFill>
              </a:rPr>
              <a:t>Sources </a:t>
            </a:r>
            <a:r>
              <a:rPr lang="en-US" b="1" u="sng" dirty="0">
                <a:solidFill>
                  <a:schemeClr val="tx1"/>
                </a:solidFill>
              </a:rPr>
              <a:t>Integration</a:t>
            </a:r>
          </a:p>
          <a:p>
            <a:pPr lvl="1">
              <a:buNone/>
            </a:pPr>
            <a:r>
              <a:rPr lang="en-US" dirty="0">
                <a:solidFill>
                  <a:schemeClr val="tx1"/>
                </a:solidFill>
              </a:rPr>
              <a:t>Our work in integration contain 3 main parts are: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err="1">
                <a:solidFill>
                  <a:schemeClr val="tx1"/>
                </a:solidFill>
              </a:rPr>
              <a:t>Joomla</a:t>
            </a:r>
            <a:r>
              <a:rPr lang="en-US" dirty="0">
                <a:solidFill>
                  <a:schemeClr val="tx1"/>
                </a:solidFill>
              </a:rPr>
              <a:t> 1.5.26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err="1">
                <a:solidFill>
                  <a:schemeClr val="tx1"/>
                </a:solidFill>
              </a:rPr>
              <a:t>iGiveTest</a:t>
            </a:r>
            <a:r>
              <a:rPr lang="en-US" dirty="0">
                <a:solidFill>
                  <a:schemeClr val="tx1"/>
                </a:solidFill>
              </a:rPr>
              <a:t> 2.0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err="1">
                <a:solidFill>
                  <a:schemeClr val="tx1"/>
                </a:solidFill>
              </a:rPr>
              <a:t>Phpbb</a:t>
            </a:r>
            <a:r>
              <a:rPr lang="en-US" dirty="0">
                <a:solidFill>
                  <a:schemeClr val="tx1"/>
                </a:solidFill>
              </a:rPr>
              <a:t>  3.0.10</a:t>
            </a:r>
          </a:p>
          <a:p>
            <a:pPr lvl="1">
              <a:buNone/>
            </a:pPr>
            <a:r>
              <a:rPr lang="en-US" dirty="0">
                <a:solidFill>
                  <a:schemeClr val="tx1"/>
                </a:solidFill>
              </a:rPr>
              <a:t>To integrate 3 parts our group must perform 3 steps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Synchronization databases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Implement tools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Integration modules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057650" cy="346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Open Sources Integration: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Synchronization databases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Synchronize </a:t>
            </a:r>
            <a:r>
              <a:rPr lang="en-US" dirty="0">
                <a:solidFill>
                  <a:schemeClr val="tx1"/>
                </a:solidFill>
              </a:rPr>
              <a:t>login/logout of </a:t>
            </a:r>
            <a:r>
              <a:rPr lang="en-US" i="1" dirty="0" err="1">
                <a:solidFill>
                  <a:schemeClr val="tx1"/>
                </a:solidFill>
              </a:rPr>
              <a:t>Joomla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i="1" dirty="0" err="1">
                <a:solidFill>
                  <a:schemeClr val="tx1"/>
                </a:solidFill>
              </a:rPr>
              <a:t>Pbpbb</a:t>
            </a:r>
            <a:r>
              <a:rPr lang="en-US" dirty="0">
                <a:solidFill>
                  <a:schemeClr val="tx1"/>
                </a:solidFill>
              </a:rPr>
              <a:t> by an extension of </a:t>
            </a:r>
            <a:r>
              <a:rPr lang="en-US" i="1" dirty="0" err="1" smtClean="0">
                <a:solidFill>
                  <a:schemeClr val="tx1"/>
                </a:solidFill>
              </a:rPr>
              <a:t>Joomla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About </a:t>
            </a:r>
            <a:r>
              <a:rPr lang="en-US" i="1" dirty="0" err="1">
                <a:solidFill>
                  <a:schemeClr val="tx1"/>
                </a:solidFill>
              </a:rPr>
              <a:t>iGiveTest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i="1" dirty="0" err="1">
                <a:solidFill>
                  <a:schemeClr val="tx1"/>
                </a:solidFill>
              </a:rPr>
              <a:t>Joomla</a:t>
            </a:r>
            <a:r>
              <a:rPr lang="en-US" i="1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 we synchronize in their similar columns tables</a:t>
            </a:r>
            <a:r>
              <a:rPr lang="en-US" i="1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users and groups(both open sources have those tables)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6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>
                <a:solidFill>
                  <a:schemeClr val="tx1"/>
                </a:solidFill>
              </a:rPr>
              <a:t>Implement </a:t>
            </a:r>
            <a:r>
              <a:rPr lang="en-US" b="1" dirty="0" smtClean="0">
                <a:solidFill>
                  <a:schemeClr val="tx1"/>
                </a:solidFill>
              </a:rPr>
              <a:t>tools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synchronize </a:t>
            </a:r>
            <a:r>
              <a:rPr lang="en-US" i="1" dirty="0" err="1">
                <a:solidFill>
                  <a:schemeClr val="tx1"/>
                </a:solidFill>
              </a:rPr>
              <a:t>Joomla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i="1" dirty="0" err="1">
                <a:solidFill>
                  <a:schemeClr val="tx1"/>
                </a:solidFill>
              </a:rPr>
              <a:t>Phpbb</a:t>
            </a:r>
            <a:r>
              <a:rPr lang="en-US" dirty="0">
                <a:solidFill>
                  <a:schemeClr val="tx1"/>
                </a:solidFill>
              </a:rPr>
              <a:t>, we will use extensions of </a:t>
            </a:r>
            <a:r>
              <a:rPr lang="en-US" i="1" dirty="0" err="1">
                <a:solidFill>
                  <a:schemeClr val="tx1"/>
                </a:solidFill>
              </a:rPr>
              <a:t>Joomla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i="1" dirty="0" err="1">
                <a:solidFill>
                  <a:schemeClr val="tx1"/>
                </a:solidFill>
              </a:rPr>
              <a:t>RokBridge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lvl="2">
              <a:lnSpc>
                <a:spcPct val="150000"/>
              </a:lnSpc>
            </a:pPr>
            <a:r>
              <a:rPr lang="en-US" sz="2000" b="1" u="sng" dirty="0" smtClean="0">
                <a:solidFill>
                  <a:schemeClr val="tx1"/>
                </a:solidFill>
              </a:rPr>
              <a:t>What </a:t>
            </a:r>
            <a:r>
              <a:rPr lang="en-US" sz="2000" b="1" u="sng" dirty="0">
                <a:solidFill>
                  <a:schemeClr val="tx1"/>
                </a:solidFill>
              </a:rPr>
              <a:t>is </a:t>
            </a:r>
            <a:r>
              <a:rPr lang="en-US" sz="2000" b="1" u="sng" dirty="0" err="1">
                <a:solidFill>
                  <a:schemeClr val="tx1"/>
                </a:solidFill>
              </a:rPr>
              <a:t>RokBridge</a:t>
            </a:r>
            <a:r>
              <a:rPr lang="en-US" sz="2000" b="1" u="sng" dirty="0" smtClean="0">
                <a:solidFill>
                  <a:schemeClr val="tx1"/>
                </a:solidFill>
              </a:rPr>
              <a:t>?</a:t>
            </a:r>
          </a:p>
          <a:p>
            <a:pPr lvl="2">
              <a:lnSpc>
                <a:spcPct val="150000"/>
              </a:lnSpc>
            </a:pPr>
            <a:r>
              <a:rPr lang="en-US" sz="2000" b="1" u="sng" dirty="0" smtClean="0">
                <a:solidFill>
                  <a:schemeClr val="tx1"/>
                </a:solidFill>
              </a:rPr>
              <a:t>How to use?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2000" b="1" u="sng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Integration </a:t>
            </a:r>
            <a:r>
              <a:rPr lang="en-US" b="1" dirty="0">
                <a:solidFill>
                  <a:schemeClr val="tx1"/>
                </a:solidFill>
              </a:rPr>
              <a:t>modules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Get password in </a:t>
            </a:r>
            <a:r>
              <a:rPr lang="en-US" sz="2000" dirty="0" err="1">
                <a:solidFill>
                  <a:schemeClr val="tx1"/>
                </a:solidFill>
              </a:rPr>
              <a:t>Phpbb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vi-VN" sz="2000" dirty="0">
              <a:solidFill>
                <a:schemeClr val="tx1"/>
              </a:solidFill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Add authority for user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Logout the system</a:t>
            </a:r>
          </a:p>
          <a:p>
            <a:pPr marL="514350" lvl="1" indent="0">
              <a:lnSpc>
                <a:spcPct val="150000"/>
              </a:lnSpc>
              <a:buNone/>
            </a:pPr>
            <a:endParaRPr lang="vi-VN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</a:p>
          <a:p>
            <a:pPr lvl="1"/>
            <a:r>
              <a:rPr lang="en-US" b="1" u="sng" dirty="0" smtClean="0">
                <a:solidFill>
                  <a:schemeClr val="tx1"/>
                </a:solidFill>
              </a:rPr>
              <a:t>Exercise Library: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</a:rPr>
              <a:t>subject</a:t>
            </a:r>
            <a:endParaRPr lang="vi-VN" sz="1600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Select chapter</a:t>
            </a:r>
            <a:endParaRPr lang="vi-VN" sz="1600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Select theory(Optional)</a:t>
            </a:r>
            <a:endParaRPr lang="vi-VN" sz="1600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Select difficulty of question</a:t>
            </a:r>
            <a:endParaRPr lang="vi-VN" sz="1600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View questions follow the selections</a:t>
            </a:r>
            <a:endParaRPr lang="vi-VN" sz="1600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View answer of questions</a:t>
            </a:r>
            <a:endParaRPr lang="vi-V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0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1066800"/>
            <a:ext cx="2057400" cy="1295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8600" y="914400"/>
            <a:ext cx="2133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344547"/>
              </p:ext>
            </p:extLst>
          </p:nvPr>
        </p:nvGraphicFramePr>
        <p:xfrm>
          <a:off x="228600" y="1066800"/>
          <a:ext cx="87630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Non-functional Requirement</a:t>
            </a:r>
          </a:p>
          <a:p>
            <a:endParaRPr lang="en-US" dirty="0" smtClean="0"/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1097739" y="4605338"/>
            <a:ext cx="4799806" cy="1228725"/>
            <a:chOff x="1200" y="2778"/>
            <a:chExt cx="3456" cy="774"/>
          </a:xfrm>
        </p:grpSpPr>
        <p:sp>
          <p:nvSpPr>
            <p:cNvPr id="8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3305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1096945" y="3116262"/>
            <a:ext cx="4800600" cy="1228725"/>
            <a:chOff x="1200" y="1912"/>
            <a:chExt cx="3456" cy="774"/>
          </a:xfrm>
        </p:grpSpPr>
        <p:sp>
          <p:nvSpPr>
            <p:cNvPr id="11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3305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32"/>
          <p:cNvGrpSpPr>
            <a:grpSpLocks/>
          </p:cNvGrpSpPr>
          <p:nvPr/>
        </p:nvGrpSpPr>
        <p:grpSpPr bwMode="auto">
          <a:xfrm>
            <a:off x="1096945" y="1660525"/>
            <a:ext cx="4800600" cy="1228725"/>
            <a:chOff x="1200" y="1056"/>
            <a:chExt cx="3456" cy="774"/>
          </a:xfrm>
        </p:grpSpPr>
        <p:sp>
          <p:nvSpPr>
            <p:cNvPr id="14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3305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ext Box 36"/>
          <p:cNvSpPr txBox="1">
            <a:spLocks noChangeArrowheads="1"/>
          </p:cNvSpPr>
          <p:nvPr/>
        </p:nvSpPr>
        <p:spPr bwMode="gray">
          <a:xfrm>
            <a:off x="1436953" y="1954103"/>
            <a:ext cx="412276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Maintainability</a:t>
            </a:r>
          </a:p>
        </p:txBody>
      </p:sp>
      <p:sp>
        <p:nvSpPr>
          <p:cNvPr id="18" name="Text Box 38"/>
          <p:cNvSpPr txBox="1">
            <a:spLocks noChangeArrowheads="1"/>
          </p:cNvSpPr>
          <p:nvPr/>
        </p:nvSpPr>
        <p:spPr bwMode="gray">
          <a:xfrm>
            <a:off x="1447839" y="3408253"/>
            <a:ext cx="312420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/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Extensibility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 Box 40"/>
          <p:cNvSpPr txBox="1">
            <a:spLocks noChangeArrowheads="1"/>
          </p:cNvSpPr>
          <p:nvPr/>
        </p:nvSpPr>
        <p:spPr bwMode="gray">
          <a:xfrm>
            <a:off x="1436953" y="4905383"/>
            <a:ext cx="274844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Portability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438" y="762000"/>
            <a:ext cx="8229600" cy="5059363"/>
          </a:xfrm>
        </p:spPr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pic>
        <p:nvPicPr>
          <p:cNvPr id="3074" name="Picture 2" descr="C:\e-learning-website\Document\Diagram,Image Report\Image Diagram Report 4\Images 4\SystemArchitectureDesig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1030"/>
            <a:ext cx="6949167" cy="592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" y="-32657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1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" name="Picture 6" descr="D:\e-learning-website\User\NamKT\db_e-learnin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9050"/>
            <a:ext cx="8153400" cy="6838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9" name="Picture 8" descr="C:\e-learning-website\User\NamKT\picClassTheor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0086"/>
            <a:ext cx="7772400" cy="548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318"/>
            <a:ext cx="8229600" cy="50593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97009"/>
              </p:ext>
            </p:extLst>
          </p:nvPr>
        </p:nvGraphicFramePr>
        <p:xfrm>
          <a:off x="105981" y="1447800"/>
          <a:ext cx="893203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SmartDraw" r:id="rId3" imgW="8703268" imgH="4533499" progId="SmartDraw.2">
                  <p:embed/>
                </p:oleObj>
              </mc:Choice>
              <mc:Fallback>
                <p:oleObj name="SmartDraw" r:id="rId3" imgW="8703268" imgH="4533499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1" y="1447800"/>
                        <a:ext cx="8932037" cy="5257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593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000" dirty="0" smtClean="0"/>
              <a:t>Controlling and Monitoring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Source code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Code repository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Subversion</a:t>
            </a:r>
          </a:p>
          <a:p>
            <a:pPr lvl="1" eaLnBrk="1" hangingPunct="1">
              <a:lnSpc>
                <a:spcPct val="2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Team member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Meeting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Assign task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Tracking task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Issue resolve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Review task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Report</a:t>
            </a:r>
          </a:p>
          <a:p>
            <a:pPr lvl="2" eaLnBrk="1" hangingPunct="1">
              <a:lnSpc>
                <a:spcPct val="150000"/>
              </a:lnSpc>
            </a:pPr>
            <a:endParaRPr lang="en-US" sz="1600" dirty="0" smtClean="0"/>
          </a:p>
          <a:p>
            <a:pPr lvl="2" eaLnBrk="1" hangingPunct="1">
              <a:lnSpc>
                <a:spcPct val="150000"/>
              </a:lnSpc>
            </a:pPr>
            <a:endParaRPr lang="en-US" sz="1600" dirty="0" smtClean="0"/>
          </a:p>
          <a:p>
            <a:endParaRPr lang="en-US" dirty="0" smtClean="0"/>
          </a:p>
        </p:txBody>
      </p:sp>
      <p:pic>
        <p:nvPicPr>
          <p:cNvPr id="10" name="Picture 3" descr="C:\Users\hungnt00838\Desktop\Diagra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9371" y="1447800"/>
            <a:ext cx="4884984" cy="26452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7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driven development cycle:</a:t>
            </a:r>
            <a:endParaRPr lang="en-US" dirty="0"/>
          </a:p>
        </p:txBody>
      </p:sp>
      <p:pic>
        <p:nvPicPr>
          <p:cNvPr id="5122" name="Picture 2" descr="I:\Test-driven_develop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600200"/>
            <a:ext cx="7062788" cy="506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30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Communication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control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Online activity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Email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Google group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Chat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Phone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Offline activity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Kick-Off project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Daily and weekly meeting 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Working together from Mon to Sat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Team building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hungnt00838\Desktop\Working-Together-Sm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371600"/>
            <a:ext cx="4272140" cy="2895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2406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87363"/>
          </a:xfrm>
        </p:spPr>
        <p:txBody>
          <a:bodyPr/>
          <a:lstStyle/>
          <a:p>
            <a:r>
              <a:rPr lang="en-US" dirty="0" smtClean="0"/>
              <a:t>Test plan: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57480"/>
              </p:ext>
            </p:extLst>
          </p:nvPr>
        </p:nvGraphicFramePr>
        <p:xfrm>
          <a:off x="1219200" y="2017969"/>
          <a:ext cx="5909945" cy="1323340"/>
        </p:xfrm>
        <a:graphic>
          <a:graphicData uri="http://schemas.openxmlformats.org/drawingml/2006/table">
            <a:tbl>
              <a:tblPr/>
              <a:tblGrid>
                <a:gridCol w="1477010"/>
                <a:gridCol w="1477645"/>
                <a:gridCol w="1477645"/>
                <a:gridCol w="1477645"/>
              </a:tblGrid>
              <a:tr h="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Type</a:t>
                      </a:r>
                      <a:r>
                        <a:rPr lang="en-US" sz="1300" b="1" baseline="0" dirty="0" smtClean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300" b="1" dirty="0" smtClean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of Test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Stage of </a:t>
                      </a:r>
                      <a:r>
                        <a:rPr lang="en-US" sz="1300" b="1" dirty="0" smtClean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Test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Unit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Intergration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System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</a:rPr>
                        <a:t>Functional Test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</a:rPr>
                        <a:t>User </a:t>
                      </a:r>
                      <a:r>
                        <a:rPr lang="en-US" sz="1300" dirty="0" smtClean="0">
                          <a:latin typeface="Times New Roman"/>
                          <a:ea typeface="Times New Roman"/>
                          <a:cs typeface="Times New Roman"/>
                        </a:rPr>
                        <a:t>Interface </a:t>
                      </a: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</a:rPr>
                        <a:t>Test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</a:rPr>
                        <a:t>Data Volume Test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68987"/>
              </p:ext>
            </p:extLst>
          </p:nvPr>
        </p:nvGraphicFramePr>
        <p:xfrm>
          <a:off x="1219200" y="4039654"/>
          <a:ext cx="5867400" cy="1106424"/>
        </p:xfrm>
        <a:graphic>
          <a:graphicData uri="http://schemas.openxmlformats.org/drawingml/2006/table">
            <a:tbl>
              <a:tblPr/>
              <a:tblGrid>
                <a:gridCol w="1955800"/>
                <a:gridCol w="1955800"/>
                <a:gridCol w="1955800"/>
              </a:tblGrid>
              <a:tr h="3124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Test Schedule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Start Date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Finish Date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Calibri"/>
                          <a:cs typeface="Times New Roman"/>
                        </a:rPr>
                        <a:t>Unit/Function Testing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Times New Roman"/>
                          <a:ea typeface="Calibri"/>
                          <a:cs typeface="Times New Roman"/>
                        </a:rPr>
                        <a:t>27/6/2012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Times New Roman"/>
                          <a:ea typeface="Calibri"/>
                          <a:cs typeface="Times New Roman"/>
                        </a:rPr>
                        <a:t>1/8/2012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Calibri"/>
                          <a:cs typeface="Times New Roman"/>
                        </a:rPr>
                        <a:t>User Interface Testing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Times New Roman"/>
                          <a:ea typeface="Calibri"/>
                          <a:cs typeface="Times New Roman"/>
                        </a:rPr>
                        <a:t>2/8/2012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Times New Roman"/>
                          <a:ea typeface="Calibri"/>
                          <a:cs typeface="Times New Roman"/>
                        </a:rPr>
                        <a:t>4/8/2012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Times New Roman"/>
                        </a:rPr>
                        <a:t>User Acceptance Testing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Times New Roman"/>
                          <a:ea typeface="Calibri"/>
                          <a:cs typeface="Times New Roman"/>
                        </a:rPr>
                        <a:t>5/8/2012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Times New Roman"/>
                          <a:ea typeface="Calibri"/>
                          <a:cs typeface="Times New Roman"/>
                        </a:rPr>
                        <a:t>8/8/2012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43000" y="163696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Test Stage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886" y="3647495"/>
            <a:ext cx="175260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+mj-lt"/>
                <a:ea typeface="Calibri"/>
                <a:cs typeface="Times New Roman"/>
              </a:rPr>
              <a:t>Test Schedule</a:t>
            </a:r>
            <a:endParaRPr lang="en-US" sz="1400" dirty="0">
              <a:solidFill>
                <a:sysClr val="windowText" lastClr="000000"/>
              </a:solidFill>
              <a:latin typeface="+mj-lt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42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267200"/>
            <a:ext cx="4114800" cy="1858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D:\e-learning-website\User\NamKT\role vs responsible.png"/>
          <p:cNvPicPr/>
          <p:nvPr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8763000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137849"/>
              </p:ext>
            </p:extLst>
          </p:nvPr>
        </p:nvGraphicFramePr>
        <p:xfrm>
          <a:off x="1066801" y="1904997"/>
          <a:ext cx="6857998" cy="3276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8522"/>
                <a:gridCol w="938737"/>
                <a:gridCol w="1139895"/>
                <a:gridCol w="1206948"/>
                <a:gridCol w="1206948"/>
                <a:gridCol w="1206948"/>
              </a:tblGrid>
              <a:tr h="70440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Severity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Defect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Open Defect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38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Assigned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Corrected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Accepted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Open defects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</a:tr>
              <a:tr h="2658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Fatal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</a:tr>
              <a:tr h="2658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Serious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</a:tr>
              <a:tr h="2658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Medium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</a:tr>
              <a:tr h="2658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Cosmetic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</a:tr>
              <a:tr h="5025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Total (Status)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</a:tr>
              <a:tr h="5025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Total (W.def)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1234281"/>
            <a:ext cx="8229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Test result: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emo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3" b="100000" l="0" r="95729">
                        <a14:foregroundMark x1="16332" y1="9059" x2="21859" y2="8014"/>
                        <a14:foregroundMark x1="3015" y1="88502" x2="8291" y2="94425"/>
                        <a14:foregroundMark x1="2010" y1="77003" x2="8794" y2="87456"/>
                        <a14:foregroundMark x1="30402" y1="94425" x2="37940" y2="96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431580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3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Website </a:t>
            </a:r>
            <a:r>
              <a:rPr lang="en-US" sz="2000" dirty="0">
                <a:solidFill>
                  <a:schemeClr val="tx1"/>
                </a:solidFill>
              </a:rPr>
              <a:t>in Vietnamese and free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Base </a:t>
            </a:r>
            <a:r>
              <a:rPr lang="en-US" sz="2000" dirty="0">
                <a:solidFill>
                  <a:schemeClr val="tx1"/>
                </a:solidFill>
              </a:rPr>
              <a:t>on Bloom model, after learning theory has exercise of relate theory to do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i="1" dirty="0" err="1">
                <a:solidFill>
                  <a:schemeClr val="tx1"/>
                </a:solidFill>
              </a:rPr>
              <a:t>Joomla</a:t>
            </a:r>
            <a:r>
              <a:rPr lang="en-US" sz="2000" dirty="0">
                <a:solidFill>
                  <a:schemeClr val="tx1"/>
                </a:solidFill>
              </a:rPr>
              <a:t>, so can add more component in future phase</a:t>
            </a:r>
          </a:p>
          <a:p>
            <a:r>
              <a:rPr lang="en-US" sz="2400" dirty="0"/>
              <a:t>Disadvantage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Not </a:t>
            </a:r>
            <a:r>
              <a:rPr lang="en-US" sz="2000" dirty="0">
                <a:solidFill>
                  <a:schemeClr val="tx1"/>
                </a:solidFill>
              </a:rPr>
              <a:t>good see Interface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Not </a:t>
            </a:r>
            <a:r>
              <a:rPr lang="en-US" sz="2000" dirty="0">
                <a:solidFill>
                  <a:schemeClr val="tx1"/>
                </a:solidFill>
              </a:rPr>
              <a:t>enough expected feature</a:t>
            </a:r>
          </a:p>
          <a:p>
            <a:r>
              <a:rPr lang="en-US" sz="2400" dirty="0"/>
              <a:t>Experience Learning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Learn </a:t>
            </a:r>
            <a:r>
              <a:rPr lang="en-US" sz="2000" dirty="0">
                <a:solidFill>
                  <a:schemeClr val="tx1"/>
                </a:solidFill>
              </a:rPr>
              <a:t>more experience in techniques (PHP language)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team works </a:t>
            </a:r>
            <a:r>
              <a:rPr lang="en-US" sz="2000" dirty="0">
                <a:solidFill>
                  <a:schemeClr val="tx1"/>
                </a:solidFill>
              </a:rPr>
              <a:t>and management technique</a:t>
            </a:r>
          </a:p>
        </p:txBody>
      </p:sp>
    </p:spTree>
    <p:extLst>
      <p:ext uri="{BB962C8B-B14F-4D97-AF65-F5344CB8AC3E}">
        <p14:creationId xmlns:p14="http://schemas.microsoft.com/office/powerpoint/2010/main" val="50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q and 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1" b="91837" l="4000" r="93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43" y="2318657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228600"/>
            <a:ext cx="236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525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Content</a:t>
            </a:r>
            <a:endParaRPr lang="en-US" dirty="0"/>
          </a:p>
        </p:txBody>
      </p:sp>
      <p:sp>
        <p:nvSpPr>
          <p:cNvPr id="99351" name="AutoShape 23"/>
          <p:cNvSpPr>
            <a:spLocks noChangeArrowheads="1"/>
          </p:cNvSpPr>
          <p:nvPr/>
        </p:nvSpPr>
        <p:spPr bwMode="gray">
          <a:xfrm>
            <a:off x="2527300" y="676276"/>
            <a:ext cx="44958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99352" name="AutoShape 24"/>
          <p:cNvSpPr>
            <a:spLocks noChangeArrowheads="1"/>
          </p:cNvSpPr>
          <p:nvPr/>
        </p:nvSpPr>
        <p:spPr bwMode="gray">
          <a:xfrm>
            <a:off x="2146300" y="557214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53" name="Text Box 25"/>
          <p:cNvSpPr txBox="1">
            <a:spLocks noChangeArrowheads="1"/>
          </p:cNvSpPr>
          <p:nvPr/>
        </p:nvSpPr>
        <p:spPr bwMode="gray">
          <a:xfrm>
            <a:off x="2755900" y="731839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latin typeface="+mj-lt"/>
              </a:rPr>
              <a:t>Background</a:t>
            </a:r>
            <a:endParaRPr lang="en-US" b="1" dirty="0">
              <a:latin typeface="+mj-lt"/>
            </a:endParaRPr>
          </a:p>
        </p:txBody>
      </p:sp>
      <p:sp>
        <p:nvSpPr>
          <p:cNvPr id="99354" name="Text Box 26"/>
          <p:cNvSpPr txBox="1">
            <a:spLocks noChangeArrowheads="1"/>
          </p:cNvSpPr>
          <p:nvPr/>
        </p:nvSpPr>
        <p:spPr bwMode="gray">
          <a:xfrm>
            <a:off x="2316032" y="655639"/>
            <a:ext cx="32252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  <a:latin typeface="+mj-lt"/>
              </a:rPr>
              <a:t>1</a:t>
            </a:r>
          </a:p>
        </p:txBody>
      </p:sp>
      <p:sp>
        <p:nvSpPr>
          <p:cNvPr id="99355" name="AutoShape 27"/>
          <p:cNvSpPr>
            <a:spLocks noChangeArrowheads="1"/>
          </p:cNvSpPr>
          <p:nvPr/>
        </p:nvSpPr>
        <p:spPr bwMode="gray">
          <a:xfrm>
            <a:off x="2530475" y="1326358"/>
            <a:ext cx="44958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99356" name="AutoShape 28"/>
          <p:cNvSpPr>
            <a:spLocks noChangeArrowheads="1"/>
          </p:cNvSpPr>
          <p:nvPr/>
        </p:nvSpPr>
        <p:spPr bwMode="gray">
          <a:xfrm>
            <a:off x="2149475" y="1207296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gray">
          <a:xfrm>
            <a:off x="2759075" y="1381921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latin typeface="+mj-lt"/>
              </a:rPr>
              <a:t>The Existing System</a:t>
            </a:r>
            <a:endParaRPr lang="en-US" b="1" dirty="0">
              <a:latin typeface="+mj-lt"/>
            </a:endParaRPr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gray">
          <a:xfrm>
            <a:off x="2303463" y="1305721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  <a:latin typeface="+mj-lt"/>
              </a:rPr>
              <a:t>2</a:t>
            </a:r>
          </a:p>
        </p:txBody>
      </p:sp>
      <p:sp>
        <p:nvSpPr>
          <p:cNvPr id="99359" name="AutoShape 31"/>
          <p:cNvSpPr>
            <a:spLocks noChangeArrowheads="1"/>
          </p:cNvSpPr>
          <p:nvPr/>
        </p:nvSpPr>
        <p:spPr bwMode="gray">
          <a:xfrm>
            <a:off x="2572788" y="1979615"/>
            <a:ext cx="4450312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99360" name="AutoShape 32"/>
          <p:cNvSpPr>
            <a:spLocks noChangeArrowheads="1"/>
          </p:cNvSpPr>
          <p:nvPr/>
        </p:nvSpPr>
        <p:spPr bwMode="gray">
          <a:xfrm>
            <a:off x="2155825" y="1865315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99361" name="Text Box 33"/>
          <p:cNvSpPr txBox="1">
            <a:spLocks noChangeArrowheads="1"/>
          </p:cNvSpPr>
          <p:nvPr/>
        </p:nvSpPr>
        <p:spPr bwMode="gray">
          <a:xfrm>
            <a:off x="2823823" y="2024859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>
                <a:latin typeface="+mj-lt"/>
              </a:rPr>
              <a:t>Ideal</a:t>
            </a:r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gray">
          <a:xfrm>
            <a:off x="2324755" y="1963740"/>
            <a:ext cx="32412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  <a:latin typeface="+mj-lt"/>
              </a:rPr>
              <a:t>3</a:t>
            </a:r>
          </a:p>
        </p:txBody>
      </p:sp>
      <p:sp>
        <p:nvSpPr>
          <p:cNvPr id="99363" name="AutoShape 35"/>
          <p:cNvSpPr>
            <a:spLocks noChangeArrowheads="1"/>
          </p:cNvSpPr>
          <p:nvPr/>
        </p:nvSpPr>
        <p:spPr bwMode="gray">
          <a:xfrm>
            <a:off x="2536825" y="2669384"/>
            <a:ext cx="44958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99364" name="AutoShape 36"/>
          <p:cNvSpPr>
            <a:spLocks noChangeArrowheads="1"/>
          </p:cNvSpPr>
          <p:nvPr/>
        </p:nvSpPr>
        <p:spPr bwMode="gray">
          <a:xfrm>
            <a:off x="2155825" y="2550322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99365" name="Text Box 37"/>
          <p:cNvSpPr txBox="1">
            <a:spLocks noChangeArrowheads="1"/>
          </p:cNvSpPr>
          <p:nvPr/>
        </p:nvSpPr>
        <p:spPr bwMode="gray">
          <a:xfrm>
            <a:off x="2765425" y="2724947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latin typeface="+mj-lt"/>
              </a:rPr>
              <a:t>Project Management Plan</a:t>
            </a:r>
            <a:endParaRPr lang="en-US" b="1" dirty="0">
              <a:latin typeface="+mj-lt"/>
            </a:endParaRPr>
          </a:p>
        </p:txBody>
      </p:sp>
      <p:sp>
        <p:nvSpPr>
          <p:cNvPr id="99366" name="Text Box 38"/>
          <p:cNvSpPr txBox="1">
            <a:spLocks noChangeArrowheads="1"/>
          </p:cNvSpPr>
          <p:nvPr/>
        </p:nvSpPr>
        <p:spPr bwMode="gray">
          <a:xfrm>
            <a:off x="2309813" y="2648747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FEFEFE"/>
                </a:solidFill>
                <a:latin typeface="+mj-lt"/>
              </a:rPr>
              <a:t>4</a:t>
            </a:r>
          </a:p>
        </p:txBody>
      </p:sp>
      <p:sp>
        <p:nvSpPr>
          <p:cNvPr id="22" name="AutoShape 35"/>
          <p:cNvSpPr>
            <a:spLocks noChangeArrowheads="1"/>
          </p:cNvSpPr>
          <p:nvPr/>
        </p:nvSpPr>
        <p:spPr bwMode="gray">
          <a:xfrm>
            <a:off x="2536825" y="3339032"/>
            <a:ext cx="4524375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3" name="AutoShape 36"/>
          <p:cNvSpPr>
            <a:spLocks noChangeArrowheads="1"/>
          </p:cNvSpPr>
          <p:nvPr/>
        </p:nvSpPr>
        <p:spPr bwMode="gray">
          <a:xfrm>
            <a:off x="2155826" y="3219970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gray">
          <a:xfrm>
            <a:off x="2765425" y="3403052"/>
            <a:ext cx="4267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b="1" dirty="0" smtClean="0">
                <a:latin typeface="+mj-lt"/>
              </a:rPr>
              <a:t>Software Requirement Specifications</a:t>
            </a:r>
            <a:endParaRPr lang="en-US" b="1" dirty="0">
              <a:latin typeface="+mj-lt"/>
            </a:endParaRPr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gray">
          <a:xfrm>
            <a:off x="2320749" y="3318395"/>
            <a:ext cx="33214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rgbClr val="FEFEFE"/>
                </a:solidFill>
                <a:latin typeface="+mj-lt"/>
              </a:rPr>
              <a:t>5</a:t>
            </a:r>
            <a:endParaRPr lang="en-US" sz="2400" dirty="0">
              <a:solidFill>
                <a:srgbClr val="FEFEFE"/>
              </a:solidFill>
              <a:latin typeface="+mj-lt"/>
            </a:endParaRPr>
          </a:p>
        </p:txBody>
      </p:sp>
      <p:sp>
        <p:nvSpPr>
          <p:cNvPr id="26" name="AutoShape 35"/>
          <p:cNvSpPr>
            <a:spLocks noChangeArrowheads="1"/>
          </p:cNvSpPr>
          <p:nvPr/>
        </p:nvSpPr>
        <p:spPr bwMode="gray">
          <a:xfrm>
            <a:off x="2536825" y="4044676"/>
            <a:ext cx="4527550" cy="457200"/>
          </a:xfrm>
          <a:prstGeom prst="roundRect">
            <a:avLst>
              <a:gd name="adj" fmla="val 16667"/>
            </a:avLst>
          </a:prstGeom>
          <a:solidFill>
            <a:srgbClr val="E9DA4F"/>
          </a:solidFill>
          <a:ln>
            <a:solidFill>
              <a:srgbClr val="FFFF0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7" name="AutoShape 36"/>
          <p:cNvSpPr>
            <a:spLocks noChangeArrowheads="1"/>
          </p:cNvSpPr>
          <p:nvPr/>
        </p:nvSpPr>
        <p:spPr bwMode="gray">
          <a:xfrm>
            <a:off x="2155825" y="3930376"/>
            <a:ext cx="685800" cy="685800"/>
          </a:xfrm>
          <a:prstGeom prst="diamond">
            <a:avLst/>
          </a:prstGeom>
          <a:solidFill>
            <a:srgbClr val="E9DA4F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gray">
          <a:xfrm>
            <a:off x="2949575" y="4100239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latin typeface="+mj-lt"/>
              </a:rPr>
              <a:t>Software Design Description</a:t>
            </a:r>
            <a:endParaRPr lang="en-US" b="1" dirty="0">
              <a:latin typeface="+mj-lt"/>
            </a:endParaRP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gray">
          <a:xfrm>
            <a:off x="2310901" y="4044676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rgbClr val="FEFEFE"/>
                </a:solidFill>
                <a:latin typeface="+mj-lt"/>
              </a:rPr>
              <a:t>6</a:t>
            </a:r>
            <a:endParaRPr lang="en-US" sz="2400" dirty="0">
              <a:solidFill>
                <a:srgbClr val="FEFEFE"/>
              </a:solidFill>
              <a:latin typeface="+mj-lt"/>
            </a:endParaRPr>
          </a:p>
        </p:txBody>
      </p:sp>
      <p:sp>
        <p:nvSpPr>
          <p:cNvPr id="30" name="AutoShape 35"/>
          <p:cNvSpPr>
            <a:spLocks noChangeArrowheads="1"/>
          </p:cNvSpPr>
          <p:nvPr/>
        </p:nvSpPr>
        <p:spPr bwMode="gray">
          <a:xfrm>
            <a:off x="2536824" y="4753494"/>
            <a:ext cx="4524375" cy="4572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AutoShape 36"/>
          <p:cNvSpPr>
            <a:spLocks noChangeArrowheads="1"/>
          </p:cNvSpPr>
          <p:nvPr/>
        </p:nvSpPr>
        <p:spPr bwMode="gray">
          <a:xfrm>
            <a:off x="2155825" y="4634432"/>
            <a:ext cx="685800" cy="685800"/>
          </a:xfrm>
          <a:prstGeom prst="diamond">
            <a:avLst/>
          </a:prstGeom>
          <a:ln w="38100">
            <a:solidFill>
              <a:schemeClr val="bg1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gray">
          <a:xfrm>
            <a:off x="2765425" y="4809057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latin typeface="+mj-lt"/>
              </a:rPr>
              <a:t>Testing</a:t>
            </a:r>
            <a:endParaRPr lang="en-US" b="1" dirty="0">
              <a:latin typeface="+mj-lt"/>
            </a:endParaRPr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gray">
          <a:xfrm>
            <a:off x="2328763" y="4732857"/>
            <a:ext cx="31611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rgbClr val="FEFEFE"/>
                </a:solidFill>
                <a:latin typeface="+mj-lt"/>
              </a:rPr>
              <a:t>7</a:t>
            </a:r>
            <a:endParaRPr lang="en-US" sz="2400" dirty="0">
              <a:solidFill>
                <a:srgbClr val="FEFEFE"/>
              </a:solidFill>
              <a:latin typeface="+mj-lt"/>
            </a:endParaRPr>
          </a:p>
        </p:txBody>
      </p:sp>
      <p:sp>
        <p:nvSpPr>
          <p:cNvPr id="34" name="AutoShape 35"/>
          <p:cNvSpPr>
            <a:spLocks noChangeArrowheads="1"/>
          </p:cNvSpPr>
          <p:nvPr/>
        </p:nvSpPr>
        <p:spPr bwMode="gray">
          <a:xfrm>
            <a:off x="2540793" y="5447232"/>
            <a:ext cx="4520405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5" name="AutoShape 36"/>
          <p:cNvSpPr>
            <a:spLocks noChangeArrowheads="1"/>
          </p:cNvSpPr>
          <p:nvPr/>
        </p:nvSpPr>
        <p:spPr bwMode="gray">
          <a:xfrm>
            <a:off x="2159794" y="5328170"/>
            <a:ext cx="685800" cy="685800"/>
          </a:xfrm>
          <a:prstGeom prst="diamond">
            <a:avLst/>
          </a:prstGeom>
          <a:ln w="38100">
            <a:solidFill>
              <a:schemeClr val="bg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gray">
          <a:xfrm>
            <a:off x="2769394" y="5502795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latin typeface="+mj-lt"/>
              </a:rPr>
              <a:t>Demo</a:t>
            </a:r>
            <a:endParaRPr lang="en-US" b="1" dirty="0">
              <a:latin typeface="+mj-lt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2312694" y="5426595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FEFEFE"/>
                </a:solidFill>
                <a:latin typeface="+mj-lt"/>
              </a:rPr>
              <a:t>8</a:t>
            </a:r>
          </a:p>
        </p:txBody>
      </p:sp>
      <p:sp>
        <p:nvSpPr>
          <p:cNvPr id="42" name="AutoShape 35"/>
          <p:cNvSpPr>
            <a:spLocks noChangeArrowheads="1"/>
          </p:cNvSpPr>
          <p:nvPr/>
        </p:nvSpPr>
        <p:spPr bwMode="gray">
          <a:xfrm>
            <a:off x="2540793" y="6125614"/>
            <a:ext cx="4520405" cy="4572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3" name="AutoShape 36"/>
          <p:cNvSpPr>
            <a:spLocks noChangeArrowheads="1"/>
          </p:cNvSpPr>
          <p:nvPr/>
        </p:nvSpPr>
        <p:spPr bwMode="gray">
          <a:xfrm>
            <a:off x="2159794" y="6006552"/>
            <a:ext cx="685800" cy="685800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4" name="Text Box 37"/>
          <p:cNvSpPr txBox="1">
            <a:spLocks noChangeArrowheads="1"/>
          </p:cNvSpPr>
          <p:nvPr/>
        </p:nvSpPr>
        <p:spPr bwMode="gray">
          <a:xfrm>
            <a:off x="2769394" y="6181177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latin typeface="+mj-lt"/>
              </a:rPr>
              <a:t>Q&amp;A</a:t>
            </a:r>
            <a:endParaRPr lang="en-US" b="1" dirty="0">
              <a:latin typeface="+mj-lt"/>
            </a:endParaRPr>
          </a:p>
        </p:txBody>
      </p:sp>
      <p:sp>
        <p:nvSpPr>
          <p:cNvPr id="45" name="Text Box 38"/>
          <p:cNvSpPr txBox="1">
            <a:spLocks noChangeArrowheads="1"/>
          </p:cNvSpPr>
          <p:nvPr/>
        </p:nvSpPr>
        <p:spPr bwMode="gray">
          <a:xfrm>
            <a:off x="2312694" y="6104977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FEFEFE"/>
                </a:solidFill>
                <a:latin typeface="+mj-lt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2133600" cy="685800"/>
          </a:xfrm>
        </p:spPr>
        <p:txBody>
          <a:bodyPr/>
          <a:lstStyle/>
          <a:p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0686" y1="43357" x2="79902" y2="18182"/>
                        <a14:foregroundMark x1="52451" y1="17483" x2="53431" y2="1399"/>
                        <a14:foregroundMark x1="22059" y1="38811" x2="14216" y2="13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11700"/>
            <a:ext cx="1395046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loud Callout 12"/>
          <p:cNvSpPr/>
          <p:nvPr/>
        </p:nvSpPr>
        <p:spPr bwMode="auto">
          <a:xfrm>
            <a:off x="590550" y="3124200"/>
            <a:ext cx="2362200" cy="1323975"/>
          </a:xfrm>
          <a:prstGeom prst="cloudCallout">
            <a:avLst>
              <a:gd name="adj1" fmla="val -15790"/>
              <a:gd name="adj2" fmla="val 67536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E-learning in Viet Nam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1207" b="99138" l="939" r="98592">
                        <a14:foregroundMark x1="13146" y1="19828" x2="38732" y2="46552"/>
                        <a14:foregroundMark x1="88028" y1="44540" x2="73005" y2="82471"/>
                        <a14:foregroundMark x1="90845" y1="44540" x2="92019" y2="78448"/>
                        <a14:foregroundMark x1="87559" y1="55460" x2="87559" y2="77299"/>
                        <a14:foregroundMark x1="67371" y1="40805" x2="74648" y2="83333"/>
                        <a14:foregroundMark x1="63615" y1="88506" x2="73944" y2="87069"/>
                        <a14:foregroundMark x1="24883" y1="28161" x2="65728" y2="22701"/>
                        <a14:foregroundMark x1="11972" y1="21839" x2="13146" y2="15805"/>
                        <a14:foregroundMark x1="74648" y1="89080" x2="92488" y2="80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073842"/>
            <a:ext cx="2307021" cy="1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105400" y="1061834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My E-learning system</a:t>
            </a:r>
            <a:endParaRPr lang="en-US" b="1" dirty="0">
              <a:latin typeface="+mj-lt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12308" y1="9589" x2="43077" y2="4795"/>
                        <a14:backgroundMark x1="4615" y1="1370" x2="50769" y2="1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49" y="2733675"/>
            <a:ext cx="619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D:\Du lieu e-Learning\light bulb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2492" y1="51842" x2="17445" y2="48684"/>
                        <a14:foregroundMark x1="2804" y1="30000" x2="17445" y2="34474"/>
                        <a14:foregroundMark x1="17445" y1="11053" x2="26791" y2="21053"/>
                        <a14:foregroundMark x1="44548" y1="3158" x2="45794" y2="14211"/>
                        <a14:foregroundMark x1="76947" y1="6053" x2="70405" y2="17632"/>
                        <a14:foregroundMark x1="82243" y1="29211" x2="94704" y2="22895"/>
                        <a14:foregroundMark x1="32087" y1="62895" x2="37383" y2="68684"/>
                        <a14:foregroundMark x1="70405" y1="64737" x2="74455" y2="55789"/>
                        <a14:foregroundMark x1="43925" y1="81842" x2="55452" y2="83684"/>
                        <a14:foregroundMark x1="49844" y1="89211" x2="60125" y2="87632"/>
                        <a14:foregroundMark x1="50779" y1="93421" x2="58567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4" y="1573381"/>
            <a:ext cx="1124460" cy="1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4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912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9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"/>
            <a:ext cx="9144000" cy="6845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Existing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53245"/>
              </p:ext>
            </p:extLst>
          </p:nvPr>
        </p:nvGraphicFramePr>
        <p:xfrm>
          <a:off x="21771" y="1230085"/>
          <a:ext cx="9046029" cy="4302253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49882"/>
                <a:gridCol w="3577792"/>
                <a:gridCol w="4218355"/>
              </a:tblGrid>
              <a:tr h="2078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Advance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Disadvantage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16428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Hocmai.vn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Famous, teachers have many skills.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Having relations with big organizations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Having 2000 videos with full content to practice to test A, B, C, D blocks.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The databases focus on videos of courses to make profit. Exercises, theories are updated rarely.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Forum is very large with many subjects of many grades. So it is difficult to use, manage, update.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Using for advertising of offline learning operation. So it does not focus on e-learning completely. 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4139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Moon.vn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Focus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on examination.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Site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“Hỏi đáp” is a small forum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User ranking function “hệ thống level” creates competition between students.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User (teachers) can give questions, exercises, exams to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 to get money in return.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The function “Đấu trường” is a special attraction of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. 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The databases have been taken from many sources in internet at beginning. So that it is not updated regularly.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Does not have own good teacher. It also does not have a function to guarantee quality of exercises.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- Does not have many subjects. It just focuses on some important subjects (math, English, chemistry…)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78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Ideal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194608"/>
              </p:ext>
            </p:extLst>
          </p:nvPr>
        </p:nvGraphicFramePr>
        <p:xfrm>
          <a:off x="1117486" y="1524000"/>
          <a:ext cx="5029200" cy="4572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04088"/>
                <a:gridCol w="4325112"/>
              </a:tblGrid>
              <a:tr h="582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 page “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>
                          <a:effectLst/>
                        </a:rPr>
                        <a:t>”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Theories “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thuyết</a:t>
                      </a:r>
                      <a:r>
                        <a:rPr lang="en-US" sz="2000" dirty="0">
                          <a:effectLst/>
                        </a:rPr>
                        <a:t>”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Exercise “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tập</a:t>
                      </a:r>
                      <a:r>
                        <a:rPr lang="en-US" sz="2000" dirty="0">
                          <a:effectLst/>
                        </a:rPr>
                        <a:t>”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Self-study exams “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luyện</a:t>
                      </a:r>
                      <a:r>
                        <a:rPr lang="en-US" sz="2000" dirty="0">
                          <a:effectLst/>
                        </a:rPr>
                        <a:t>”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Forum “</a:t>
                      </a:r>
                      <a:r>
                        <a:rPr lang="en-US" sz="2000" dirty="0" err="1">
                          <a:effectLst/>
                        </a:rPr>
                        <a:t>Diễn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đàn</a:t>
                      </a:r>
                      <a:r>
                        <a:rPr lang="en-US" sz="2000" dirty="0">
                          <a:effectLst/>
                        </a:rPr>
                        <a:t>”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Member “Thành viên”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News “Tin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>
                          <a:effectLst/>
                        </a:rPr>
                        <a:t>”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9730" y1="93750" x2="83784" y2="91250"/>
                        <a14:foregroundMark x1="93919" y1="85417" x2="95608" y2="81667"/>
                        <a14:foregroundMark x1="95946" y1="75417" x2="93919" y2="71250"/>
                        <a14:foregroundMark x1="90203" y1="71250" x2="92905" y2="71250"/>
                        <a14:foregroundMark x1="85135" y1="65417" x2="86149" y2="66667"/>
                        <a14:foregroundMark x1="24662" y1="93750" x2="20608" y2="90000"/>
                        <a14:foregroundMark x1="6419" y1="87500" x2="4054" y2="82917"/>
                        <a14:foregroundMark x1="10473" y1="81667" x2="9122" y2="80833"/>
                        <a14:foregroundMark x1="6757" y1="81667" x2="4054" y2="72500"/>
                        <a14:foregroundMark x1="12838" y1="67083" x2="12838" y2="65833"/>
                        <a14:foregroundMark x1="6081" y1="72083" x2="9797" y2="67917"/>
                        <a14:foregroundMark x1="12838" y1="65417" x2="15541" y2="6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724400"/>
            <a:ext cx="2152650" cy="174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04800" y="1034534"/>
            <a:ext cx="665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decide to develop a system with sites below: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748</TotalTime>
  <Words>2189</Words>
  <Application>Microsoft Office PowerPoint</Application>
  <PresentationFormat>On-screen Show (4:3)</PresentationFormat>
  <Paragraphs>344</Paragraphs>
  <Slides>34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TS030000593</vt:lpstr>
      <vt:lpstr>SmartDraw</vt:lpstr>
      <vt:lpstr>E-Learning Website</vt:lpstr>
      <vt:lpstr>Project Team</vt:lpstr>
      <vt:lpstr>Roles and Responsibilities</vt:lpstr>
      <vt:lpstr>Table Content</vt:lpstr>
      <vt:lpstr>Background</vt:lpstr>
      <vt:lpstr>PowerPoint Presentation</vt:lpstr>
      <vt:lpstr>PowerPoint Presentation</vt:lpstr>
      <vt:lpstr>The Existing System</vt:lpstr>
      <vt:lpstr>Ideal</vt:lpstr>
      <vt:lpstr>Project Management Plan</vt:lpstr>
      <vt:lpstr>Project Management Plan (cont)</vt:lpstr>
      <vt:lpstr>Project Management Plan (cont)</vt:lpstr>
      <vt:lpstr>Project Management Plan (cont)</vt:lpstr>
      <vt:lpstr>Project Management Plan (cont)</vt:lpstr>
      <vt:lpstr>Success Criteria</vt:lpstr>
      <vt:lpstr>Software Requirement Specification </vt:lpstr>
      <vt:lpstr>Software Requirement Specification </vt:lpstr>
      <vt:lpstr>Software Requirement Specification </vt:lpstr>
      <vt:lpstr>Software Requirement Specification </vt:lpstr>
      <vt:lpstr>Software Requirement Specification</vt:lpstr>
      <vt:lpstr>Software Design Description</vt:lpstr>
      <vt:lpstr>PowerPoint Presentation</vt:lpstr>
      <vt:lpstr>Software Design Description</vt:lpstr>
      <vt:lpstr>Software Design Description</vt:lpstr>
      <vt:lpstr>Software Design Description</vt:lpstr>
      <vt:lpstr>Testing</vt:lpstr>
      <vt:lpstr>Testing</vt:lpstr>
      <vt:lpstr>Testing (cont)</vt:lpstr>
      <vt:lpstr>Testing (cont)</vt:lpstr>
      <vt:lpstr>Test(cont)</vt:lpstr>
      <vt:lpstr>PowerPoint Presentation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Kittymacdown</cp:lastModifiedBy>
  <cp:revision>86</cp:revision>
  <dcterms:created xsi:type="dcterms:W3CDTF">2012-08-17T13:30:41Z</dcterms:created>
  <dcterms:modified xsi:type="dcterms:W3CDTF">2012-08-22T05:57:28Z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