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2881" autoAdjust="0"/>
  </p:normalViewPr>
  <p:slideViewPr>
    <p:cSldViewPr>
      <p:cViewPr varScale="1">
        <p:scale>
          <a:sx n="60" d="100"/>
          <a:sy n="60" d="100"/>
        </p:scale>
        <p:origin x="-15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87320" y="1653290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1442" y="3964255"/>
              <a:ext cx="568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13115" y="2880457"/>
              <a:ext cx="568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</a:t>
            </a:r>
            <a:r>
              <a:rPr lang="en-US" dirty="0" smtClean="0">
                <a:solidFill>
                  <a:schemeClr val="tx1"/>
                </a:solidFill>
              </a:rPr>
              <a:t>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95400"/>
            <a:ext cx="76485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2945</TotalTime>
  <Words>3230</Words>
  <Application>Microsoft Office PowerPoint</Application>
  <PresentationFormat>On-screen Show (4:3)</PresentationFormat>
  <Paragraphs>537</Paragraphs>
  <Slides>37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n0p</cp:lastModifiedBy>
  <cp:revision>309</cp:revision>
  <dcterms:created xsi:type="dcterms:W3CDTF">2012-08-17T13:30:41Z</dcterms:created>
  <dcterms:modified xsi:type="dcterms:W3CDTF">2012-08-27T01:29:03Z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