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sldIdLst>
    <p:sldId id="256" r:id="rId3"/>
    <p:sldId id="297" r:id="rId4"/>
    <p:sldId id="298" r:id="rId5"/>
    <p:sldId id="335" r:id="rId6"/>
    <p:sldId id="306" r:id="rId7"/>
    <p:sldId id="320" r:id="rId8"/>
    <p:sldId id="321" r:id="rId9"/>
    <p:sldId id="319" r:id="rId10"/>
    <p:sldId id="305" r:id="rId11"/>
    <p:sldId id="303" r:id="rId12"/>
    <p:sldId id="302" r:id="rId13"/>
    <p:sldId id="331" r:id="rId14"/>
    <p:sldId id="301" r:id="rId15"/>
    <p:sldId id="300" r:id="rId16"/>
    <p:sldId id="299" r:id="rId17"/>
    <p:sldId id="333" r:id="rId18"/>
    <p:sldId id="311" r:id="rId19"/>
    <p:sldId id="310" r:id="rId20"/>
    <p:sldId id="327" r:id="rId21"/>
    <p:sldId id="326" r:id="rId22"/>
    <p:sldId id="324" r:id="rId23"/>
    <p:sldId id="309" r:id="rId24"/>
    <p:sldId id="308" r:id="rId25"/>
    <p:sldId id="328" r:id="rId26"/>
    <p:sldId id="307" r:id="rId27"/>
    <p:sldId id="312" r:id="rId28"/>
    <p:sldId id="315" r:id="rId29"/>
    <p:sldId id="332" r:id="rId30"/>
    <p:sldId id="313" r:id="rId31"/>
    <p:sldId id="329" r:id="rId32"/>
    <p:sldId id="334" r:id="rId33"/>
    <p:sldId id="330" r:id="rId34"/>
    <p:sldId id="318" r:id="rId35"/>
    <p:sldId id="317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4149" autoAdjust="0"/>
  </p:normalViewPr>
  <p:slideViewPr>
    <p:cSldViewPr>
      <p:cViewPr>
        <p:scale>
          <a:sx n="100" d="100"/>
          <a:sy n="100" d="100"/>
        </p:scale>
        <p:origin x="-11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Code is designed following </a:t>
          </a:r>
          <a:r>
            <a:rPr lang="en-US" b="1" dirty="0" err="1" smtClean="0"/>
            <a:t>Joomla</a:t>
          </a:r>
          <a:r>
            <a:rPr lang="en-US" b="1" dirty="0" smtClean="0"/>
            <a:t> </a:t>
          </a:r>
          <a:r>
            <a:rPr lang="en-US" b="1" dirty="0" smtClean="0"/>
            <a:t>standard.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Having 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Simple 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Buttons 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dirty="0" smtClean="0"/>
            <a:t>Using 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8A99A-841D-49D4-9880-2860D38CD5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46A74A-5CE3-4AEB-8672-E39EAABCC5D5}">
      <dgm:prSet phldrT="[Text]" custT="1"/>
      <dgm:spPr/>
      <dgm:t>
        <a:bodyPr/>
        <a:lstStyle/>
        <a:p>
          <a:pPr algn="ctr"/>
          <a:r>
            <a:rPr lang="en-US" sz="1800" dirty="0" smtClean="0"/>
            <a:t>Software bug is found</a:t>
          </a:r>
          <a:endParaRPr lang="en-US" sz="1800" dirty="0"/>
        </a:p>
      </dgm:t>
    </dgm:pt>
    <dgm:pt modelId="{37396A40-9D39-46D2-9657-B94A152018F3}" type="parTrans" cxnId="{CABA2F2B-64C2-4229-841B-8421533A9856}">
      <dgm:prSet/>
      <dgm:spPr/>
      <dgm:t>
        <a:bodyPr/>
        <a:lstStyle/>
        <a:p>
          <a:endParaRPr lang="en-US"/>
        </a:p>
      </dgm:t>
    </dgm:pt>
    <dgm:pt modelId="{E98A5EEE-48A0-4FD7-8317-BC0DFE0596D9}" type="sibTrans" cxnId="{CABA2F2B-64C2-4229-841B-8421533A9856}">
      <dgm:prSet/>
      <dgm:spPr/>
      <dgm:t>
        <a:bodyPr/>
        <a:lstStyle/>
        <a:p>
          <a:endParaRPr lang="en-US"/>
        </a:p>
      </dgm:t>
    </dgm:pt>
    <dgm:pt modelId="{F8FA273E-076B-4A9D-91FD-2C58A3B0C86A}">
      <dgm:prSet phldrT="[Text]" custT="1"/>
      <dgm:spPr/>
      <dgm:t>
        <a:bodyPr/>
        <a:lstStyle/>
        <a:p>
          <a:pPr algn="ctr"/>
          <a:r>
            <a:rPr lang="en-US" sz="1800" dirty="0" smtClean="0"/>
            <a:t>Tester bring up report on SVN server</a:t>
          </a:r>
          <a:endParaRPr lang="en-US" sz="1800" dirty="0"/>
        </a:p>
      </dgm:t>
    </dgm:pt>
    <dgm:pt modelId="{5170A274-D77B-4032-A21F-149245CE9B5B}" type="parTrans" cxnId="{3EF1ECCE-663E-4D9B-8277-83FB56E6B68A}">
      <dgm:prSet/>
      <dgm:spPr/>
      <dgm:t>
        <a:bodyPr/>
        <a:lstStyle/>
        <a:p>
          <a:endParaRPr lang="en-US"/>
        </a:p>
      </dgm:t>
    </dgm:pt>
    <dgm:pt modelId="{60BCDAED-0FCE-4D1A-BF80-4B7128F7FA40}" type="sibTrans" cxnId="{3EF1ECCE-663E-4D9B-8277-83FB56E6B68A}">
      <dgm:prSet/>
      <dgm:spPr/>
      <dgm:t>
        <a:bodyPr/>
        <a:lstStyle/>
        <a:p>
          <a:endParaRPr lang="en-US"/>
        </a:p>
      </dgm:t>
    </dgm:pt>
    <dgm:pt modelId="{971C1789-666C-4144-9ECB-D0DB95904750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bring down report to repair code</a:t>
          </a:r>
          <a:endParaRPr lang="en-US" sz="1800" dirty="0"/>
        </a:p>
      </dgm:t>
    </dgm:pt>
    <dgm:pt modelId="{9B37B001-EE26-49F2-8F47-A98122359CA7}" type="parTrans" cxnId="{5063AA83-25F2-4C7F-80AE-0BFE46790D85}">
      <dgm:prSet/>
      <dgm:spPr/>
      <dgm:t>
        <a:bodyPr/>
        <a:lstStyle/>
        <a:p>
          <a:endParaRPr lang="en-US"/>
        </a:p>
      </dgm:t>
    </dgm:pt>
    <dgm:pt modelId="{C448194F-1348-4A6E-A87B-E9D3A20CD6DD}" type="sibTrans" cxnId="{5063AA83-25F2-4C7F-80AE-0BFE46790D85}">
      <dgm:prSet/>
      <dgm:spPr/>
      <dgm:t>
        <a:bodyPr/>
        <a:lstStyle/>
        <a:p>
          <a:endParaRPr lang="en-US"/>
        </a:p>
      </dgm:t>
    </dgm:pt>
    <dgm:pt modelId="{08FA816C-62CE-4A6B-862E-D35A10B7A72D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commit code and report on SVN server</a:t>
          </a:r>
          <a:endParaRPr lang="en-US" sz="1800" dirty="0"/>
        </a:p>
      </dgm:t>
    </dgm:pt>
    <dgm:pt modelId="{474178D3-64E6-41E7-A876-581A67422835}" type="parTrans" cxnId="{66A91214-B0F7-4862-BBF5-C20A5CBA3047}">
      <dgm:prSet/>
      <dgm:spPr/>
      <dgm:t>
        <a:bodyPr/>
        <a:lstStyle/>
        <a:p>
          <a:endParaRPr lang="en-US"/>
        </a:p>
      </dgm:t>
    </dgm:pt>
    <dgm:pt modelId="{2F132EEC-3F26-4EE7-8ED3-DF7E5BC64FF2}" type="sibTrans" cxnId="{66A91214-B0F7-4862-BBF5-C20A5CBA3047}">
      <dgm:prSet/>
      <dgm:spPr/>
      <dgm:t>
        <a:bodyPr/>
        <a:lstStyle/>
        <a:p>
          <a:endParaRPr lang="en-US"/>
        </a:p>
      </dgm:t>
    </dgm:pt>
    <dgm:pt modelId="{4350B7F8-558A-4A0F-9615-E04AA834A5E1}">
      <dgm:prSet phldrT="[Text]" custT="1"/>
      <dgm:spPr/>
      <dgm:t>
        <a:bodyPr/>
        <a:lstStyle/>
        <a:p>
          <a:pPr algn="ctr"/>
          <a:r>
            <a:rPr lang="en-US" sz="1800" dirty="0" smtClean="0"/>
            <a:t>Test bring down to test again </a:t>
          </a:r>
          <a:endParaRPr lang="en-US" sz="1800" dirty="0"/>
        </a:p>
      </dgm:t>
    </dgm:pt>
    <dgm:pt modelId="{922EE837-6766-4584-9136-3C78E57F1992}" type="parTrans" cxnId="{105E8E65-4CBF-4ED2-AA43-DD6E9FCF81D2}">
      <dgm:prSet/>
      <dgm:spPr/>
      <dgm:t>
        <a:bodyPr/>
        <a:lstStyle/>
        <a:p>
          <a:endParaRPr lang="en-US"/>
        </a:p>
      </dgm:t>
    </dgm:pt>
    <dgm:pt modelId="{C20A6905-AF5F-441E-8475-85E34F53544D}" type="sibTrans" cxnId="{105E8E65-4CBF-4ED2-AA43-DD6E9FCF81D2}">
      <dgm:prSet/>
      <dgm:spPr/>
      <dgm:t>
        <a:bodyPr/>
        <a:lstStyle/>
        <a:p>
          <a:endParaRPr lang="en-US"/>
        </a:p>
      </dgm:t>
    </dgm:pt>
    <dgm:pt modelId="{82799EB2-1726-4FD6-850C-3EB4D4A17585}">
      <dgm:prSet phldrT="[Text]" custT="1"/>
      <dgm:spPr/>
      <dgm:t>
        <a:bodyPr/>
        <a:lstStyle/>
        <a:p>
          <a:pPr algn="ctr"/>
          <a:r>
            <a:rPr lang="en-US" sz="1800" dirty="0" smtClean="0"/>
            <a:t>Bug closed</a:t>
          </a:r>
          <a:endParaRPr lang="en-US" sz="1800" dirty="0"/>
        </a:p>
      </dgm:t>
    </dgm:pt>
    <dgm:pt modelId="{65B85F8E-1E4C-40DF-941F-03E05AF9CFDF}" type="parTrans" cxnId="{56E12FE0-5522-4989-8FD0-C32D168A820E}">
      <dgm:prSet/>
      <dgm:spPr/>
      <dgm:t>
        <a:bodyPr/>
        <a:lstStyle/>
        <a:p>
          <a:endParaRPr lang="en-US"/>
        </a:p>
      </dgm:t>
    </dgm:pt>
    <dgm:pt modelId="{9E4F2629-48D6-416F-8EC8-CCE2C026C51E}" type="sibTrans" cxnId="{56E12FE0-5522-4989-8FD0-C32D168A820E}">
      <dgm:prSet/>
      <dgm:spPr/>
      <dgm:t>
        <a:bodyPr/>
        <a:lstStyle/>
        <a:p>
          <a:endParaRPr lang="en-US"/>
        </a:p>
      </dgm:t>
    </dgm:pt>
    <dgm:pt modelId="{A3653650-9027-4B12-A1ED-1665FC0E944F}" type="pres">
      <dgm:prSet presAssocID="{7AF8A99A-841D-49D4-9880-2860D38CD5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656534-A8DE-4B4B-87BE-897A56D19DDC}" type="pres">
      <dgm:prSet presAssocID="{A546A74A-5CE3-4AEB-8672-E39EAABCC5D5}" presName="composite" presStyleCnt="0"/>
      <dgm:spPr/>
    </dgm:pt>
    <dgm:pt modelId="{04F7D65B-4585-4F69-80AC-345B806EE8C1}" type="pres">
      <dgm:prSet presAssocID="{A546A74A-5CE3-4AEB-8672-E39EAABCC5D5}" presName="bentUpArrow1" presStyleLbl="alignImgPlace1" presStyleIdx="0" presStyleCnt="5" custScaleX="49934" custScaleY="58366"/>
      <dgm:spPr/>
    </dgm:pt>
    <dgm:pt modelId="{5FC1C868-35B6-4FCE-B233-D8991A112FE0}" type="pres">
      <dgm:prSet presAssocID="{A546A74A-5CE3-4AEB-8672-E39EAABCC5D5}" presName="ParentText" presStyleLbl="node1" presStyleIdx="0" presStyleCnt="6" custScaleX="1132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BB23-F64E-42DB-A2BB-737233FF9E7B}" type="pres">
      <dgm:prSet presAssocID="{A546A74A-5CE3-4AEB-8672-E39EAABCC5D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ABB3F3-9B23-4C3A-976C-7D98E1CC9B72}" type="pres">
      <dgm:prSet presAssocID="{E98A5EEE-48A0-4FD7-8317-BC0DFE0596D9}" presName="sibTrans" presStyleCnt="0"/>
      <dgm:spPr/>
    </dgm:pt>
    <dgm:pt modelId="{5BB6F396-186D-4A92-AEE8-CFB0BC4F028E}" type="pres">
      <dgm:prSet presAssocID="{F8FA273E-076B-4A9D-91FD-2C58A3B0C86A}" presName="composite" presStyleCnt="0"/>
      <dgm:spPr/>
    </dgm:pt>
    <dgm:pt modelId="{1DBD54E6-F2FF-44E2-9F39-1CCB781AE1A2}" type="pres">
      <dgm:prSet presAssocID="{F8FA273E-076B-4A9D-91FD-2C58A3B0C86A}" presName="bentUpArrow1" presStyleLbl="alignImgPlace1" presStyleIdx="1" presStyleCnt="5" custScaleX="49486" custScaleY="56719"/>
      <dgm:spPr/>
    </dgm:pt>
    <dgm:pt modelId="{2A479FE0-75D8-426E-A05B-C15B34872F9B}" type="pres">
      <dgm:prSet presAssocID="{F8FA273E-076B-4A9D-91FD-2C58A3B0C86A}" presName="ParentText" presStyleLbl="node1" presStyleIdx="1" presStyleCnt="6" custScaleX="1176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28BEC-08C8-4EFB-915C-F8813826F353}" type="pres">
      <dgm:prSet presAssocID="{F8FA273E-076B-4A9D-91FD-2C58A3B0C8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E4327-914F-496E-BFF3-A30BD3D2878B}" type="pres">
      <dgm:prSet presAssocID="{60BCDAED-0FCE-4D1A-BF80-4B7128F7FA40}" presName="sibTrans" presStyleCnt="0"/>
      <dgm:spPr/>
    </dgm:pt>
    <dgm:pt modelId="{F46F82C6-CEDD-4C93-9B3A-72C3539974C9}" type="pres">
      <dgm:prSet presAssocID="{971C1789-666C-4144-9ECB-D0DB95904750}" presName="composite" presStyleCnt="0"/>
      <dgm:spPr/>
    </dgm:pt>
    <dgm:pt modelId="{03A10B20-0129-4E65-A42D-95EC66585079}" type="pres">
      <dgm:prSet presAssocID="{971C1789-666C-4144-9ECB-D0DB95904750}" presName="bentUpArrow1" presStyleLbl="alignImgPlace1" presStyleIdx="2" presStyleCnt="5" custScaleX="43471" custScaleY="52857"/>
      <dgm:spPr/>
    </dgm:pt>
    <dgm:pt modelId="{8F8E3A4D-A929-45B9-A34C-63BD3D763244}" type="pres">
      <dgm:prSet presAssocID="{971C1789-666C-4144-9ECB-D0DB95904750}" presName="ParentText" presStyleLbl="node1" presStyleIdx="2" presStyleCnt="6" custScaleX="1162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18C9A-00C3-41BB-996C-3B8CF83CCF83}" type="pres">
      <dgm:prSet presAssocID="{971C1789-666C-4144-9ECB-D0DB9590475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AB3898B-9FE1-449E-B50F-3086FE2E4765}" type="pres">
      <dgm:prSet presAssocID="{C448194F-1348-4A6E-A87B-E9D3A20CD6DD}" presName="sibTrans" presStyleCnt="0"/>
      <dgm:spPr/>
    </dgm:pt>
    <dgm:pt modelId="{D812AF12-72F3-43C9-883E-6A5560D954EE}" type="pres">
      <dgm:prSet presAssocID="{08FA816C-62CE-4A6B-862E-D35A10B7A72D}" presName="composite" presStyleCnt="0"/>
      <dgm:spPr/>
    </dgm:pt>
    <dgm:pt modelId="{DFE6A6CD-0DD4-4B25-9862-D19B3D4C851F}" type="pres">
      <dgm:prSet presAssocID="{08FA816C-62CE-4A6B-862E-D35A10B7A72D}" presName="bentUpArrow1" presStyleLbl="alignImgPlace1" presStyleIdx="3" presStyleCnt="5" custScaleX="42038" custScaleY="57072"/>
      <dgm:spPr/>
    </dgm:pt>
    <dgm:pt modelId="{53590410-F906-4CF9-8FF8-D5C869B0D2FE}" type="pres">
      <dgm:prSet presAssocID="{08FA816C-62CE-4A6B-862E-D35A10B7A72D}" presName="ParentText" presStyleLbl="node1" presStyleIdx="3" presStyleCnt="6" custScaleX="114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BEBC-5923-44CD-BF22-C2CB46786D90}" type="pres">
      <dgm:prSet presAssocID="{08FA816C-62CE-4A6B-862E-D35A10B7A72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B89BA3C-8121-43E6-A646-9FC7D20A8D94}" type="pres">
      <dgm:prSet presAssocID="{2F132EEC-3F26-4EE7-8ED3-DF7E5BC64FF2}" presName="sibTrans" presStyleCnt="0"/>
      <dgm:spPr/>
    </dgm:pt>
    <dgm:pt modelId="{929B6586-97E4-4855-81B6-9F62E353760D}" type="pres">
      <dgm:prSet presAssocID="{4350B7F8-558A-4A0F-9615-E04AA834A5E1}" presName="composite" presStyleCnt="0"/>
      <dgm:spPr/>
    </dgm:pt>
    <dgm:pt modelId="{344DC0F3-E881-4C22-A8B6-E09225725D6E}" type="pres">
      <dgm:prSet presAssocID="{4350B7F8-558A-4A0F-9615-E04AA834A5E1}" presName="bentUpArrow1" presStyleLbl="alignImgPlace1" presStyleIdx="4" presStyleCnt="5" custScaleX="41560" custScaleY="45412"/>
      <dgm:spPr/>
      <dgm:t>
        <a:bodyPr/>
        <a:lstStyle/>
        <a:p>
          <a:endParaRPr lang="en-US"/>
        </a:p>
      </dgm:t>
    </dgm:pt>
    <dgm:pt modelId="{6F08A35D-E77D-4734-8FD4-FF992BEC277F}" type="pres">
      <dgm:prSet presAssocID="{4350B7F8-558A-4A0F-9615-E04AA834A5E1}" presName="ParentText" presStyleLbl="node1" presStyleIdx="4" presStyleCnt="6" custScaleX="115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F2031-B64E-475B-A4FD-14B9A82D1D1D}" type="pres">
      <dgm:prSet presAssocID="{4350B7F8-558A-4A0F-9615-E04AA834A5E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90C81D-245A-4D22-A759-3941BB759057}" type="pres">
      <dgm:prSet presAssocID="{C20A6905-AF5F-441E-8475-85E34F53544D}" presName="sibTrans" presStyleCnt="0"/>
      <dgm:spPr/>
    </dgm:pt>
    <dgm:pt modelId="{899E1D9D-C2AE-4DB8-8C02-39CFD03FDFB7}" type="pres">
      <dgm:prSet presAssocID="{82799EB2-1726-4FD6-850C-3EB4D4A17585}" presName="composite" presStyleCnt="0"/>
      <dgm:spPr/>
    </dgm:pt>
    <dgm:pt modelId="{35BFF9C4-5AFE-4AE1-9DAE-C2EC41CBF339}" type="pres">
      <dgm:prSet presAssocID="{82799EB2-1726-4FD6-850C-3EB4D4A17585}" presName="ParentText" presStyleLbl="node1" presStyleIdx="5" presStyleCnt="6" custScaleX="112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62B96-9B22-4866-93C0-89F9423614F1}" type="presOf" srcId="{82799EB2-1726-4FD6-850C-3EB4D4A17585}" destId="{35BFF9C4-5AFE-4AE1-9DAE-C2EC41CBF339}" srcOrd="0" destOrd="0" presId="urn:microsoft.com/office/officeart/2005/8/layout/StepDownProcess"/>
    <dgm:cxn modelId="{85132045-6942-4E43-B1F8-BFDD4ED6DA9C}" type="presOf" srcId="{4350B7F8-558A-4A0F-9615-E04AA834A5E1}" destId="{6F08A35D-E77D-4734-8FD4-FF992BEC277F}" srcOrd="0" destOrd="0" presId="urn:microsoft.com/office/officeart/2005/8/layout/StepDownProcess"/>
    <dgm:cxn modelId="{66A91214-B0F7-4862-BBF5-C20A5CBA3047}" srcId="{7AF8A99A-841D-49D4-9880-2860D38CD50B}" destId="{08FA816C-62CE-4A6B-862E-D35A10B7A72D}" srcOrd="3" destOrd="0" parTransId="{474178D3-64E6-41E7-A876-581A67422835}" sibTransId="{2F132EEC-3F26-4EE7-8ED3-DF7E5BC64FF2}"/>
    <dgm:cxn modelId="{5063AA83-25F2-4C7F-80AE-0BFE46790D85}" srcId="{7AF8A99A-841D-49D4-9880-2860D38CD50B}" destId="{971C1789-666C-4144-9ECB-D0DB95904750}" srcOrd="2" destOrd="0" parTransId="{9B37B001-EE26-49F2-8F47-A98122359CA7}" sibTransId="{C448194F-1348-4A6E-A87B-E9D3A20CD6DD}"/>
    <dgm:cxn modelId="{105E8E65-4CBF-4ED2-AA43-DD6E9FCF81D2}" srcId="{7AF8A99A-841D-49D4-9880-2860D38CD50B}" destId="{4350B7F8-558A-4A0F-9615-E04AA834A5E1}" srcOrd="4" destOrd="0" parTransId="{922EE837-6766-4584-9136-3C78E57F1992}" sibTransId="{C20A6905-AF5F-441E-8475-85E34F53544D}"/>
    <dgm:cxn modelId="{CABA2F2B-64C2-4229-841B-8421533A9856}" srcId="{7AF8A99A-841D-49D4-9880-2860D38CD50B}" destId="{A546A74A-5CE3-4AEB-8672-E39EAABCC5D5}" srcOrd="0" destOrd="0" parTransId="{37396A40-9D39-46D2-9657-B94A152018F3}" sibTransId="{E98A5EEE-48A0-4FD7-8317-BC0DFE0596D9}"/>
    <dgm:cxn modelId="{1E5392B9-D898-4B97-BF5A-E8F7C5080DE6}" type="presOf" srcId="{08FA816C-62CE-4A6B-862E-D35A10B7A72D}" destId="{53590410-F906-4CF9-8FF8-D5C869B0D2FE}" srcOrd="0" destOrd="0" presId="urn:microsoft.com/office/officeart/2005/8/layout/StepDownProcess"/>
    <dgm:cxn modelId="{3EF1ECCE-663E-4D9B-8277-83FB56E6B68A}" srcId="{7AF8A99A-841D-49D4-9880-2860D38CD50B}" destId="{F8FA273E-076B-4A9D-91FD-2C58A3B0C86A}" srcOrd="1" destOrd="0" parTransId="{5170A274-D77B-4032-A21F-149245CE9B5B}" sibTransId="{60BCDAED-0FCE-4D1A-BF80-4B7128F7FA40}"/>
    <dgm:cxn modelId="{16215AD4-C369-4B57-9A66-74F183CB63A2}" type="presOf" srcId="{7AF8A99A-841D-49D4-9880-2860D38CD50B}" destId="{A3653650-9027-4B12-A1ED-1665FC0E944F}" srcOrd="0" destOrd="0" presId="urn:microsoft.com/office/officeart/2005/8/layout/StepDownProcess"/>
    <dgm:cxn modelId="{2D3C0AD9-C819-4B83-8B04-5A1591F149E9}" type="presOf" srcId="{A546A74A-5CE3-4AEB-8672-E39EAABCC5D5}" destId="{5FC1C868-35B6-4FCE-B233-D8991A112FE0}" srcOrd="0" destOrd="0" presId="urn:microsoft.com/office/officeart/2005/8/layout/StepDownProcess"/>
    <dgm:cxn modelId="{D0F602CB-283E-45B5-8894-75C5DCD4EE1C}" type="presOf" srcId="{F8FA273E-076B-4A9D-91FD-2C58A3B0C86A}" destId="{2A479FE0-75D8-426E-A05B-C15B34872F9B}" srcOrd="0" destOrd="0" presId="urn:microsoft.com/office/officeart/2005/8/layout/StepDownProcess"/>
    <dgm:cxn modelId="{273B3BE8-3075-4B33-9BD5-E7B03DC02581}" type="presOf" srcId="{971C1789-666C-4144-9ECB-D0DB95904750}" destId="{8F8E3A4D-A929-45B9-A34C-63BD3D763244}" srcOrd="0" destOrd="0" presId="urn:microsoft.com/office/officeart/2005/8/layout/StepDownProcess"/>
    <dgm:cxn modelId="{56E12FE0-5522-4989-8FD0-C32D168A820E}" srcId="{7AF8A99A-841D-49D4-9880-2860D38CD50B}" destId="{82799EB2-1726-4FD6-850C-3EB4D4A17585}" srcOrd="5" destOrd="0" parTransId="{65B85F8E-1E4C-40DF-941F-03E05AF9CFDF}" sibTransId="{9E4F2629-48D6-416F-8EC8-CCE2C026C51E}"/>
    <dgm:cxn modelId="{2FC341DB-0B0A-4F1F-BD06-AB820AF3E36A}" type="presParOf" srcId="{A3653650-9027-4B12-A1ED-1665FC0E944F}" destId="{44656534-A8DE-4B4B-87BE-897A56D19DDC}" srcOrd="0" destOrd="0" presId="urn:microsoft.com/office/officeart/2005/8/layout/StepDownProcess"/>
    <dgm:cxn modelId="{7DDE1F1E-FCD4-4672-B700-4E29DA5B724C}" type="presParOf" srcId="{44656534-A8DE-4B4B-87BE-897A56D19DDC}" destId="{04F7D65B-4585-4F69-80AC-345B806EE8C1}" srcOrd="0" destOrd="0" presId="urn:microsoft.com/office/officeart/2005/8/layout/StepDownProcess"/>
    <dgm:cxn modelId="{94710F88-893D-462B-B8B1-78660C2AD448}" type="presParOf" srcId="{44656534-A8DE-4B4B-87BE-897A56D19DDC}" destId="{5FC1C868-35B6-4FCE-B233-D8991A112FE0}" srcOrd="1" destOrd="0" presId="urn:microsoft.com/office/officeart/2005/8/layout/StepDownProcess"/>
    <dgm:cxn modelId="{D6AA4B11-DC94-483F-8D8E-402836B9D904}" type="presParOf" srcId="{44656534-A8DE-4B4B-87BE-897A56D19DDC}" destId="{BDA5BB23-F64E-42DB-A2BB-737233FF9E7B}" srcOrd="2" destOrd="0" presId="urn:microsoft.com/office/officeart/2005/8/layout/StepDownProcess"/>
    <dgm:cxn modelId="{48179F1C-E4A4-4E0E-9968-1C0EBD538484}" type="presParOf" srcId="{A3653650-9027-4B12-A1ED-1665FC0E944F}" destId="{73ABB3F3-9B23-4C3A-976C-7D98E1CC9B72}" srcOrd="1" destOrd="0" presId="urn:microsoft.com/office/officeart/2005/8/layout/StepDownProcess"/>
    <dgm:cxn modelId="{2636C6C6-8599-4EFE-8939-13192308E4E7}" type="presParOf" srcId="{A3653650-9027-4B12-A1ED-1665FC0E944F}" destId="{5BB6F396-186D-4A92-AEE8-CFB0BC4F028E}" srcOrd="2" destOrd="0" presId="urn:microsoft.com/office/officeart/2005/8/layout/StepDownProcess"/>
    <dgm:cxn modelId="{1FBF8EA5-9311-4570-AB34-BC37CFC7A8B2}" type="presParOf" srcId="{5BB6F396-186D-4A92-AEE8-CFB0BC4F028E}" destId="{1DBD54E6-F2FF-44E2-9F39-1CCB781AE1A2}" srcOrd="0" destOrd="0" presId="urn:microsoft.com/office/officeart/2005/8/layout/StepDownProcess"/>
    <dgm:cxn modelId="{EC1CC2BA-3B88-45AD-B82F-29490E9730F7}" type="presParOf" srcId="{5BB6F396-186D-4A92-AEE8-CFB0BC4F028E}" destId="{2A479FE0-75D8-426E-A05B-C15B34872F9B}" srcOrd="1" destOrd="0" presId="urn:microsoft.com/office/officeart/2005/8/layout/StepDownProcess"/>
    <dgm:cxn modelId="{31C998A9-3458-43C5-9B98-3DDA349F88DA}" type="presParOf" srcId="{5BB6F396-186D-4A92-AEE8-CFB0BC4F028E}" destId="{5FD28BEC-08C8-4EFB-915C-F8813826F353}" srcOrd="2" destOrd="0" presId="urn:microsoft.com/office/officeart/2005/8/layout/StepDownProcess"/>
    <dgm:cxn modelId="{98EBA24F-C542-4B4B-A81C-C98C87214357}" type="presParOf" srcId="{A3653650-9027-4B12-A1ED-1665FC0E944F}" destId="{A7AE4327-914F-496E-BFF3-A30BD3D2878B}" srcOrd="3" destOrd="0" presId="urn:microsoft.com/office/officeart/2005/8/layout/StepDownProcess"/>
    <dgm:cxn modelId="{C6356771-FCB3-43CD-8061-88933A09F5A2}" type="presParOf" srcId="{A3653650-9027-4B12-A1ED-1665FC0E944F}" destId="{F46F82C6-CEDD-4C93-9B3A-72C3539974C9}" srcOrd="4" destOrd="0" presId="urn:microsoft.com/office/officeart/2005/8/layout/StepDownProcess"/>
    <dgm:cxn modelId="{31DE1A73-B137-4D64-900F-CE0AF5614619}" type="presParOf" srcId="{F46F82C6-CEDD-4C93-9B3A-72C3539974C9}" destId="{03A10B20-0129-4E65-A42D-95EC66585079}" srcOrd="0" destOrd="0" presId="urn:microsoft.com/office/officeart/2005/8/layout/StepDownProcess"/>
    <dgm:cxn modelId="{01468859-288F-4968-A359-DAEE00A12C51}" type="presParOf" srcId="{F46F82C6-CEDD-4C93-9B3A-72C3539974C9}" destId="{8F8E3A4D-A929-45B9-A34C-63BD3D763244}" srcOrd="1" destOrd="0" presId="urn:microsoft.com/office/officeart/2005/8/layout/StepDownProcess"/>
    <dgm:cxn modelId="{DC8F67C8-4877-461A-9F0F-41BB330014DD}" type="presParOf" srcId="{F46F82C6-CEDD-4C93-9B3A-72C3539974C9}" destId="{C3118C9A-00C3-41BB-996C-3B8CF83CCF83}" srcOrd="2" destOrd="0" presId="urn:microsoft.com/office/officeart/2005/8/layout/StepDownProcess"/>
    <dgm:cxn modelId="{B99F6C2A-4A47-4582-950D-246337C6E006}" type="presParOf" srcId="{A3653650-9027-4B12-A1ED-1665FC0E944F}" destId="{9AB3898B-9FE1-449E-B50F-3086FE2E4765}" srcOrd="5" destOrd="0" presId="urn:microsoft.com/office/officeart/2005/8/layout/StepDownProcess"/>
    <dgm:cxn modelId="{F444D8B2-AA85-4DCC-B31F-5448EAA8FF75}" type="presParOf" srcId="{A3653650-9027-4B12-A1ED-1665FC0E944F}" destId="{D812AF12-72F3-43C9-883E-6A5560D954EE}" srcOrd="6" destOrd="0" presId="urn:microsoft.com/office/officeart/2005/8/layout/StepDownProcess"/>
    <dgm:cxn modelId="{654014CB-D5BE-4420-91B3-E65BF45747A9}" type="presParOf" srcId="{D812AF12-72F3-43C9-883E-6A5560D954EE}" destId="{DFE6A6CD-0DD4-4B25-9862-D19B3D4C851F}" srcOrd="0" destOrd="0" presId="urn:microsoft.com/office/officeart/2005/8/layout/StepDownProcess"/>
    <dgm:cxn modelId="{2C662167-577B-44C7-98F3-83B081A8209D}" type="presParOf" srcId="{D812AF12-72F3-43C9-883E-6A5560D954EE}" destId="{53590410-F906-4CF9-8FF8-D5C869B0D2FE}" srcOrd="1" destOrd="0" presId="urn:microsoft.com/office/officeart/2005/8/layout/StepDownProcess"/>
    <dgm:cxn modelId="{B62ABA8C-A0AD-4B11-8AEE-A5D8196341DE}" type="presParOf" srcId="{D812AF12-72F3-43C9-883E-6A5560D954EE}" destId="{78E7BEBC-5923-44CD-BF22-C2CB46786D90}" srcOrd="2" destOrd="0" presId="urn:microsoft.com/office/officeart/2005/8/layout/StepDownProcess"/>
    <dgm:cxn modelId="{9CA4EA53-3880-41C5-88F2-2606292BFDD8}" type="presParOf" srcId="{A3653650-9027-4B12-A1ED-1665FC0E944F}" destId="{1B89BA3C-8121-43E6-A646-9FC7D20A8D94}" srcOrd="7" destOrd="0" presId="urn:microsoft.com/office/officeart/2005/8/layout/StepDownProcess"/>
    <dgm:cxn modelId="{7502A7D5-904D-408C-B6E3-12D157CCB763}" type="presParOf" srcId="{A3653650-9027-4B12-A1ED-1665FC0E944F}" destId="{929B6586-97E4-4855-81B6-9F62E353760D}" srcOrd="8" destOrd="0" presId="urn:microsoft.com/office/officeart/2005/8/layout/StepDownProcess"/>
    <dgm:cxn modelId="{64AFD593-061E-402D-8AD3-6A99ED4A9145}" type="presParOf" srcId="{929B6586-97E4-4855-81B6-9F62E353760D}" destId="{344DC0F3-E881-4C22-A8B6-E09225725D6E}" srcOrd="0" destOrd="0" presId="urn:microsoft.com/office/officeart/2005/8/layout/StepDownProcess"/>
    <dgm:cxn modelId="{E30B5737-DBAB-44E0-816C-0B1A6D4927D2}" type="presParOf" srcId="{929B6586-97E4-4855-81B6-9F62E353760D}" destId="{6F08A35D-E77D-4734-8FD4-FF992BEC277F}" srcOrd="1" destOrd="0" presId="urn:microsoft.com/office/officeart/2005/8/layout/StepDownProcess"/>
    <dgm:cxn modelId="{A370F5E6-DD69-41FE-8BEE-589CF344D69A}" type="presParOf" srcId="{929B6586-97E4-4855-81B6-9F62E353760D}" destId="{5A7F2031-B64E-475B-A4FD-14B9A82D1D1D}" srcOrd="2" destOrd="0" presId="urn:microsoft.com/office/officeart/2005/8/layout/StepDownProcess"/>
    <dgm:cxn modelId="{C12129BF-D633-46EC-954A-BE4A0C1322C5}" type="presParOf" srcId="{A3653650-9027-4B12-A1ED-1665FC0E944F}" destId="{4790C81D-245A-4D22-A759-3941BB759057}" srcOrd="9" destOrd="0" presId="urn:microsoft.com/office/officeart/2005/8/layout/StepDownProcess"/>
    <dgm:cxn modelId="{6151C3AF-83E3-45BC-B739-95C340F09B1A}" type="presParOf" srcId="{A3653650-9027-4B12-A1ED-1665FC0E944F}" destId="{899E1D9D-C2AE-4DB8-8C02-39CFD03FDFB7}" srcOrd="10" destOrd="0" presId="urn:microsoft.com/office/officeart/2005/8/layout/StepDownProcess"/>
    <dgm:cxn modelId="{DA70BAA5-E07E-4450-A327-022A6E72D135}" type="presParOf" srcId="{899E1D9D-C2AE-4DB8-8C02-39CFD03FDFB7}" destId="{35BFF9C4-5AFE-4AE1-9DAE-C2EC41CBF3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70866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Maintainability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Code is designed following </a:t>
          </a:r>
          <a:r>
            <a:rPr lang="en-US" sz="2000" b="1" kern="1200" dirty="0" err="1" smtClean="0"/>
            <a:t>Joomla</a:t>
          </a:r>
          <a:r>
            <a:rPr lang="en-US" sz="2000" b="1" kern="1200" dirty="0" smtClean="0"/>
            <a:t> </a:t>
          </a:r>
          <a:r>
            <a:rPr lang="en-US" sz="2000" b="1" kern="1200" dirty="0" smtClean="0"/>
            <a:t>standard.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Having comment codes to help figure out.</a:t>
          </a:r>
          <a:endParaRPr lang="en-US" sz="2000" b="1" kern="1200" dirty="0"/>
        </a:p>
      </dsp:txBody>
      <dsp:txXfrm>
        <a:off x="1569719" y="0"/>
        <a:ext cx="5516880" cy="1523999"/>
      </dsp:txXfrm>
    </dsp:sp>
    <dsp:sp modelId="{BEEFFAAC-A8CD-4433-8EDA-5737C85AB46F}">
      <dsp:nvSpPr>
        <dsp:cNvPr id="0" name=""/>
        <dsp:cNvSpPr/>
      </dsp:nvSpPr>
      <dsp:spPr>
        <a:xfrm>
          <a:off x="152399" y="1523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70866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Simple design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Buttons are few and big to easy to click.</a:t>
          </a:r>
          <a:endParaRPr lang="en-US" sz="2000" b="1" kern="1200" dirty="0"/>
        </a:p>
      </dsp:txBody>
      <dsp:txXfrm>
        <a:off x="1569719" y="1676399"/>
        <a:ext cx="5516880" cy="1523999"/>
      </dsp:txXfrm>
    </dsp:sp>
    <dsp:sp modelId="{5D1ADF10-2035-412E-BD2F-4CE3F3CD30BA}">
      <dsp:nvSpPr>
        <dsp:cNvPr id="0" name=""/>
        <dsp:cNvSpPr/>
      </dsp:nvSpPr>
      <dsp:spPr>
        <a:xfrm>
          <a:off x="152399" y="18287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70866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Portability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Using PHP to develop.</a:t>
          </a:r>
          <a:endParaRPr lang="en-US" sz="2000" b="1" kern="1200" dirty="0"/>
        </a:p>
      </dsp:txBody>
      <dsp:txXfrm>
        <a:off x="1569719" y="3352799"/>
        <a:ext cx="5516880" cy="1523999"/>
      </dsp:txXfrm>
    </dsp:sp>
    <dsp:sp modelId="{4FF0269B-E64D-46EF-A86E-48F866FA13F4}">
      <dsp:nvSpPr>
        <dsp:cNvPr id="0" name=""/>
        <dsp:cNvSpPr/>
      </dsp:nvSpPr>
      <dsp:spPr>
        <a:xfrm>
          <a:off x="152399" y="35051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D65B-4585-4F69-80AC-345B806EE8C1}">
      <dsp:nvSpPr>
        <dsp:cNvPr id="0" name=""/>
        <dsp:cNvSpPr/>
      </dsp:nvSpPr>
      <dsp:spPr>
        <a:xfrm rot="5400000">
          <a:off x="1005627" y="1239919"/>
          <a:ext cx="500478" cy="487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1C868-35B6-4FCE-B233-D8991A112FE0}">
      <dsp:nvSpPr>
        <dsp:cNvPr id="0" name=""/>
        <dsp:cNvSpPr/>
      </dsp:nvSpPr>
      <dsp:spPr>
        <a:xfrm>
          <a:off x="504637" y="45008"/>
          <a:ext cx="16341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Software bug is found</a:t>
          </a:r>
          <a:endParaRPr lang="en-US" sz="1800" kern="1200" dirty="0"/>
        </a:p>
      </dsp:txBody>
      <dsp:txXfrm>
        <a:off x="553969" y="94340"/>
        <a:ext cx="1535444" cy="911735"/>
      </dsp:txXfrm>
    </dsp:sp>
    <dsp:sp modelId="{BDA5BB23-F64E-42DB-A2BB-737233FF9E7B}">
      <dsp:nvSpPr>
        <dsp:cNvPr id="0" name=""/>
        <dsp:cNvSpPr/>
      </dsp:nvSpPr>
      <dsp:spPr>
        <a:xfrm>
          <a:off x="2043439" y="14137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D54E6-F2FF-44E2-9F39-1CCB781AE1A2}">
      <dsp:nvSpPr>
        <dsp:cNvPr id="0" name=""/>
        <dsp:cNvSpPr/>
      </dsp:nvSpPr>
      <dsp:spPr>
        <a:xfrm rot="5400000">
          <a:off x="2287040" y="2198616"/>
          <a:ext cx="486355" cy="4830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79FE0-75D8-426E-A05B-C15B34872F9B}">
      <dsp:nvSpPr>
        <dsp:cNvPr id="0" name=""/>
        <dsp:cNvSpPr/>
      </dsp:nvSpPr>
      <dsp:spPr>
        <a:xfrm>
          <a:off x="1747196" y="1001518"/>
          <a:ext cx="1697694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Tester bring up report on SVN server</a:t>
          </a:r>
          <a:endParaRPr lang="en-US" sz="1800" kern="1200" dirty="0"/>
        </a:p>
      </dsp:txBody>
      <dsp:txXfrm>
        <a:off x="1796528" y="1050850"/>
        <a:ext cx="1599030" cy="911735"/>
      </dsp:txXfrm>
    </dsp:sp>
    <dsp:sp modelId="{5FD28BEC-08C8-4EFB-915C-F8813826F353}">
      <dsp:nvSpPr>
        <dsp:cNvPr id="0" name=""/>
        <dsp:cNvSpPr/>
      </dsp:nvSpPr>
      <dsp:spPr>
        <a:xfrm>
          <a:off x="3317791" y="109788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10B20-0129-4E65-A42D-95EC66585079}">
      <dsp:nvSpPr>
        <dsp:cNvPr id="0" name=""/>
        <dsp:cNvSpPr/>
      </dsp:nvSpPr>
      <dsp:spPr>
        <a:xfrm rot="5400000">
          <a:off x="3536087" y="3177425"/>
          <a:ext cx="453239" cy="42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3A4D-A929-45B9-A34C-63BD3D763244}">
      <dsp:nvSpPr>
        <dsp:cNvPr id="0" name=""/>
        <dsp:cNvSpPr/>
      </dsp:nvSpPr>
      <dsp:spPr>
        <a:xfrm>
          <a:off x="2989754" y="1950967"/>
          <a:ext cx="1677557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bring down report to repair code</a:t>
          </a:r>
          <a:endParaRPr lang="en-US" sz="1800" kern="1200" dirty="0"/>
        </a:p>
      </dsp:txBody>
      <dsp:txXfrm>
        <a:off x="3039086" y="2000299"/>
        <a:ext cx="1578893" cy="911735"/>
      </dsp:txXfrm>
    </dsp:sp>
    <dsp:sp modelId="{C3118C9A-00C3-41BB-996C-3B8CF83CCF83}">
      <dsp:nvSpPr>
        <dsp:cNvPr id="0" name=""/>
        <dsp:cNvSpPr/>
      </dsp:nvSpPr>
      <dsp:spPr>
        <a:xfrm>
          <a:off x="4550280" y="204733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6A6CD-0DD4-4B25-9862-D19B3D4C851F}">
      <dsp:nvSpPr>
        <dsp:cNvPr id="0" name=""/>
        <dsp:cNvSpPr/>
      </dsp:nvSpPr>
      <dsp:spPr>
        <a:xfrm rot="5400000">
          <a:off x="4750506" y="4117310"/>
          <a:ext cx="489382" cy="410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0410-F906-4CF9-8FF8-D5C869B0D2FE}">
      <dsp:nvSpPr>
        <dsp:cNvPr id="0" name=""/>
        <dsp:cNvSpPr/>
      </dsp:nvSpPr>
      <dsp:spPr>
        <a:xfrm>
          <a:off x="4232312" y="2883858"/>
          <a:ext cx="1657421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commit code and report on SVN server</a:t>
          </a:r>
          <a:endParaRPr lang="en-US" sz="1800" kern="1200" dirty="0"/>
        </a:p>
      </dsp:txBody>
      <dsp:txXfrm>
        <a:off x="4281644" y="2933190"/>
        <a:ext cx="1558757" cy="911735"/>
      </dsp:txXfrm>
    </dsp:sp>
    <dsp:sp modelId="{78E7BEBC-5923-44CD-BF22-C2CB46786D90}">
      <dsp:nvSpPr>
        <dsp:cNvPr id="0" name=""/>
        <dsp:cNvSpPr/>
      </dsp:nvSpPr>
      <dsp:spPr>
        <a:xfrm>
          <a:off x="5782770" y="298022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DC0F3-E881-4C22-A8B6-E09225725D6E}">
      <dsp:nvSpPr>
        <dsp:cNvPr id="0" name=""/>
        <dsp:cNvSpPr/>
      </dsp:nvSpPr>
      <dsp:spPr>
        <a:xfrm rot="5400000">
          <a:off x="6047299" y="5070606"/>
          <a:ext cx="389399" cy="405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8A35D-E77D-4734-8FD4-FF992BEC277F}">
      <dsp:nvSpPr>
        <dsp:cNvPr id="0" name=""/>
        <dsp:cNvSpPr/>
      </dsp:nvSpPr>
      <dsp:spPr>
        <a:xfrm>
          <a:off x="5474870" y="3834820"/>
          <a:ext cx="16659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bring down to test again </a:t>
          </a:r>
          <a:endParaRPr lang="en-US" sz="1800" kern="1200" dirty="0"/>
        </a:p>
      </dsp:txBody>
      <dsp:txXfrm>
        <a:off x="5524202" y="3884152"/>
        <a:ext cx="1567244" cy="911735"/>
      </dsp:txXfrm>
    </dsp:sp>
    <dsp:sp modelId="{5A7F2031-B64E-475B-A4FD-14B9A82D1D1D}">
      <dsp:nvSpPr>
        <dsp:cNvPr id="0" name=""/>
        <dsp:cNvSpPr/>
      </dsp:nvSpPr>
      <dsp:spPr>
        <a:xfrm>
          <a:off x="7029572" y="3931185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FF9C4-5AFE-4AE1-9DAE-C2EC41CBF339}">
      <dsp:nvSpPr>
        <dsp:cNvPr id="0" name=""/>
        <dsp:cNvSpPr/>
      </dsp:nvSpPr>
      <dsp:spPr>
        <a:xfrm>
          <a:off x="6717428" y="4735792"/>
          <a:ext cx="1617133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Bug closed</a:t>
          </a:r>
          <a:endParaRPr lang="en-US" sz="1800" kern="1200" dirty="0"/>
        </a:p>
      </dsp:txBody>
      <dsp:txXfrm>
        <a:off x="6766760" y="4785124"/>
        <a:ext cx="1518469" cy="91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show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radio button, button answer…)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) ….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ấn</a:t>
            </a:r>
            <a:r>
              <a:rPr lang="en-US" baseline="0" dirty="0" smtClean="0">
                <a:sym typeface="Wingdings" pitchFamily="2" charset="2"/>
              </a:rPr>
              <a:t>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smtClean="0"/>
              <a:t>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, phpB3.0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bug,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down report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commit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down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601686" y="12622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220686" y="11432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2830286" y="13178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374674" y="12416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601686" y="21004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220686" y="19814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2830286" y="21560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Communication Control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374674" y="20798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601686" y="29386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220686" y="28196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2830286" y="29942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Project Plan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374674" y="29180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601686" y="38530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220686" y="37340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2830286" y="39086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Risk Management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374674" y="38324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601686" y="4698658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220686" y="4579596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830286" y="47542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73586" y="467802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601686" y="557199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220686" y="5452937"/>
            <a:ext cx="685800" cy="685800"/>
          </a:xfrm>
          <a:prstGeom prst="diamond">
            <a:avLst/>
          </a:prstGeom>
          <a:solidFill>
            <a:schemeClr val="accent6"/>
          </a:solidFill>
          <a:ln w="38100">
            <a:solidFill>
              <a:schemeClr val="bg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n w="38100">
                <a:solidFill>
                  <a:schemeClr val="bg1"/>
                </a:solidFill>
              </a:ln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830286" y="562756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Development Environment</a:t>
            </a:r>
            <a:endParaRPr lang="en-US" b="1" dirty="0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73586" y="55513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Implementing each specific part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Continue review and improvement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90181"/>
              </p:ext>
            </p:extLst>
          </p:nvPr>
        </p:nvGraphicFramePr>
        <p:xfrm>
          <a:off x="304800" y="1524000"/>
          <a:ext cx="8534401" cy="47244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810516"/>
                <a:gridCol w="1796715"/>
                <a:gridCol w="3715935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Cause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Contingency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members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contradict.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Way of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orking,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controlling bugs.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 lack the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technical  skills.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technologies,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studying time is short.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823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Requirements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are not defined clearly, inconsistency in defined SRS.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lack the management skills.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Overestimated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requires doing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Member lacks the skills, estimation is not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size of the project is not estimated.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 does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not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estimate the size of project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Divide the project into phrases, arrange priority phrases and develop the first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6096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68600"/>
              </p:ext>
            </p:extLst>
          </p:nvPr>
        </p:nvGraphicFramePr>
        <p:xfrm>
          <a:off x="304800" y="1524000"/>
          <a:ext cx="8458200" cy="4114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469620"/>
                <a:gridCol w="2514600"/>
                <a:gridCol w="3261360"/>
                <a:gridCol w="777240"/>
              </a:tblGrid>
              <a:tr h="30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Quality Goal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Achieve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62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Schedule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finish on time.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work 6 days/1 week, 8 hours/1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day. Each week will meet 2 times.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774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Main functions are completed.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 functions which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are high priority will be work first.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Control bugs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Bugs are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always handled immediately when detecting. Bug rate of function test stays at 8 bug / 1000 lines.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Using excel to control bug and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communicate between tester and developer.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Functions are conformable with requirement.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Leader usually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check work of each member.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279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Maintainability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System is easy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to be maintain, document is sufficient and clear.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Developer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code according to MVC model to ensure maintenance easily. Document is written following Capstone project structure.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Medium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Tools and techniques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Software environment: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OS: window 7 professional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WAMP server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Apache Tomcat version 2.2.21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PHP version 5.3.10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MySQL version </a:t>
            </a:r>
            <a:r>
              <a:rPr lang="en-US" sz="1800" dirty="0" smtClean="0">
                <a:solidFill>
                  <a:schemeClr val="tx1"/>
                </a:solidFill>
              </a:rPr>
              <a:t>5.5.20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framework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Web-browser : </a:t>
            </a:r>
            <a:r>
              <a:rPr lang="en-US" sz="2000" dirty="0" err="1" smtClean="0">
                <a:solidFill>
                  <a:schemeClr val="tx1"/>
                </a:solidFill>
              </a:rPr>
              <a:t>firefox</a:t>
            </a:r>
            <a:r>
              <a:rPr lang="en-US" sz="2000" dirty="0" smtClean="0">
                <a:solidFill>
                  <a:schemeClr val="tx1"/>
                </a:solidFill>
              </a:rPr>
              <a:t> 14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 </a:t>
            </a:r>
            <a:r>
              <a:rPr lang="en-US" sz="2000" dirty="0" smtClean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Technology selection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Smart Draw 2010 – Create flowcharts, project charts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69213" y="1199065"/>
            <a:ext cx="4400416" cy="785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The project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finishes </a:t>
            </a:r>
            <a:r>
              <a:rPr lang="en-US" sz="1600" b="1" dirty="0">
                <a:latin typeface="Arial"/>
                <a:ea typeface="Arial"/>
                <a:cs typeface="Arial"/>
              </a:rPr>
              <a:t>in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capstone project scheduled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34964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</a:t>
            </a:r>
            <a:r>
              <a:rPr lang="en-US" sz="1600" b="1" dirty="0">
                <a:latin typeface="Arial"/>
                <a:ea typeface="Times New Roman"/>
                <a:cs typeface="Arial"/>
              </a:rPr>
              <a:t>which have high-priority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are completed.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Code is written according to MVC model of </a:t>
            </a:r>
            <a:r>
              <a:rPr lang="en-US" sz="1600" b="1" dirty="0" err="1" smtClean="0">
                <a:latin typeface="Arial"/>
                <a:ea typeface="Times New Roman"/>
                <a:cs typeface="Arial"/>
              </a:rPr>
              <a:t>Joomla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 framework.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0273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615129"/>
            <a:ext cx="43622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Database has minimum 2000 records.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theory and related questions.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3203997"/>
            <a:ext cx="5326929" cy="22715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D:\forw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3252506" y="4139866"/>
            <a:ext cx="513952" cy="4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54916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subject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4" y="3248001"/>
            <a:ext cx="3066836" cy="21835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00206" y="54964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798513"/>
            <a:ext cx="8229600" cy="649288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1207923"/>
            <a:ext cx="78845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339" y="646650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content of theory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1247670"/>
            <a:ext cx="7884531" cy="5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3924" y="648866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related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4554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199" cy="2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99" y="61253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options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066800"/>
            <a:ext cx="8516815" cy="49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2409" y="6125363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question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3205006"/>
              </p:ext>
            </p:extLst>
          </p:nvPr>
        </p:nvGraphicFramePr>
        <p:xfrm>
          <a:off x="1066800" y="13716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1" y="1180846"/>
            <a:ext cx="7898789" cy="58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-32657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Picture 6" descr="D:\e-learning-website\User\NamKT\db_e-learn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304800"/>
            <a:ext cx="8458200" cy="716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 descr="D:\fig2_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9583" y="610318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 cycle - 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43054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21602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47700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Test driven development cycle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049769"/>
              </p:ext>
            </p:extLst>
          </p:nvPr>
        </p:nvGraphicFramePr>
        <p:xfrm>
          <a:off x="32657" y="762000"/>
          <a:ext cx="8839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-Up Arrow 6"/>
          <p:cNvSpPr/>
          <p:nvPr/>
        </p:nvSpPr>
        <p:spPr>
          <a:xfrm rot="16200000">
            <a:off x="3946072" y="1768927"/>
            <a:ext cx="2362201" cy="2939146"/>
          </a:xfrm>
          <a:prstGeom prst="bentUpArrow">
            <a:avLst>
              <a:gd name="adj1" fmla="val 8223"/>
              <a:gd name="adj2" fmla="val 7329"/>
              <a:gd name="adj3" fmla="val 13895"/>
            </a:avLst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5238536" y="581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857" y="175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 success criteria: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34610"/>
              </p:ext>
            </p:extLst>
          </p:nvPr>
        </p:nvGraphicFramePr>
        <p:xfrm>
          <a:off x="304800" y="1752600"/>
          <a:ext cx="8381999" cy="380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1158"/>
                <a:gridCol w="6519849"/>
                <a:gridCol w="1420992"/>
              </a:tblGrid>
              <a:tr h="433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Criteria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911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Specification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85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431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which are brought by quality plan.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23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least 95%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executed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 have to be passed.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(More than 95% test successful coverage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433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100% high priority test cases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scope are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passed.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144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summary:</a:t>
            </a:r>
            <a:endParaRPr lang="en-US" dirty="0"/>
          </a:p>
        </p:txBody>
      </p:sp>
      <p:pic>
        <p:nvPicPr>
          <p:cNvPr id="8" name="Picture 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3" y="1477962"/>
            <a:ext cx="7667776" cy="272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8" y="4206081"/>
            <a:ext cx="5047083" cy="25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/>
              <a:t>Disadvantage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good see Interface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enough expected feature</a:t>
            </a:r>
          </a:p>
          <a:p>
            <a:r>
              <a:rPr lang="en-US" sz="2400" dirty="0"/>
              <a:t>Experience 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2133600" cy="6858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1700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Callout 12"/>
          <p:cNvSpPr/>
          <p:nvPr/>
        </p:nvSpPr>
        <p:spPr bwMode="auto">
          <a:xfrm>
            <a:off x="590550" y="3124200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73842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400" y="106183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2733675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Du lieu e-Learning\light bul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e-learning-website\User\NamKT\Image Team\minhnt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4865" y1="95570" x2="31081" y2="89873"/>
                        <a14:foregroundMark x1="76351" y1="93671" x2="89865" y2="93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84" y="4876800"/>
            <a:ext cx="9017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4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3245"/>
              </p:ext>
            </p:extLst>
          </p:nvPr>
        </p:nvGraphicFramePr>
        <p:xfrm>
          <a:off x="21771" y="1230085"/>
          <a:ext cx="9046029" cy="4302253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078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1642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Famous, teachers have many skills.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relations with big organizations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2000 videos with full content to practice to test A, B, C, D blocks.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focus on videos of courses to make profit. Exercises, theories are updated rarely.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Forum is very large with many subjects of many grades. So it is difficult to use, manage, update.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Using for advertising of offline learning operation. So it does not focus on e-learning completely.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413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have been taken from many sources in internet at 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own good teacher. It also does not have a function to guarantee quality of exercises.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many subjects. It just focuses on some important subjects (math, English, chemistry…)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94608"/>
              </p:ext>
            </p:extLst>
          </p:nvPr>
        </p:nvGraphicFramePr>
        <p:xfrm>
          <a:off x="1117486" y="1524000"/>
          <a:ext cx="50292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4088"/>
                <a:gridCol w="4325112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thuyết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Member “Thành viên”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730" y1="93750" x2="83784" y2="91250"/>
                        <a14:foregroundMark x1="93919" y1="85417" x2="95608" y2="81667"/>
                        <a14:foregroundMark x1="95946" y1="75417" x2="93919" y2="71250"/>
                        <a14:foregroundMark x1="90203" y1="71250" x2="92905" y2="71250"/>
                        <a14:foregroundMark x1="85135" y1="65417" x2="86149" y2="66667"/>
                        <a14:foregroundMark x1="24662" y1="93750" x2="20608" y2="90000"/>
                        <a14:foregroundMark x1="6419" y1="87500" x2="4054" y2="82917"/>
                        <a14:foregroundMark x1="10473" y1="81667" x2="9122" y2="80833"/>
                        <a14:foregroundMark x1="6757" y1="81667" x2="4054" y2="72500"/>
                        <a14:foregroundMark x1="12838" y1="67083" x2="12838" y2="65833"/>
                        <a14:foregroundMark x1="6081" y1="72083" x2="9797" y2="67917"/>
                        <a14:foregroundMark x1="12838" y1="65417" x2="15541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152650" cy="174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2054</TotalTime>
  <Words>2998</Words>
  <Application>Microsoft Office PowerPoint</Application>
  <PresentationFormat>On-screen Show (4:3)</PresentationFormat>
  <Paragraphs>421</Paragraphs>
  <Slides>36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Background</vt:lpstr>
      <vt:lpstr>PowerPoint Presentation</vt:lpstr>
      <vt:lpstr>PowerPoint Presentation</vt:lpstr>
      <vt:lpstr>The Existing System</vt:lpstr>
      <vt:lpstr>Idea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Testing</vt:lpstr>
      <vt:lpstr>Testing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187</cp:revision>
  <dcterms:created xsi:type="dcterms:W3CDTF">2012-08-17T13:30:41Z</dcterms:created>
  <dcterms:modified xsi:type="dcterms:W3CDTF">2012-08-23T14:35:28Z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