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80" r:id="rId11"/>
    <p:sldId id="265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4A5909-F0DE-4ABE-BC3B-CB69A462A3EF}">
          <p14:sldIdLst>
            <p14:sldId id="256"/>
            <p14:sldId id="257"/>
            <p14:sldId id="282"/>
            <p14:sldId id="258"/>
            <p14:sldId id="259"/>
            <p14:sldId id="260"/>
            <p14:sldId id="261"/>
            <p14:sldId id="262"/>
            <p14:sldId id="263"/>
            <p14:sldId id="280"/>
            <p14:sldId id="265"/>
            <p14:sldId id="279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Unicorn Team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Capstone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E-Learning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r>
              <a:rPr lang="en-US" dirty="0" smtClean="0"/>
              <a:t>Plan </a:t>
            </a:r>
            <a:r>
              <a:rPr lang="en-US" dirty="0" err="1" smtClean="0"/>
              <a:t>hieunm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  <a:br>
              <a:rPr lang="en-US" dirty="0"/>
            </a:br>
            <a:r>
              <a:rPr lang="en-US" sz="2400" dirty="0"/>
              <a:t>Project Plan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2" y="2066041"/>
            <a:ext cx="8390888" cy="4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4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r>
              <a:rPr lang="en-US" dirty="0" smtClean="0"/>
              <a:t> nm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br>
              <a:rPr lang="en-US" dirty="0" smtClean="0"/>
            </a:br>
            <a:r>
              <a:rPr lang="en-US" sz="2400" dirty="0" smtClean="0"/>
              <a:t>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r>
              <a:rPr lang="en-US" dirty="0" smtClean="0"/>
              <a:t> nm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  <a:br>
              <a:rPr lang="en-US" dirty="0"/>
            </a:br>
            <a:r>
              <a:rPr lang="en-US" sz="2400" dirty="0" smtClean="0"/>
              <a:t>Quality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562892"/>
              </p:ext>
            </p:extLst>
          </p:nvPr>
        </p:nvGraphicFramePr>
        <p:xfrm>
          <a:off x="304800" y="2286000"/>
          <a:ext cx="8534400" cy="328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534400"/>
              </a:tblGrid>
              <a:tr h="916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project that finishes in scheduled time, within the allocated budgets and which satisfies the customer requirements.</a:t>
                      </a:r>
                    </a:p>
                  </a:txBody>
                  <a:tcPr anchor="ctr"/>
                </a:tc>
              </a:tr>
              <a:tr h="9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high-priority functionality defined in the requirements specification is delivered in the first release.</a:t>
                      </a:r>
                    </a:p>
                  </a:txBody>
                  <a:tcPr anchor="ctr"/>
                </a:tc>
              </a:tr>
              <a:tr h="9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Open-sources are optimized closely, less complexity, improving quality of the system.</a:t>
                      </a:r>
                    </a:p>
                  </a:txBody>
                  <a:tcPr anchor="ctr"/>
                </a:tc>
              </a:tr>
              <a:tr h="53118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estimated number of residual defects does not exceed 5 per function point.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smtClean="0"/>
              <a:t>criteria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</a:t>
            </a:r>
          </a:p>
          <a:p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 </a:t>
            </a:r>
            <a:r>
              <a:rPr lang="en-US" dirty="0" smtClean="0"/>
              <a:t>requirement</a:t>
            </a:r>
          </a:p>
          <a:p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2301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90600"/>
            <a:ext cx="6799040" cy="57912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1260" cy="953041"/>
          </a:xfrm>
        </p:spPr>
        <p:txBody>
          <a:bodyPr/>
          <a:lstStyle/>
          <a:p>
            <a:r>
              <a:rPr lang="en-US" dirty="0"/>
              <a:t>System Analysis and Design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 smtClean="0"/>
              <a:t>Architecture </a:t>
            </a:r>
            <a:r>
              <a:rPr lang="en-US" sz="2400" dirty="0" smtClean="0"/>
              <a:t>design </a:t>
            </a:r>
            <a:r>
              <a:rPr lang="en-US" sz="2400" dirty="0" err="1" smtClean="0"/>
              <a:t>namnh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3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477000" cy="54283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System Analysis and Design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Database </a:t>
            </a:r>
            <a:r>
              <a:rPr lang="en-US" sz="2400" dirty="0" smtClean="0"/>
              <a:t>Structure </a:t>
            </a:r>
            <a:r>
              <a:rPr lang="en-US" sz="2400" dirty="0" err="1" smtClean="0"/>
              <a:t>namnh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9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</a:t>
            </a:r>
            <a:br>
              <a:rPr lang="en-US" dirty="0"/>
            </a:br>
            <a:r>
              <a:rPr lang="en-US" sz="2400" dirty="0"/>
              <a:t>Class </a:t>
            </a:r>
            <a:r>
              <a:rPr lang="en-US" sz="2400" dirty="0" smtClean="0"/>
              <a:t>diagram </a:t>
            </a:r>
            <a:r>
              <a:rPr lang="en-US" sz="2400" dirty="0" err="1" smtClean="0"/>
              <a:t>namnh</a:t>
            </a:r>
            <a:endParaRPr lang="en-US" sz="2400" dirty="0"/>
          </a:p>
        </p:txBody>
      </p:sp>
      <p:pic>
        <p:nvPicPr>
          <p:cNvPr id="6" name="Content Placeholder 5" descr="C:\e-learning-website\User\NamKT\picClassTheor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7818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1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</a:t>
            </a:r>
            <a:br>
              <a:rPr lang="en-US" dirty="0"/>
            </a:br>
            <a:r>
              <a:rPr lang="en-US" sz="2400" dirty="0"/>
              <a:t>Sequence </a:t>
            </a:r>
            <a:r>
              <a:rPr lang="en-US" sz="2400" dirty="0" smtClean="0"/>
              <a:t>diagram </a:t>
            </a:r>
            <a:r>
              <a:rPr lang="en-US" sz="2400" dirty="0" err="1" smtClean="0"/>
              <a:t>namnh</a:t>
            </a:r>
            <a:endParaRPr lang="en-US" sz="2400" dirty="0"/>
          </a:p>
        </p:txBody>
      </p:sp>
      <p:pic>
        <p:nvPicPr>
          <p:cNvPr id="4" name="Picture 3" descr="C:\e-learning-website\User\NamKT\SequenceDiaGetChapterNam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7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minhnt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76800"/>
            <a:ext cx="38004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6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Hung 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Hung 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Hung 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703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407893" cy="4407408"/>
          </a:xfrm>
        </p:spPr>
        <p:txBody>
          <a:bodyPr/>
          <a:lstStyle/>
          <a:p>
            <a:r>
              <a:rPr lang="en-US" dirty="0" smtClean="0"/>
              <a:t>Role and </a:t>
            </a:r>
            <a:r>
              <a:rPr lang="en-US" dirty="0" smtClean="0"/>
              <a:t>Responsible  </a:t>
            </a:r>
            <a:r>
              <a:rPr lang="en-US" dirty="0" err="1" smtClean="0"/>
              <a:t>minhnt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br>
              <a:rPr lang="en-US" dirty="0" smtClean="0"/>
            </a:br>
            <a:r>
              <a:rPr lang="en-US" sz="2400" dirty="0" smtClean="0"/>
              <a:t>Project Plan</a:t>
            </a:r>
            <a:endParaRPr lang="en-US" sz="3600" dirty="0"/>
          </a:p>
        </p:txBody>
      </p:sp>
      <p:pic>
        <p:nvPicPr>
          <p:cNvPr id="4" name="Picture 3" descr="D:\e-learning-website\User\NamKT\role vs responsi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6699"/>
            <a:ext cx="6542202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4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Background</a:t>
            </a:r>
          </a:p>
          <a:p>
            <a:r>
              <a:rPr lang="en-US" dirty="0" smtClean="0"/>
              <a:t>2. Ideal</a:t>
            </a:r>
          </a:p>
          <a:p>
            <a:r>
              <a:rPr lang="en-US" dirty="0" smtClean="0"/>
              <a:t>3. </a:t>
            </a:r>
            <a:r>
              <a:rPr lang="en-US" dirty="0"/>
              <a:t>Objective</a:t>
            </a:r>
          </a:p>
          <a:p>
            <a:r>
              <a:rPr lang="en-US" dirty="0" smtClean="0"/>
              <a:t>4. Project Management Plan</a:t>
            </a:r>
          </a:p>
          <a:p>
            <a:r>
              <a:rPr lang="en-US" dirty="0"/>
              <a:t>5</a:t>
            </a:r>
            <a:r>
              <a:rPr lang="en-US" dirty="0" smtClean="0"/>
              <a:t>. Software Requirement Specification</a:t>
            </a:r>
          </a:p>
          <a:p>
            <a:r>
              <a:rPr lang="en-US" dirty="0"/>
              <a:t>6</a:t>
            </a:r>
            <a:r>
              <a:rPr lang="en-US" dirty="0" smtClean="0"/>
              <a:t>. System Analysis and Design</a:t>
            </a:r>
          </a:p>
          <a:p>
            <a:r>
              <a:rPr lang="en-US" dirty="0"/>
              <a:t>7</a:t>
            </a:r>
            <a:r>
              <a:rPr lang="en-US" dirty="0" smtClean="0"/>
              <a:t>. Test Plan and Test Report</a:t>
            </a:r>
          </a:p>
          <a:p>
            <a:r>
              <a:rPr lang="en-US" dirty="0" smtClean="0"/>
              <a:t>8. Summary</a:t>
            </a:r>
          </a:p>
          <a:p>
            <a:r>
              <a:rPr lang="en-US" dirty="0"/>
              <a:t>9</a:t>
            </a:r>
            <a:r>
              <a:rPr lang="en-US" dirty="0" smtClean="0"/>
              <a:t>. Q&amp;A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minhnt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minhnt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Software process </a:t>
            </a:r>
            <a:r>
              <a:rPr lang="en-US" dirty="0" smtClean="0"/>
              <a:t>model </a:t>
            </a:r>
            <a:r>
              <a:rPr lang="en-US" dirty="0" err="1" smtClean="0"/>
              <a:t>hieunm</a:t>
            </a:r>
            <a:endParaRPr lang="en-US" dirty="0" smtClean="0"/>
          </a:p>
          <a:p>
            <a:r>
              <a:rPr lang="en-US" dirty="0" smtClean="0"/>
              <a:t>2. Project plan</a:t>
            </a:r>
          </a:p>
          <a:p>
            <a:r>
              <a:rPr lang="en-US" dirty="0" smtClean="0"/>
              <a:t>3. Risk management</a:t>
            </a:r>
          </a:p>
          <a:p>
            <a:r>
              <a:rPr lang="en-US" dirty="0" smtClean="0"/>
              <a:t>4. Quality Plan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30020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 smtClean="0"/>
              <a:t>Model  </a:t>
            </a:r>
            <a:r>
              <a:rPr lang="en-US" dirty="0" err="1" smtClean="0"/>
              <a:t>hieunm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r>
              <a:rPr lang="en-US" dirty="0" smtClean="0"/>
              <a:t>Plan </a:t>
            </a:r>
            <a:br>
              <a:rPr lang="en-US" dirty="0" smtClean="0"/>
            </a:br>
            <a:r>
              <a:rPr lang="en-US" sz="2400" dirty="0" smtClean="0"/>
              <a:t>Software process model</a:t>
            </a:r>
            <a:endParaRPr lang="en-US" sz="2400" dirty="0"/>
          </a:p>
        </p:txBody>
      </p:sp>
      <p:pic>
        <p:nvPicPr>
          <p:cNvPr id="4" name="Picture 3" descr="http://www.arctern.com/uploadedimages/iterative-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1816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1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125</TotalTime>
  <Words>214</Words>
  <Application>Microsoft Office PowerPoint</Application>
  <PresentationFormat>On-screen Show (4:3)</PresentationFormat>
  <Paragraphs>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Grid</vt:lpstr>
      <vt:lpstr>Capstone project E-Learning website</vt:lpstr>
      <vt:lpstr>Project team</vt:lpstr>
      <vt:lpstr>Project Management Plan Project Plan</vt:lpstr>
      <vt:lpstr>Table content</vt:lpstr>
      <vt:lpstr>Background</vt:lpstr>
      <vt:lpstr>Idea</vt:lpstr>
      <vt:lpstr>objective</vt:lpstr>
      <vt:lpstr>Project Management Plan</vt:lpstr>
      <vt:lpstr>Project Management Plan  Software process model</vt:lpstr>
      <vt:lpstr>Project Management Plan Project Plan</vt:lpstr>
      <vt:lpstr>Project Management Plan Risk management</vt:lpstr>
      <vt:lpstr>Project Management Plan Quality plan</vt:lpstr>
      <vt:lpstr>Success criteria huy nt</vt:lpstr>
      <vt:lpstr>Software requirement specification</vt:lpstr>
      <vt:lpstr>Software requirement specification</vt:lpstr>
      <vt:lpstr>System Analysis and Design Architecture design namnh</vt:lpstr>
      <vt:lpstr>System Analysis and Design Database Structure namnh</vt:lpstr>
      <vt:lpstr>System Analysis and Design Class diagram namnh</vt:lpstr>
      <vt:lpstr>System Analysis and Design Sequence diagram namnh</vt:lpstr>
      <vt:lpstr>Test plan</vt:lpstr>
      <vt:lpstr>Test report</vt:lpstr>
      <vt:lpstr>summary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E-Learning website</dc:title>
  <dc:creator>namnh00903</dc:creator>
  <cp:lastModifiedBy>namnh00903</cp:lastModifiedBy>
  <cp:revision>15</cp:revision>
  <dcterms:created xsi:type="dcterms:W3CDTF">2012-08-15T17:29:05Z</dcterms:created>
  <dcterms:modified xsi:type="dcterms:W3CDTF">2012-08-17T07:04:30Z</dcterms:modified>
</cp:coreProperties>
</file>