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60" d="100"/>
          <a:sy n="60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4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2522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342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86450" y="50722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0948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784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2520" y="1511192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320" y="151118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3920" y="1930289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77820" y="3101229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16020" y="4195969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398938" y="2384315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75904" y="3606613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18904" y="4802181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86401" y="471923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37295" y="349145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2175" y="218598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7320" y="1653290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1442" y="3964255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3115" y="2880457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19675" y="1530878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6986" y="39343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06986" y="283961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06986" y="166867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95400"/>
            <a:ext cx="76485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2942</TotalTime>
  <Words>3230</Words>
  <Application>Microsoft Office PowerPoint</Application>
  <PresentationFormat>On-screen Show (4:3)</PresentationFormat>
  <Paragraphs>537</Paragraphs>
  <Slides>37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n0p</cp:lastModifiedBy>
  <cp:revision>308</cp:revision>
  <dcterms:created xsi:type="dcterms:W3CDTF">2012-08-17T13:30:41Z</dcterms:created>
  <dcterms:modified xsi:type="dcterms:W3CDTF">2012-08-27T00:44:57Z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