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9"/>
  </p:notesMasterIdLst>
  <p:sldIdLst>
    <p:sldId id="256" r:id="rId3"/>
    <p:sldId id="297" r:id="rId4"/>
    <p:sldId id="298" r:id="rId5"/>
    <p:sldId id="335" r:id="rId6"/>
    <p:sldId id="306" r:id="rId7"/>
    <p:sldId id="320" r:id="rId8"/>
    <p:sldId id="321" r:id="rId9"/>
    <p:sldId id="319" r:id="rId10"/>
    <p:sldId id="305" r:id="rId11"/>
    <p:sldId id="303" r:id="rId12"/>
    <p:sldId id="302" r:id="rId13"/>
    <p:sldId id="331" r:id="rId14"/>
    <p:sldId id="301" r:id="rId15"/>
    <p:sldId id="300" r:id="rId16"/>
    <p:sldId id="299" r:id="rId17"/>
    <p:sldId id="333" r:id="rId18"/>
    <p:sldId id="311" r:id="rId19"/>
    <p:sldId id="310" r:id="rId20"/>
    <p:sldId id="327" r:id="rId21"/>
    <p:sldId id="326" r:id="rId22"/>
    <p:sldId id="324" r:id="rId23"/>
    <p:sldId id="309" r:id="rId24"/>
    <p:sldId id="308" r:id="rId25"/>
    <p:sldId id="328" r:id="rId26"/>
    <p:sldId id="307" r:id="rId27"/>
    <p:sldId id="312" r:id="rId28"/>
    <p:sldId id="315" r:id="rId29"/>
    <p:sldId id="332" r:id="rId30"/>
    <p:sldId id="313" r:id="rId31"/>
    <p:sldId id="329" r:id="rId32"/>
    <p:sldId id="334" r:id="rId33"/>
    <p:sldId id="330" r:id="rId34"/>
    <p:sldId id="318" r:id="rId35"/>
    <p:sldId id="317" r:id="rId36"/>
    <p:sldId id="316" r:id="rId37"/>
    <p:sldId id="27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3" autoAdjust="0"/>
    <p:restoredTop sz="84149" autoAdjust="0"/>
  </p:normalViewPr>
  <p:slideViewPr>
    <p:cSldViewPr>
      <p:cViewPr>
        <p:scale>
          <a:sx n="90" d="100"/>
          <a:sy n="90" d="100"/>
        </p:scale>
        <p:origin x="-38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image" Target="../media/image28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image" Target="../media/image2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611995-6CB5-4EC2-9E3E-5F5E80C31DE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82C02C-63BA-496E-B22A-FA99D309A7D7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1</a:t>
          </a:r>
          <a:endParaRPr lang="en-US" sz="1400" b="1" dirty="0"/>
        </a:p>
      </dgm:t>
    </dgm:pt>
    <dgm:pt modelId="{EB286669-D954-48D4-BD4F-085156263F94}" type="parTrans" cxnId="{2A0A0EE6-45D2-4E7E-AC63-42F19EB9C639}">
      <dgm:prSet/>
      <dgm:spPr/>
      <dgm:t>
        <a:bodyPr/>
        <a:lstStyle/>
        <a:p>
          <a:endParaRPr lang="en-US"/>
        </a:p>
      </dgm:t>
    </dgm:pt>
    <dgm:pt modelId="{35579F31-FD16-42D3-978E-2D483C4B1D07}" type="sibTrans" cxnId="{2A0A0EE6-45D2-4E7E-AC63-42F19EB9C639}">
      <dgm:prSet/>
      <dgm:spPr/>
      <dgm:t>
        <a:bodyPr/>
        <a:lstStyle/>
        <a:p>
          <a:endParaRPr lang="en-US"/>
        </a:p>
      </dgm:t>
    </dgm:pt>
    <dgm:pt modelId="{E38DCEF6-0B98-4F63-A95B-23CC7685C027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6</a:t>
          </a:r>
          <a:endParaRPr lang="en-US" sz="1400" b="1" dirty="0"/>
        </a:p>
      </dgm:t>
    </dgm:pt>
    <dgm:pt modelId="{C076C7FF-4A5A-46E2-B103-64BF99C50AA8}" type="parTrans" cxnId="{99E4E8D0-DC39-4D3D-8E35-E62974D656C1}">
      <dgm:prSet/>
      <dgm:spPr/>
      <dgm:t>
        <a:bodyPr/>
        <a:lstStyle/>
        <a:p>
          <a:endParaRPr lang="en-US"/>
        </a:p>
      </dgm:t>
    </dgm:pt>
    <dgm:pt modelId="{81AF3646-A60F-49E5-BA6B-A6BBAA7ACB1C}" type="sibTrans" cxnId="{99E4E8D0-DC39-4D3D-8E35-E62974D656C1}">
      <dgm:prSet/>
      <dgm:spPr/>
      <dgm:t>
        <a:bodyPr/>
        <a:lstStyle/>
        <a:p>
          <a:endParaRPr lang="en-US"/>
        </a:p>
      </dgm:t>
    </dgm:pt>
    <dgm:pt modelId="{E3A83955-6D74-4AD9-A190-F139533A15E4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2</a:t>
          </a:r>
          <a:endParaRPr lang="en-US" sz="1400" b="1" dirty="0"/>
        </a:p>
      </dgm:t>
    </dgm:pt>
    <dgm:pt modelId="{54E07D04-37E9-4B78-8DA8-171C16AE6BF5}" type="parTrans" cxnId="{5570B5C8-799D-4402-B5C5-E7C59555E4E8}">
      <dgm:prSet/>
      <dgm:spPr/>
      <dgm:t>
        <a:bodyPr/>
        <a:lstStyle/>
        <a:p>
          <a:endParaRPr lang="en-US"/>
        </a:p>
      </dgm:t>
    </dgm:pt>
    <dgm:pt modelId="{D7AA5C40-275B-4405-8F71-633226B21572}" type="sibTrans" cxnId="{5570B5C8-799D-4402-B5C5-E7C59555E4E8}">
      <dgm:prSet/>
      <dgm:spPr/>
      <dgm:t>
        <a:bodyPr/>
        <a:lstStyle/>
        <a:p>
          <a:endParaRPr lang="en-US"/>
        </a:p>
      </dgm:t>
    </dgm:pt>
    <dgm:pt modelId="{4F7A703A-13DD-4162-9684-3EA1C51D153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3</a:t>
          </a:r>
          <a:endParaRPr lang="en-US" sz="1400" b="1" dirty="0"/>
        </a:p>
      </dgm:t>
    </dgm:pt>
    <dgm:pt modelId="{72CC8F81-FD76-4EB5-AD7D-E4EC95961C40}" type="parTrans" cxnId="{12B3004F-60BA-4665-BC9A-5A958A3DA0A1}">
      <dgm:prSet/>
      <dgm:spPr/>
      <dgm:t>
        <a:bodyPr/>
        <a:lstStyle/>
        <a:p>
          <a:endParaRPr lang="en-US"/>
        </a:p>
      </dgm:t>
    </dgm:pt>
    <dgm:pt modelId="{49E7FB56-9FA0-40C5-9E1D-22E976E68453}" type="sibTrans" cxnId="{12B3004F-60BA-4665-BC9A-5A958A3DA0A1}">
      <dgm:prSet/>
      <dgm:spPr/>
      <dgm:t>
        <a:bodyPr/>
        <a:lstStyle/>
        <a:p>
          <a:endParaRPr lang="en-US"/>
        </a:p>
      </dgm:t>
    </dgm:pt>
    <dgm:pt modelId="{EC9B2AC7-3D82-4802-B955-6031A8DA58D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4</a:t>
          </a:r>
          <a:endParaRPr lang="en-US" sz="1400" b="1" dirty="0"/>
        </a:p>
      </dgm:t>
    </dgm:pt>
    <dgm:pt modelId="{8A9C4A3F-D7E1-4F05-AD89-1C0FAE7AB4B6}" type="parTrans" cxnId="{222CD088-671C-4A4E-BD39-52D2C87B83EF}">
      <dgm:prSet/>
      <dgm:spPr/>
      <dgm:t>
        <a:bodyPr/>
        <a:lstStyle/>
        <a:p>
          <a:endParaRPr lang="en-US"/>
        </a:p>
      </dgm:t>
    </dgm:pt>
    <dgm:pt modelId="{7C9B635E-05AC-46B0-BC7E-0A6F6A642FF1}" type="sibTrans" cxnId="{222CD088-671C-4A4E-BD39-52D2C87B83EF}">
      <dgm:prSet/>
      <dgm:spPr/>
      <dgm:t>
        <a:bodyPr/>
        <a:lstStyle/>
        <a:p>
          <a:endParaRPr lang="en-US"/>
        </a:p>
      </dgm:t>
    </dgm:pt>
    <dgm:pt modelId="{80708F49-8B07-4FAB-B00B-196A6FBC23A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5</a:t>
          </a:r>
          <a:endParaRPr lang="en-US" sz="1400" b="1" dirty="0"/>
        </a:p>
      </dgm:t>
    </dgm:pt>
    <dgm:pt modelId="{546A252A-A60D-4230-B419-FB8D01F06437}" type="parTrans" cxnId="{C947FF4C-9F23-494B-9054-6823A13F75E8}">
      <dgm:prSet/>
      <dgm:spPr/>
      <dgm:t>
        <a:bodyPr/>
        <a:lstStyle/>
        <a:p>
          <a:endParaRPr lang="en-US"/>
        </a:p>
      </dgm:t>
    </dgm:pt>
    <dgm:pt modelId="{F2EF401E-F67B-499A-BAD9-DEDE5B3BCBF9}" type="sibTrans" cxnId="{C947FF4C-9F23-494B-9054-6823A13F75E8}">
      <dgm:prSet/>
      <dgm:spPr/>
      <dgm:t>
        <a:bodyPr/>
        <a:lstStyle/>
        <a:p>
          <a:endParaRPr lang="en-US"/>
        </a:p>
      </dgm:t>
    </dgm:pt>
    <dgm:pt modelId="{1E22036F-404C-4BBC-8B8D-65DC8B8830EF}" type="pres">
      <dgm:prSet presAssocID="{4F611995-6CB5-4EC2-9E3E-5F5E80C31D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BD3A20-792E-4F6D-9834-B5A6214C8C8D}" type="pres">
      <dgm:prSet presAssocID="{6F82C02C-63BA-496E-B22A-FA99D309A7D7}" presName="dummy" presStyleCnt="0"/>
      <dgm:spPr/>
    </dgm:pt>
    <dgm:pt modelId="{211FC9E4-AB4C-4086-BE50-239D90E62E4F}" type="pres">
      <dgm:prSet presAssocID="{6F82C02C-63BA-496E-B22A-FA99D309A7D7}" presName="node" presStyleLbl="revTx" presStyleIdx="0" presStyleCnt="6" custScaleX="183880" custScaleY="69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492C0-FBE3-4C77-AB80-9301877D42F0}" type="pres">
      <dgm:prSet presAssocID="{35579F31-FD16-42D3-978E-2D483C4B1D07}" presName="sibTrans" presStyleLbl="node1" presStyleIdx="0" presStyleCnt="6"/>
      <dgm:spPr/>
      <dgm:t>
        <a:bodyPr/>
        <a:lstStyle/>
        <a:p>
          <a:endParaRPr lang="en-US"/>
        </a:p>
      </dgm:t>
    </dgm:pt>
    <dgm:pt modelId="{84F1791C-5EEA-444C-BF18-785BFA5E1C0B}" type="pres">
      <dgm:prSet presAssocID="{E3A83955-6D74-4AD9-A190-F139533A15E4}" presName="dummy" presStyleCnt="0"/>
      <dgm:spPr/>
    </dgm:pt>
    <dgm:pt modelId="{B9DDFC4B-9A1E-4B02-AE1B-9FF5AE45D258}" type="pres">
      <dgm:prSet presAssocID="{E3A83955-6D74-4AD9-A190-F139533A15E4}" presName="node" presStyleLbl="revTx" presStyleIdx="1" presStyleCnt="6" custScaleX="18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11581-F593-4DC4-AAAF-3B0674F4B151}" type="pres">
      <dgm:prSet presAssocID="{D7AA5C40-275B-4405-8F71-633226B21572}" presName="sibTrans" presStyleLbl="node1" presStyleIdx="1" presStyleCnt="6"/>
      <dgm:spPr/>
      <dgm:t>
        <a:bodyPr/>
        <a:lstStyle/>
        <a:p>
          <a:endParaRPr lang="en-US"/>
        </a:p>
      </dgm:t>
    </dgm:pt>
    <dgm:pt modelId="{D6604227-6E97-4C09-8341-BB06948AD277}" type="pres">
      <dgm:prSet presAssocID="{4F7A703A-13DD-4162-9684-3EA1C51D153C}" presName="dummy" presStyleCnt="0"/>
      <dgm:spPr/>
    </dgm:pt>
    <dgm:pt modelId="{8BECACE1-5F46-4039-BDF3-22ED206BC58E}" type="pres">
      <dgm:prSet presAssocID="{4F7A703A-13DD-4162-9684-3EA1C51D153C}" presName="node" presStyleLbl="revTx" presStyleIdx="2" presStyleCnt="6" custScaleX="170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6A3C7-125A-41AE-9503-FC6834624418}" type="pres">
      <dgm:prSet presAssocID="{49E7FB56-9FA0-40C5-9E1D-22E976E68453}" presName="sibTrans" presStyleLbl="node1" presStyleIdx="2" presStyleCnt="6"/>
      <dgm:spPr/>
      <dgm:t>
        <a:bodyPr/>
        <a:lstStyle/>
        <a:p>
          <a:endParaRPr lang="en-US"/>
        </a:p>
      </dgm:t>
    </dgm:pt>
    <dgm:pt modelId="{4BE53144-5572-42FE-AF3E-2DEE1051748D}" type="pres">
      <dgm:prSet presAssocID="{EC9B2AC7-3D82-4802-B955-6031A8DA58DC}" presName="dummy" presStyleCnt="0"/>
      <dgm:spPr/>
    </dgm:pt>
    <dgm:pt modelId="{B3F9D2D5-77F1-466F-9A70-8A94DCDB99BF}" type="pres">
      <dgm:prSet presAssocID="{EC9B2AC7-3D82-4802-B955-6031A8DA58DC}" presName="node" presStyleLbl="revTx" presStyleIdx="3" presStyleCnt="6" custScaleX="197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A9AAB-6A68-4783-BFD2-2870EFBD3F04}" type="pres">
      <dgm:prSet presAssocID="{7C9B635E-05AC-46B0-BC7E-0A6F6A642FF1}" presName="sibTrans" presStyleLbl="node1" presStyleIdx="3" presStyleCnt="6"/>
      <dgm:spPr/>
      <dgm:t>
        <a:bodyPr/>
        <a:lstStyle/>
        <a:p>
          <a:endParaRPr lang="en-US"/>
        </a:p>
      </dgm:t>
    </dgm:pt>
    <dgm:pt modelId="{4B618719-1421-477B-B432-1E6E26AFFF5B}" type="pres">
      <dgm:prSet presAssocID="{80708F49-8B07-4FAB-B00B-196A6FBC23AC}" presName="dummy" presStyleCnt="0"/>
      <dgm:spPr/>
    </dgm:pt>
    <dgm:pt modelId="{A61056CD-DD52-4ABC-A5CC-EC6E5CCC9D0B}" type="pres">
      <dgm:prSet presAssocID="{80708F49-8B07-4FAB-B00B-196A6FBC23AC}" presName="node" presStyleLbl="revTx" presStyleIdx="4" presStyleCnt="6" custScaleX="211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06EB4-164B-4465-99B4-0A3311082895}" type="pres">
      <dgm:prSet presAssocID="{F2EF401E-F67B-499A-BAD9-DEDE5B3BCBF9}" presName="sibTrans" presStyleLbl="node1" presStyleIdx="4" presStyleCnt="6"/>
      <dgm:spPr/>
      <dgm:t>
        <a:bodyPr/>
        <a:lstStyle/>
        <a:p>
          <a:endParaRPr lang="en-US"/>
        </a:p>
      </dgm:t>
    </dgm:pt>
    <dgm:pt modelId="{F80F608D-1068-4593-8E7D-8C8FFEED27D0}" type="pres">
      <dgm:prSet presAssocID="{E38DCEF6-0B98-4F63-A95B-23CC7685C027}" presName="dummy" presStyleCnt="0"/>
      <dgm:spPr/>
    </dgm:pt>
    <dgm:pt modelId="{476FAEC9-493D-4C28-9E1D-9F374EE6892C}" type="pres">
      <dgm:prSet presAssocID="{E38DCEF6-0B98-4F63-A95B-23CC7685C027}" presName="node" presStyleLbl="revTx" presStyleIdx="5" presStyleCnt="6" custScaleX="1905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D7D5B-1DB9-4E53-9D8B-B1E530CADAC6}" type="pres">
      <dgm:prSet presAssocID="{81AF3646-A60F-49E5-BA6B-A6BBAA7ACB1C}" presName="sibTrans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1FA974EE-4DBB-4E80-87B1-698EEE5871D2}" type="presOf" srcId="{35579F31-FD16-42D3-978E-2D483C4B1D07}" destId="{19A492C0-FBE3-4C77-AB80-9301877D42F0}" srcOrd="0" destOrd="0" presId="urn:microsoft.com/office/officeart/2005/8/layout/cycle1"/>
    <dgm:cxn modelId="{F7798601-AA46-4C4D-A4F7-93B0B9D064F3}" type="presOf" srcId="{E3A83955-6D74-4AD9-A190-F139533A15E4}" destId="{B9DDFC4B-9A1E-4B02-AE1B-9FF5AE45D258}" srcOrd="0" destOrd="0" presId="urn:microsoft.com/office/officeart/2005/8/layout/cycle1"/>
    <dgm:cxn modelId="{C947FF4C-9F23-494B-9054-6823A13F75E8}" srcId="{4F611995-6CB5-4EC2-9E3E-5F5E80C31DE1}" destId="{80708F49-8B07-4FAB-B00B-196A6FBC23AC}" srcOrd="4" destOrd="0" parTransId="{546A252A-A60D-4230-B419-FB8D01F06437}" sibTransId="{F2EF401E-F67B-499A-BAD9-DEDE5B3BCBF9}"/>
    <dgm:cxn modelId="{12B3004F-60BA-4665-BC9A-5A958A3DA0A1}" srcId="{4F611995-6CB5-4EC2-9E3E-5F5E80C31DE1}" destId="{4F7A703A-13DD-4162-9684-3EA1C51D153C}" srcOrd="2" destOrd="0" parTransId="{72CC8F81-FD76-4EB5-AD7D-E4EC95961C40}" sibTransId="{49E7FB56-9FA0-40C5-9E1D-22E976E68453}"/>
    <dgm:cxn modelId="{222CD088-671C-4A4E-BD39-52D2C87B83EF}" srcId="{4F611995-6CB5-4EC2-9E3E-5F5E80C31DE1}" destId="{EC9B2AC7-3D82-4802-B955-6031A8DA58DC}" srcOrd="3" destOrd="0" parTransId="{8A9C4A3F-D7E1-4F05-AD89-1C0FAE7AB4B6}" sibTransId="{7C9B635E-05AC-46B0-BC7E-0A6F6A642FF1}"/>
    <dgm:cxn modelId="{89D65320-7EA8-4CD9-8CAD-02EAC1C9DA0C}" type="presOf" srcId="{E38DCEF6-0B98-4F63-A95B-23CC7685C027}" destId="{476FAEC9-493D-4C28-9E1D-9F374EE6892C}" srcOrd="0" destOrd="0" presId="urn:microsoft.com/office/officeart/2005/8/layout/cycle1"/>
    <dgm:cxn modelId="{DE402A1D-A604-45DD-AE65-3EC3DD7A293C}" type="presOf" srcId="{D7AA5C40-275B-4405-8F71-633226B21572}" destId="{F3411581-F593-4DC4-AAAF-3B0674F4B151}" srcOrd="0" destOrd="0" presId="urn:microsoft.com/office/officeart/2005/8/layout/cycle1"/>
    <dgm:cxn modelId="{FF93975D-0A1F-4AED-A351-A2413D29CBDA}" type="presOf" srcId="{F2EF401E-F67B-499A-BAD9-DEDE5B3BCBF9}" destId="{E8206EB4-164B-4465-99B4-0A3311082895}" srcOrd="0" destOrd="0" presId="urn:microsoft.com/office/officeart/2005/8/layout/cycle1"/>
    <dgm:cxn modelId="{0F724145-7B76-4F85-A0C1-6E855FF5BEF3}" type="presOf" srcId="{80708F49-8B07-4FAB-B00B-196A6FBC23AC}" destId="{A61056CD-DD52-4ABC-A5CC-EC6E5CCC9D0B}" srcOrd="0" destOrd="0" presId="urn:microsoft.com/office/officeart/2005/8/layout/cycle1"/>
    <dgm:cxn modelId="{C141B449-4302-4CDB-95F2-A1C13E7A0B21}" type="presOf" srcId="{EC9B2AC7-3D82-4802-B955-6031A8DA58DC}" destId="{B3F9D2D5-77F1-466F-9A70-8A94DCDB99BF}" srcOrd="0" destOrd="0" presId="urn:microsoft.com/office/officeart/2005/8/layout/cycle1"/>
    <dgm:cxn modelId="{1901F065-32D3-45F4-A1B8-F43548751C1A}" type="presOf" srcId="{81AF3646-A60F-49E5-BA6B-A6BBAA7ACB1C}" destId="{D7BD7D5B-1DB9-4E53-9D8B-B1E530CADAC6}" srcOrd="0" destOrd="0" presId="urn:microsoft.com/office/officeart/2005/8/layout/cycle1"/>
    <dgm:cxn modelId="{126685F4-2204-42D1-99F6-55912B3F3553}" type="presOf" srcId="{7C9B635E-05AC-46B0-BC7E-0A6F6A642FF1}" destId="{F4BA9AAB-6A68-4783-BFD2-2870EFBD3F04}" srcOrd="0" destOrd="0" presId="urn:microsoft.com/office/officeart/2005/8/layout/cycle1"/>
    <dgm:cxn modelId="{1CBE3C01-09DB-462C-AEE9-4D6721FE4756}" type="presOf" srcId="{4F7A703A-13DD-4162-9684-3EA1C51D153C}" destId="{8BECACE1-5F46-4039-BDF3-22ED206BC58E}" srcOrd="0" destOrd="0" presId="urn:microsoft.com/office/officeart/2005/8/layout/cycle1"/>
    <dgm:cxn modelId="{99E4E8D0-DC39-4D3D-8E35-E62974D656C1}" srcId="{4F611995-6CB5-4EC2-9E3E-5F5E80C31DE1}" destId="{E38DCEF6-0B98-4F63-A95B-23CC7685C027}" srcOrd="5" destOrd="0" parTransId="{C076C7FF-4A5A-46E2-B103-64BF99C50AA8}" sibTransId="{81AF3646-A60F-49E5-BA6B-A6BBAA7ACB1C}"/>
    <dgm:cxn modelId="{4AB8C84B-EEF8-4B71-81E4-D437695AA7B8}" type="presOf" srcId="{4F611995-6CB5-4EC2-9E3E-5F5E80C31DE1}" destId="{1E22036F-404C-4BBC-8B8D-65DC8B8830EF}" srcOrd="0" destOrd="0" presId="urn:microsoft.com/office/officeart/2005/8/layout/cycle1"/>
    <dgm:cxn modelId="{2A0A0EE6-45D2-4E7E-AC63-42F19EB9C639}" srcId="{4F611995-6CB5-4EC2-9E3E-5F5E80C31DE1}" destId="{6F82C02C-63BA-496E-B22A-FA99D309A7D7}" srcOrd="0" destOrd="0" parTransId="{EB286669-D954-48D4-BD4F-085156263F94}" sibTransId="{35579F31-FD16-42D3-978E-2D483C4B1D07}"/>
    <dgm:cxn modelId="{5570B5C8-799D-4402-B5C5-E7C59555E4E8}" srcId="{4F611995-6CB5-4EC2-9E3E-5F5E80C31DE1}" destId="{E3A83955-6D74-4AD9-A190-F139533A15E4}" srcOrd="1" destOrd="0" parTransId="{54E07D04-37E9-4B78-8DA8-171C16AE6BF5}" sibTransId="{D7AA5C40-275B-4405-8F71-633226B21572}"/>
    <dgm:cxn modelId="{49205A4B-C34A-46C8-9877-CB81339FF601}" type="presOf" srcId="{6F82C02C-63BA-496E-B22A-FA99D309A7D7}" destId="{211FC9E4-AB4C-4086-BE50-239D90E62E4F}" srcOrd="0" destOrd="0" presId="urn:microsoft.com/office/officeart/2005/8/layout/cycle1"/>
    <dgm:cxn modelId="{4AA9B798-B3EE-4B63-8DD3-61064A327784}" type="presOf" srcId="{49E7FB56-9FA0-40C5-9E1D-22E976E68453}" destId="{D086A3C7-125A-41AE-9503-FC6834624418}" srcOrd="0" destOrd="0" presId="urn:microsoft.com/office/officeart/2005/8/layout/cycle1"/>
    <dgm:cxn modelId="{B915A894-4271-445F-B154-B98EED332DA9}" type="presParOf" srcId="{1E22036F-404C-4BBC-8B8D-65DC8B8830EF}" destId="{D9BD3A20-792E-4F6D-9834-B5A6214C8C8D}" srcOrd="0" destOrd="0" presId="urn:microsoft.com/office/officeart/2005/8/layout/cycle1"/>
    <dgm:cxn modelId="{B2D3AF29-0D7B-4FA6-A69C-DDA5AFD7F0A7}" type="presParOf" srcId="{1E22036F-404C-4BBC-8B8D-65DC8B8830EF}" destId="{211FC9E4-AB4C-4086-BE50-239D90E62E4F}" srcOrd="1" destOrd="0" presId="urn:microsoft.com/office/officeart/2005/8/layout/cycle1"/>
    <dgm:cxn modelId="{A9533F7C-9878-4BDA-973C-2A0D100C1EFF}" type="presParOf" srcId="{1E22036F-404C-4BBC-8B8D-65DC8B8830EF}" destId="{19A492C0-FBE3-4C77-AB80-9301877D42F0}" srcOrd="2" destOrd="0" presId="urn:microsoft.com/office/officeart/2005/8/layout/cycle1"/>
    <dgm:cxn modelId="{61766C13-CE48-4F4C-8A92-5619BD3CB441}" type="presParOf" srcId="{1E22036F-404C-4BBC-8B8D-65DC8B8830EF}" destId="{84F1791C-5EEA-444C-BF18-785BFA5E1C0B}" srcOrd="3" destOrd="0" presId="urn:microsoft.com/office/officeart/2005/8/layout/cycle1"/>
    <dgm:cxn modelId="{4B6694AD-E2C9-4445-AC30-B40C7F0A79F8}" type="presParOf" srcId="{1E22036F-404C-4BBC-8B8D-65DC8B8830EF}" destId="{B9DDFC4B-9A1E-4B02-AE1B-9FF5AE45D258}" srcOrd="4" destOrd="0" presId="urn:microsoft.com/office/officeart/2005/8/layout/cycle1"/>
    <dgm:cxn modelId="{E9BAC91F-9775-4F23-8964-7AD98F886A93}" type="presParOf" srcId="{1E22036F-404C-4BBC-8B8D-65DC8B8830EF}" destId="{F3411581-F593-4DC4-AAAF-3B0674F4B151}" srcOrd="5" destOrd="0" presId="urn:microsoft.com/office/officeart/2005/8/layout/cycle1"/>
    <dgm:cxn modelId="{CA0E93FA-3657-46F5-BA9B-55BC8332583E}" type="presParOf" srcId="{1E22036F-404C-4BBC-8B8D-65DC8B8830EF}" destId="{D6604227-6E97-4C09-8341-BB06948AD277}" srcOrd="6" destOrd="0" presId="urn:microsoft.com/office/officeart/2005/8/layout/cycle1"/>
    <dgm:cxn modelId="{249EE6C3-2CE6-4863-802F-ED4FF1DC7C00}" type="presParOf" srcId="{1E22036F-404C-4BBC-8B8D-65DC8B8830EF}" destId="{8BECACE1-5F46-4039-BDF3-22ED206BC58E}" srcOrd="7" destOrd="0" presId="urn:microsoft.com/office/officeart/2005/8/layout/cycle1"/>
    <dgm:cxn modelId="{80C400ED-94B6-410F-AB0E-6FB0218E63C2}" type="presParOf" srcId="{1E22036F-404C-4BBC-8B8D-65DC8B8830EF}" destId="{D086A3C7-125A-41AE-9503-FC6834624418}" srcOrd="8" destOrd="0" presId="urn:microsoft.com/office/officeart/2005/8/layout/cycle1"/>
    <dgm:cxn modelId="{E1A9E0FF-8094-4476-A228-DDFEBF81699E}" type="presParOf" srcId="{1E22036F-404C-4BBC-8B8D-65DC8B8830EF}" destId="{4BE53144-5572-42FE-AF3E-2DEE1051748D}" srcOrd="9" destOrd="0" presId="urn:microsoft.com/office/officeart/2005/8/layout/cycle1"/>
    <dgm:cxn modelId="{F557AEB2-118C-4E05-8BC3-345443223A1B}" type="presParOf" srcId="{1E22036F-404C-4BBC-8B8D-65DC8B8830EF}" destId="{B3F9D2D5-77F1-466F-9A70-8A94DCDB99BF}" srcOrd="10" destOrd="0" presId="urn:microsoft.com/office/officeart/2005/8/layout/cycle1"/>
    <dgm:cxn modelId="{906F3FA0-83A6-4E68-98C3-5D0FC0A5044A}" type="presParOf" srcId="{1E22036F-404C-4BBC-8B8D-65DC8B8830EF}" destId="{F4BA9AAB-6A68-4783-BFD2-2870EFBD3F04}" srcOrd="11" destOrd="0" presId="urn:microsoft.com/office/officeart/2005/8/layout/cycle1"/>
    <dgm:cxn modelId="{6AD533AB-8F97-4F43-B576-84F561830358}" type="presParOf" srcId="{1E22036F-404C-4BBC-8B8D-65DC8B8830EF}" destId="{4B618719-1421-477B-B432-1E6E26AFFF5B}" srcOrd="12" destOrd="0" presId="urn:microsoft.com/office/officeart/2005/8/layout/cycle1"/>
    <dgm:cxn modelId="{D911E9BB-DEDF-4287-BE76-EAA8B6113A43}" type="presParOf" srcId="{1E22036F-404C-4BBC-8B8D-65DC8B8830EF}" destId="{A61056CD-DD52-4ABC-A5CC-EC6E5CCC9D0B}" srcOrd="13" destOrd="0" presId="urn:microsoft.com/office/officeart/2005/8/layout/cycle1"/>
    <dgm:cxn modelId="{AE532424-2BBC-4BC2-895D-565BEC318B37}" type="presParOf" srcId="{1E22036F-404C-4BBC-8B8D-65DC8B8830EF}" destId="{E8206EB4-164B-4465-99B4-0A3311082895}" srcOrd="14" destOrd="0" presId="urn:microsoft.com/office/officeart/2005/8/layout/cycle1"/>
    <dgm:cxn modelId="{C66ACA93-67D8-4B79-ADBF-D1E9199DA913}" type="presParOf" srcId="{1E22036F-404C-4BBC-8B8D-65DC8B8830EF}" destId="{F80F608D-1068-4593-8E7D-8C8FFEED27D0}" srcOrd="15" destOrd="0" presId="urn:microsoft.com/office/officeart/2005/8/layout/cycle1"/>
    <dgm:cxn modelId="{29AF8C8A-AAF7-4A0E-87F7-7A50AD0BB2C5}" type="presParOf" srcId="{1E22036F-404C-4BBC-8B8D-65DC8B8830EF}" destId="{476FAEC9-493D-4C28-9E1D-9F374EE6892C}" srcOrd="16" destOrd="0" presId="urn:microsoft.com/office/officeart/2005/8/layout/cycle1"/>
    <dgm:cxn modelId="{C288CC3F-3F2B-4CA1-89E9-BDC8D6A16F90}" type="presParOf" srcId="{1E22036F-404C-4BBC-8B8D-65DC8B8830EF}" destId="{D7BD7D5B-1DB9-4E53-9D8B-B1E530CADAC6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/>
      <dgm:spPr/>
      <dgm:t>
        <a:bodyPr/>
        <a:lstStyle/>
        <a:p>
          <a:r>
            <a:rPr lang="en-US" b="1" dirty="0" smtClean="0"/>
            <a:t>Maintainability</a:t>
          </a:r>
          <a:endParaRPr lang="en-US" b="1" dirty="0"/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22ED8A83-3B39-41D2-BB7F-FC4422A19A17}">
      <dgm:prSet phldrT="[Text]"/>
      <dgm:spPr/>
      <dgm:t>
        <a:bodyPr/>
        <a:lstStyle/>
        <a:p>
          <a:r>
            <a:rPr lang="en-US" b="1" dirty="0" smtClean="0"/>
            <a:t>Code is designed following </a:t>
          </a:r>
          <a:r>
            <a:rPr lang="en-US" b="1" dirty="0" err="1" smtClean="0"/>
            <a:t>Joomla</a:t>
          </a:r>
          <a:r>
            <a:rPr lang="en-US" b="1" dirty="0" smtClean="0"/>
            <a:t> standard.</a:t>
          </a:r>
          <a:endParaRPr lang="en-US" b="1" dirty="0"/>
        </a:p>
      </dgm:t>
    </dgm:pt>
    <dgm:pt modelId="{1A300099-F111-4A29-9519-78E9DCD1D0E0}" type="parTrans" cxnId="{AFDC454B-8DA5-4F7F-B671-6A5B664B9D47}">
      <dgm:prSet/>
      <dgm:spPr/>
      <dgm:t>
        <a:bodyPr/>
        <a:lstStyle/>
        <a:p>
          <a:endParaRPr lang="en-US"/>
        </a:p>
      </dgm:t>
    </dgm:pt>
    <dgm:pt modelId="{9B84895B-86FE-425D-A3D4-E48AD4556B36}" type="sibTrans" cxnId="{AFDC454B-8DA5-4F7F-B671-6A5B664B9D47}">
      <dgm:prSet/>
      <dgm:spPr/>
      <dgm:t>
        <a:bodyPr/>
        <a:lstStyle/>
        <a:p>
          <a:endParaRPr lang="en-US"/>
        </a:p>
      </dgm:t>
    </dgm:pt>
    <dgm:pt modelId="{E420F95F-0174-479A-A661-C23F076EE8D4}">
      <dgm:prSet phldrT="[Text]"/>
      <dgm:spPr/>
      <dgm:t>
        <a:bodyPr/>
        <a:lstStyle/>
        <a:p>
          <a:r>
            <a:rPr lang="en-US" b="1" dirty="0" smtClean="0"/>
            <a:t>Having comment codes to help figure out.</a:t>
          </a:r>
          <a:endParaRPr lang="en-US" b="1" dirty="0"/>
        </a:p>
      </dgm:t>
    </dgm:pt>
    <dgm:pt modelId="{A2575367-564A-42ED-9463-57A1CCF7A491}" type="parTrans" cxnId="{A16619ED-D39F-4957-99F8-ED645BF9159C}">
      <dgm:prSet/>
      <dgm:spPr/>
      <dgm:t>
        <a:bodyPr/>
        <a:lstStyle/>
        <a:p>
          <a:endParaRPr lang="en-US"/>
        </a:p>
      </dgm:t>
    </dgm:pt>
    <dgm:pt modelId="{48C4C5D1-91CA-41D0-AACA-6DDEF3EC3495}" type="sibTrans" cxnId="{A16619ED-D39F-4957-99F8-ED645BF9159C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/>
      <dgm:spPr/>
      <dgm:t>
        <a:bodyPr/>
        <a:lstStyle/>
        <a:p>
          <a:r>
            <a:rPr lang="en-US" b="1" dirty="0" smtClean="0"/>
            <a:t>Usability</a:t>
          </a:r>
          <a:endParaRPr lang="en-US" b="1" dirty="0"/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3F14C42F-CA6B-4373-9398-0021A515A6B5}">
      <dgm:prSet phldrT="[Text]"/>
      <dgm:spPr/>
      <dgm:t>
        <a:bodyPr/>
        <a:lstStyle/>
        <a:p>
          <a:r>
            <a:rPr lang="en-US" b="1" dirty="0" smtClean="0"/>
            <a:t>Simple design</a:t>
          </a:r>
          <a:endParaRPr lang="en-US" b="1" dirty="0"/>
        </a:p>
      </dgm:t>
    </dgm:pt>
    <dgm:pt modelId="{73B48F0D-114A-4D74-9F8A-60E6BC609A6F}" type="parTrans" cxnId="{6C7385FD-FAFE-4941-BADF-14FB874C487A}">
      <dgm:prSet/>
      <dgm:spPr/>
      <dgm:t>
        <a:bodyPr/>
        <a:lstStyle/>
        <a:p>
          <a:endParaRPr lang="en-US"/>
        </a:p>
      </dgm:t>
    </dgm:pt>
    <dgm:pt modelId="{FB71094B-1D65-4D9B-8B74-5227F9F7D1F7}" type="sibTrans" cxnId="{6C7385FD-FAFE-4941-BADF-14FB874C487A}">
      <dgm:prSet/>
      <dgm:spPr/>
      <dgm:t>
        <a:bodyPr/>
        <a:lstStyle/>
        <a:p>
          <a:endParaRPr lang="en-US"/>
        </a:p>
      </dgm:t>
    </dgm:pt>
    <dgm:pt modelId="{0E978F52-B9E9-49F2-A774-758321E4451D}">
      <dgm:prSet phldrT="[Text]"/>
      <dgm:spPr/>
      <dgm:t>
        <a:bodyPr/>
        <a:lstStyle/>
        <a:p>
          <a:r>
            <a:rPr lang="en-US" b="1" dirty="0" smtClean="0"/>
            <a:t>Buttons are few and big to easy to click.</a:t>
          </a:r>
          <a:endParaRPr lang="en-US" b="1" dirty="0"/>
        </a:p>
      </dgm:t>
    </dgm:pt>
    <dgm:pt modelId="{534ACE79-AB9E-44E2-8E59-F3B59EB87DD1}" type="parTrans" cxnId="{B00B65BB-E2C1-4B62-B6CE-CA92D9ADBFF8}">
      <dgm:prSet/>
      <dgm:spPr/>
      <dgm:t>
        <a:bodyPr/>
        <a:lstStyle/>
        <a:p>
          <a:endParaRPr lang="en-US"/>
        </a:p>
      </dgm:t>
    </dgm:pt>
    <dgm:pt modelId="{D4F11C0F-ACB9-4145-9C89-6B907B825B09}" type="sibTrans" cxnId="{B00B65BB-E2C1-4B62-B6CE-CA92D9ADBFF8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/>
      <dgm:spPr/>
      <dgm:t>
        <a:bodyPr/>
        <a:lstStyle/>
        <a:p>
          <a:r>
            <a:rPr lang="en-US" b="1" dirty="0" smtClean="0"/>
            <a:t>Portability</a:t>
          </a:r>
          <a:endParaRPr lang="en-US" b="1" dirty="0"/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E3CC3295-5406-4E42-8659-8CAAC24F86CF}">
      <dgm:prSet phldrT="[Text]"/>
      <dgm:spPr/>
      <dgm:t>
        <a:bodyPr/>
        <a:lstStyle/>
        <a:p>
          <a:r>
            <a:rPr lang="en-US" b="1" dirty="0" smtClean="0"/>
            <a:t>Using PHP to develop.</a:t>
          </a:r>
          <a:endParaRPr lang="en-US" b="1" dirty="0"/>
        </a:p>
      </dgm:t>
    </dgm:pt>
    <dgm:pt modelId="{59733A78-E9C1-449C-BF7F-D26CDAE3E9AE}" type="parTrans" cxnId="{79B3729B-8402-442B-B116-8C13FF58CA2A}">
      <dgm:prSet/>
      <dgm:spPr/>
      <dgm:t>
        <a:bodyPr/>
        <a:lstStyle/>
        <a:p>
          <a:endParaRPr lang="en-US"/>
        </a:p>
      </dgm:t>
    </dgm:pt>
    <dgm:pt modelId="{5224D1B3-E339-4975-830D-F355F623C6D9}" type="sibTrans" cxnId="{79B3729B-8402-442B-B116-8C13FF58CA2A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3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1D231287-9AA4-46E4-8187-F99AB67F0297}" type="pres">
      <dgm:prSet presAssocID="{A7427995-0A0B-4748-86D4-D050EA8AE0E1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3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3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C2030306-4C9A-4832-ABBB-2E9A66BD91E5}" type="pres">
      <dgm:prSet presAssocID="{5AF3859D-02AC-4411-BC99-AFA82C677F1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9AD798-985E-482E-B21A-058D25C8A09F}" type="presOf" srcId="{22ED8A83-3B39-41D2-BB7F-FC4422A19A17}" destId="{1D231287-9AA4-46E4-8187-F99AB67F0297}" srcOrd="1" destOrd="1" presId="urn:microsoft.com/office/officeart/2005/8/layout/vList4"/>
    <dgm:cxn modelId="{6BF62980-FDAC-4C06-864E-0D4364FB0BEB}" type="presOf" srcId="{A7427995-0A0B-4748-86D4-D050EA8AE0E1}" destId="{BB84DB34-BA67-4F32-ADA4-2380B8C83095}" srcOrd="0" destOrd="0" presId="urn:microsoft.com/office/officeart/2005/8/layout/vList4"/>
    <dgm:cxn modelId="{9C617ED4-EB54-4445-8B6D-35BF617F5802}" type="presOf" srcId="{E3CC3295-5406-4E42-8659-8CAAC24F86CF}" destId="{B38D2954-72D7-492A-A848-44DFE336F0E0}" srcOrd="0" destOrd="1" presId="urn:microsoft.com/office/officeart/2005/8/layout/vList4"/>
    <dgm:cxn modelId="{D290CBBC-AABE-4907-BF2C-8394C6752781}" type="presOf" srcId="{3F14C42F-CA6B-4373-9398-0021A515A6B5}" destId="{FF610F31-FA87-446D-9CFF-9000735AAD62}" srcOrd="0" destOrd="1" presId="urn:microsoft.com/office/officeart/2005/8/layout/vList4"/>
    <dgm:cxn modelId="{55643A6B-D65A-4FC1-BB9C-257611E009B2}" type="presOf" srcId="{A7427995-0A0B-4748-86D4-D050EA8AE0E1}" destId="{1D231287-9AA4-46E4-8187-F99AB67F0297}" srcOrd="1" destOrd="0" presId="urn:microsoft.com/office/officeart/2005/8/layout/vList4"/>
    <dgm:cxn modelId="{6C7385FD-FAFE-4941-BADF-14FB874C487A}" srcId="{53A0A517-3DCC-4BCC-8336-45C6949D59C4}" destId="{3F14C42F-CA6B-4373-9398-0021A515A6B5}" srcOrd="0" destOrd="0" parTransId="{73B48F0D-114A-4D74-9F8A-60E6BC609A6F}" sibTransId="{FB71094B-1D65-4D9B-8B74-5227F9F7D1F7}"/>
    <dgm:cxn modelId="{30CC2FC0-2692-4AF6-B58C-06A83F3233C6}" type="presOf" srcId="{E420F95F-0174-479A-A661-C23F076EE8D4}" destId="{1D231287-9AA4-46E4-8187-F99AB67F0297}" srcOrd="1" destOrd="2" presId="urn:microsoft.com/office/officeart/2005/8/layout/vList4"/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FC0C40B1-F2E5-490E-BAA9-2A77D5FD3EFE}" type="presOf" srcId="{5AF3859D-02AC-4411-BC99-AFA82C677F1F}" destId="{C2030306-4C9A-4832-ABBB-2E9A66BD91E5}" srcOrd="1" destOrd="0" presId="urn:microsoft.com/office/officeart/2005/8/layout/vList4"/>
    <dgm:cxn modelId="{5958A3E7-5773-4BE0-9D04-DA1456EC3592}" type="presOf" srcId="{0E978F52-B9E9-49F2-A774-758321E4451D}" destId="{FF610F31-FA87-446D-9CFF-9000735AAD62}" srcOrd="0" destOrd="2" presId="urn:microsoft.com/office/officeart/2005/8/layout/vList4"/>
    <dgm:cxn modelId="{B2F200AD-8EE4-48B4-B781-FA304BE4F1BF}" type="presOf" srcId="{53A0A517-3DCC-4BCC-8336-45C6949D59C4}" destId="{8F4F3AEE-9C65-4304-B42D-27615755F50F}" srcOrd="1" destOrd="0" presId="urn:microsoft.com/office/officeart/2005/8/layout/vList4"/>
    <dgm:cxn modelId="{AFDC454B-8DA5-4F7F-B671-6A5B664B9D47}" srcId="{A7427995-0A0B-4748-86D4-D050EA8AE0E1}" destId="{22ED8A83-3B39-41D2-BB7F-FC4422A19A17}" srcOrd="0" destOrd="0" parTransId="{1A300099-F111-4A29-9519-78E9DCD1D0E0}" sibTransId="{9B84895B-86FE-425D-A3D4-E48AD4556B36}"/>
    <dgm:cxn modelId="{79B3729B-8402-442B-B116-8C13FF58CA2A}" srcId="{5AF3859D-02AC-4411-BC99-AFA82C677F1F}" destId="{E3CC3295-5406-4E42-8659-8CAAC24F86CF}" srcOrd="0" destOrd="0" parTransId="{59733A78-E9C1-449C-BF7F-D26CDAE3E9AE}" sibTransId="{5224D1B3-E339-4975-830D-F355F623C6D9}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E42DEBA0-FE63-4034-BCC7-BD16404F82FA}" type="presOf" srcId="{0E978F52-B9E9-49F2-A774-758321E4451D}" destId="{8F4F3AEE-9C65-4304-B42D-27615755F50F}" srcOrd="1" destOrd="2" presId="urn:microsoft.com/office/officeart/2005/8/layout/vList4"/>
    <dgm:cxn modelId="{921B3E89-5895-4EC5-B15B-468B53E8360F}" type="presOf" srcId="{E3CC3295-5406-4E42-8659-8CAAC24F86CF}" destId="{C2030306-4C9A-4832-ABBB-2E9A66BD91E5}" srcOrd="1" destOrd="1" presId="urn:microsoft.com/office/officeart/2005/8/layout/vList4"/>
    <dgm:cxn modelId="{A02D1307-A6E6-4F91-8C5D-BFC4D3F6A81D}" type="presOf" srcId="{E420F95F-0174-479A-A661-C23F076EE8D4}" destId="{BB84DB34-BA67-4F32-ADA4-2380B8C83095}" srcOrd="0" destOrd="2" presId="urn:microsoft.com/office/officeart/2005/8/layout/vList4"/>
    <dgm:cxn modelId="{71361E87-8787-4457-A5D1-49C034B866A1}" type="presOf" srcId="{3F14C42F-CA6B-4373-9398-0021A515A6B5}" destId="{8F4F3AEE-9C65-4304-B42D-27615755F50F}" srcOrd="1" destOrd="1" presId="urn:microsoft.com/office/officeart/2005/8/layout/vList4"/>
    <dgm:cxn modelId="{E13EB2B2-F662-458E-A784-37F2499CE9EA}" type="presOf" srcId="{628CABA7-E17A-49BB-8C4F-879353F375D9}" destId="{0AACF08A-D8EA-4D51-B4CD-CC4D91617BA5}" srcOrd="0" destOrd="0" presId="urn:microsoft.com/office/officeart/2005/8/layout/vList4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0F0A1D83-FEC1-4DFC-BD04-43AE8B646236}" type="presOf" srcId="{22ED8A83-3B39-41D2-BB7F-FC4422A19A17}" destId="{BB84DB34-BA67-4F32-ADA4-2380B8C83095}" srcOrd="0" destOrd="1" presId="urn:microsoft.com/office/officeart/2005/8/layout/vList4"/>
    <dgm:cxn modelId="{38B534D1-189A-4B3C-8B4A-96F5154B58E1}" type="presOf" srcId="{5AF3859D-02AC-4411-BC99-AFA82C677F1F}" destId="{B38D2954-72D7-492A-A848-44DFE336F0E0}" srcOrd="0" destOrd="0" presId="urn:microsoft.com/office/officeart/2005/8/layout/vList4"/>
    <dgm:cxn modelId="{A16619ED-D39F-4957-99F8-ED645BF9159C}" srcId="{A7427995-0A0B-4748-86D4-D050EA8AE0E1}" destId="{E420F95F-0174-479A-A661-C23F076EE8D4}" srcOrd="1" destOrd="0" parTransId="{A2575367-564A-42ED-9463-57A1CCF7A491}" sibTransId="{48C4C5D1-91CA-41D0-AACA-6DDEF3EC3495}"/>
    <dgm:cxn modelId="{B00B65BB-E2C1-4B62-B6CE-CA92D9ADBFF8}" srcId="{53A0A517-3DCC-4BCC-8336-45C6949D59C4}" destId="{0E978F52-B9E9-49F2-A774-758321E4451D}" srcOrd="1" destOrd="0" parTransId="{534ACE79-AB9E-44E2-8E59-F3B59EB87DD1}" sibTransId="{D4F11C0F-ACB9-4145-9C89-6B907B825B09}"/>
    <dgm:cxn modelId="{CA7250F2-516D-4B28-A0F7-1A103842171A}" type="presOf" srcId="{53A0A517-3DCC-4BCC-8336-45C6949D59C4}" destId="{FF610F31-FA87-446D-9CFF-9000735AAD62}" srcOrd="0" destOrd="0" presId="urn:microsoft.com/office/officeart/2005/8/layout/vList4"/>
    <dgm:cxn modelId="{8F522AF7-F916-4B89-8A4E-788AF5FA4C4B}" type="presParOf" srcId="{0AACF08A-D8EA-4D51-B4CD-CC4D91617BA5}" destId="{A1BBFE5D-5F97-4560-BAFF-3AE755E8A060}" srcOrd="0" destOrd="0" presId="urn:microsoft.com/office/officeart/2005/8/layout/vList4"/>
    <dgm:cxn modelId="{B4AAB900-E885-4D62-B42F-6EA6F0F578C2}" type="presParOf" srcId="{A1BBFE5D-5F97-4560-BAFF-3AE755E8A060}" destId="{BB84DB34-BA67-4F32-ADA4-2380B8C83095}" srcOrd="0" destOrd="0" presId="urn:microsoft.com/office/officeart/2005/8/layout/vList4"/>
    <dgm:cxn modelId="{163D150C-872F-4D43-9298-F1363529814B}" type="presParOf" srcId="{A1BBFE5D-5F97-4560-BAFF-3AE755E8A060}" destId="{BEEFFAAC-A8CD-4433-8EDA-5737C85AB46F}" srcOrd="1" destOrd="0" presId="urn:microsoft.com/office/officeart/2005/8/layout/vList4"/>
    <dgm:cxn modelId="{7E7B32DC-57FC-47A1-96F8-7B15309D7CA5}" type="presParOf" srcId="{A1BBFE5D-5F97-4560-BAFF-3AE755E8A060}" destId="{1D231287-9AA4-46E4-8187-F99AB67F0297}" srcOrd="2" destOrd="0" presId="urn:microsoft.com/office/officeart/2005/8/layout/vList4"/>
    <dgm:cxn modelId="{67B7373E-871A-4A0C-9505-37A1D961C24D}" type="presParOf" srcId="{0AACF08A-D8EA-4D51-B4CD-CC4D91617BA5}" destId="{A697336D-1444-42E0-971D-62041EF5E554}" srcOrd="1" destOrd="0" presId="urn:microsoft.com/office/officeart/2005/8/layout/vList4"/>
    <dgm:cxn modelId="{DE03F776-FD7E-47BB-8197-4FE91CF821F4}" type="presParOf" srcId="{0AACF08A-D8EA-4D51-B4CD-CC4D91617BA5}" destId="{C11D5B6D-3835-42B3-9B35-29D013068A41}" srcOrd="2" destOrd="0" presId="urn:microsoft.com/office/officeart/2005/8/layout/vList4"/>
    <dgm:cxn modelId="{338423AE-5582-48B8-BE02-D7626E48CC35}" type="presParOf" srcId="{C11D5B6D-3835-42B3-9B35-29D013068A41}" destId="{FF610F31-FA87-446D-9CFF-9000735AAD62}" srcOrd="0" destOrd="0" presId="urn:microsoft.com/office/officeart/2005/8/layout/vList4"/>
    <dgm:cxn modelId="{C63EA917-42A9-49EF-96F7-CBC3CDD62B18}" type="presParOf" srcId="{C11D5B6D-3835-42B3-9B35-29D013068A41}" destId="{5D1ADF10-2035-412E-BD2F-4CE3F3CD30BA}" srcOrd="1" destOrd="0" presId="urn:microsoft.com/office/officeart/2005/8/layout/vList4"/>
    <dgm:cxn modelId="{B5BEBF43-5D43-4982-B19A-D9982D633B30}" type="presParOf" srcId="{C11D5B6D-3835-42B3-9B35-29D013068A41}" destId="{8F4F3AEE-9C65-4304-B42D-27615755F50F}" srcOrd="2" destOrd="0" presId="urn:microsoft.com/office/officeart/2005/8/layout/vList4"/>
    <dgm:cxn modelId="{40AC8F43-9EBC-4D96-876C-F894F796F977}" type="presParOf" srcId="{0AACF08A-D8EA-4D51-B4CD-CC4D91617BA5}" destId="{14153F85-E7AB-4335-9314-229FD164DCF2}" srcOrd="3" destOrd="0" presId="urn:microsoft.com/office/officeart/2005/8/layout/vList4"/>
    <dgm:cxn modelId="{9A63F6CB-A8C3-4103-AA75-E794082342AA}" type="presParOf" srcId="{0AACF08A-D8EA-4D51-B4CD-CC4D91617BA5}" destId="{737F091A-D556-4F5F-9DC4-32AEBE893B23}" srcOrd="4" destOrd="0" presId="urn:microsoft.com/office/officeart/2005/8/layout/vList4"/>
    <dgm:cxn modelId="{13F58EF4-38A0-4EC6-9B5D-C7157D000E88}" type="presParOf" srcId="{737F091A-D556-4F5F-9DC4-32AEBE893B23}" destId="{B38D2954-72D7-492A-A848-44DFE336F0E0}" srcOrd="0" destOrd="0" presId="urn:microsoft.com/office/officeart/2005/8/layout/vList4"/>
    <dgm:cxn modelId="{509A1FCE-B4DC-468A-978E-505091A53C06}" type="presParOf" srcId="{737F091A-D556-4F5F-9DC4-32AEBE893B23}" destId="{4FF0269B-E64D-46EF-A86E-48F866FA13F4}" srcOrd="1" destOrd="0" presId="urn:microsoft.com/office/officeart/2005/8/layout/vList4"/>
    <dgm:cxn modelId="{8C482B4D-9D94-4D37-9CB5-00653FD86120}" type="presParOf" srcId="{737F091A-D556-4F5F-9DC4-32AEBE893B23}" destId="{C2030306-4C9A-4832-ABBB-2E9A66BD91E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F8A99A-841D-49D4-9880-2860D38CD5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546A74A-5CE3-4AEB-8672-E39EAABCC5D5}">
      <dgm:prSet phldrT="[Text]" custT="1"/>
      <dgm:spPr/>
      <dgm:t>
        <a:bodyPr/>
        <a:lstStyle/>
        <a:p>
          <a:pPr algn="ctr"/>
          <a:r>
            <a:rPr lang="en-US" sz="1800" dirty="0" smtClean="0"/>
            <a:t>Software bug is found</a:t>
          </a:r>
          <a:endParaRPr lang="en-US" sz="1800" dirty="0"/>
        </a:p>
      </dgm:t>
    </dgm:pt>
    <dgm:pt modelId="{37396A40-9D39-46D2-9657-B94A152018F3}" type="parTrans" cxnId="{CABA2F2B-64C2-4229-841B-8421533A9856}">
      <dgm:prSet/>
      <dgm:spPr/>
      <dgm:t>
        <a:bodyPr/>
        <a:lstStyle/>
        <a:p>
          <a:endParaRPr lang="en-US"/>
        </a:p>
      </dgm:t>
    </dgm:pt>
    <dgm:pt modelId="{E98A5EEE-48A0-4FD7-8317-BC0DFE0596D9}" type="sibTrans" cxnId="{CABA2F2B-64C2-4229-841B-8421533A9856}">
      <dgm:prSet/>
      <dgm:spPr/>
      <dgm:t>
        <a:bodyPr/>
        <a:lstStyle/>
        <a:p>
          <a:endParaRPr lang="en-US"/>
        </a:p>
      </dgm:t>
    </dgm:pt>
    <dgm:pt modelId="{F8FA273E-076B-4A9D-91FD-2C58A3B0C86A}">
      <dgm:prSet phldrT="[Text]" custT="1"/>
      <dgm:spPr/>
      <dgm:t>
        <a:bodyPr/>
        <a:lstStyle/>
        <a:p>
          <a:pPr algn="ctr"/>
          <a:r>
            <a:rPr lang="en-US" sz="1800" dirty="0" smtClean="0"/>
            <a:t>Tester bring up report on SVN server</a:t>
          </a:r>
          <a:endParaRPr lang="en-US" sz="1800" dirty="0"/>
        </a:p>
      </dgm:t>
    </dgm:pt>
    <dgm:pt modelId="{5170A274-D77B-4032-A21F-149245CE9B5B}" type="parTrans" cxnId="{3EF1ECCE-663E-4D9B-8277-83FB56E6B68A}">
      <dgm:prSet/>
      <dgm:spPr/>
      <dgm:t>
        <a:bodyPr/>
        <a:lstStyle/>
        <a:p>
          <a:endParaRPr lang="en-US"/>
        </a:p>
      </dgm:t>
    </dgm:pt>
    <dgm:pt modelId="{60BCDAED-0FCE-4D1A-BF80-4B7128F7FA40}" type="sibTrans" cxnId="{3EF1ECCE-663E-4D9B-8277-83FB56E6B68A}">
      <dgm:prSet/>
      <dgm:spPr/>
      <dgm:t>
        <a:bodyPr/>
        <a:lstStyle/>
        <a:p>
          <a:endParaRPr lang="en-US"/>
        </a:p>
      </dgm:t>
    </dgm:pt>
    <dgm:pt modelId="{971C1789-666C-4144-9ECB-D0DB95904750}">
      <dgm:prSet phldrT="[Text]" custT="1"/>
      <dgm:spPr/>
      <dgm:t>
        <a:bodyPr/>
        <a:lstStyle/>
        <a:p>
          <a:pPr algn="ctr"/>
          <a:r>
            <a:rPr lang="en-US" sz="1800" dirty="0" err="1" smtClean="0"/>
            <a:t>Dev</a:t>
          </a:r>
          <a:r>
            <a:rPr lang="en-US" sz="1800" dirty="0" smtClean="0"/>
            <a:t> bring down report to repair code</a:t>
          </a:r>
          <a:endParaRPr lang="en-US" sz="1800" dirty="0"/>
        </a:p>
      </dgm:t>
    </dgm:pt>
    <dgm:pt modelId="{9B37B001-EE26-49F2-8F47-A98122359CA7}" type="parTrans" cxnId="{5063AA83-25F2-4C7F-80AE-0BFE46790D85}">
      <dgm:prSet/>
      <dgm:spPr/>
      <dgm:t>
        <a:bodyPr/>
        <a:lstStyle/>
        <a:p>
          <a:endParaRPr lang="en-US"/>
        </a:p>
      </dgm:t>
    </dgm:pt>
    <dgm:pt modelId="{C448194F-1348-4A6E-A87B-E9D3A20CD6DD}" type="sibTrans" cxnId="{5063AA83-25F2-4C7F-80AE-0BFE46790D85}">
      <dgm:prSet/>
      <dgm:spPr/>
      <dgm:t>
        <a:bodyPr/>
        <a:lstStyle/>
        <a:p>
          <a:endParaRPr lang="en-US"/>
        </a:p>
      </dgm:t>
    </dgm:pt>
    <dgm:pt modelId="{08FA816C-62CE-4A6B-862E-D35A10B7A72D}">
      <dgm:prSet phldrT="[Text]" custT="1"/>
      <dgm:spPr/>
      <dgm:t>
        <a:bodyPr/>
        <a:lstStyle/>
        <a:p>
          <a:pPr algn="ctr"/>
          <a:r>
            <a:rPr lang="en-US" sz="1800" dirty="0" err="1" smtClean="0"/>
            <a:t>Dev</a:t>
          </a:r>
          <a:r>
            <a:rPr lang="en-US" sz="1800" dirty="0" smtClean="0"/>
            <a:t> commit code and report on SVN server</a:t>
          </a:r>
          <a:endParaRPr lang="en-US" sz="1800" dirty="0"/>
        </a:p>
      </dgm:t>
    </dgm:pt>
    <dgm:pt modelId="{474178D3-64E6-41E7-A876-581A67422835}" type="parTrans" cxnId="{66A91214-B0F7-4862-BBF5-C20A5CBA3047}">
      <dgm:prSet/>
      <dgm:spPr/>
      <dgm:t>
        <a:bodyPr/>
        <a:lstStyle/>
        <a:p>
          <a:endParaRPr lang="en-US"/>
        </a:p>
      </dgm:t>
    </dgm:pt>
    <dgm:pt modelId="{2F132EEC-3F26-4EE7-8ED3-DF7E5BC64FF2}" type="sibTrans" cxnId="{66A91214-B0F7-4862-BBF5-C20A5CBA3047}">
      <dgm:prSet/>
      <dgm:spPr/>
      <dgm:t>
        <a:bodyPr/>
        <a:lstStyle/>
        <a:p>
          <a:endParaRPr lang="en-US"/>
        </a:p>
      </dgm:t>
    </dgm:pt>
    <dgm:pt modelId="{4350B7F8-558A-4A0F-9615-E04AA834A5E1}">
      <dgm:prSet phldrT="[Text]" custT="1"/>
      <dgm:spPr/>
      <dgm:t>
        <a:bodyPr/>
        <a:lstStyle/>
        <a:p>
          <a:pPr algn="ctr"/>
          <a:r>
            <a:rPr lang="en-US" sz="1800" dirty="0" smtClean="0"/>
            <a:t>Test bring down to test again </a:t>
          </a:r>
          <a:endParaRPr lang="en-US" sz="1800" dirty="0"/>
        </a:p>
      </dgm:t>
    </dgm:pt>
    <dgm:pt modelId="{922EE837-6766-4584-9136-3C78E57F1992}" type="parTrans" cxnId="{105E8E65-4CBF-4ED2-AA43-DD6E9FCF81D2}">
      <dgm:prSet/>
      <dgm:spPr/>
      <dgm:t>
        <a:bodyPr/>
        <a:lstStyle/>
        <a:p>
          <a:endParaRPr lang="en-US"/>
        </a:p>
      </dgm:t>
    </dgm:pt>
    <dgm:pt modelId="{C20A6905-AF5F-441E-8475-85E34F53544D}" type="sibTrans" cxnId="{105E8E65-4CBF-4ED2-AA43-DD6E9FCF81D2}">
      <dgm:prSet/>
      <dgm:spPr/>
      <dgm:t>
        <a:bodyPr/>
        <a:lstStyle/>
        <a:p>
          <a:endParaRPr lang="en-US"/>
        </a:p>
      </dgm:t>
    </dgm:pt>
    <dgm:pt modelId="{82799EB2-1726-4FD6-850C-3EB4D4A17585}">
      <dgm:prSet phldrT="[Text]" custT="1"/>
      <dgm:spPr/>
      <dgm:t>
        <a:bodyPr/>
        <a:lstStyle/>
        <a:p>
          <a:pPr algn="ctr"/>
          <a:r>
            <a:rPr lang="en-US" sz="1800" dirty="0" smtClean="0"/>
            <a:t>Bug closed</a:t>
          </a:r>
          <a:endParaRPr lang="en-US" sz="1800" dirty="0"/>
        </a:p>
      </dgm:t>
    </dgm:pt>
    <dgm:pt modelId="{65B85F8E-1E4C-40DF-941F-03E05AF9CFDF}" type="parTrans" cxnId="{56E12FE0-5522-4989-8FD0-C32D168A820E}">
      <dgm:prSet/>
      <dgm:spPr/>
      <dgm:t>
        <a:bodyPr/>
        <a:lstStyle/>
        <a:p>
          <a:endParaRPr lang="en-US"/>
        </a:p>
      </dgm:t>
    </dgm:pt>
    <dgm:pt modelId="{9E4F2629-48D6-416F-8EC8-CCE2C026C51E}" type="sibTrans" cxnId="{56E12FE0-5522-4989-8FD0-C32D168A820E}">
      <dgm:prSet/>
      <dgm:spPr/>
      <dgm:t>
        <a:bodyPr/>
        <a:lstStyle/>
        <a:p>
          <a:endParaRPr lang="en-US"/>
        </a:p>
      </dgm:t>
    </dgm:pt>
    <dgm:pt modelId="{A3653650-9027-4B12-A1ED-1665FC0E944F}" type="pres">
      <dgm:prSet presAssocID="{7AF8A99A-841D-49D4-9880-2860D38CD50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4656534-A8DE-4B4B-87BE-897A56D19DDC}" type="pres">
      <dgm:prSet presAssocID="{A546A74A-5CE3-4AEB-8672-E39EAABCC5D5}" presName="composite" presStyleCnt="0"/>
      <dgm:spPr/>
    </dgm:pt>
    <dgm:pt modelId="{04F7D65B-4585-4F69-80AC-345B806EE8C1}" type="pres">
      <dgm:prSet presAssocID="{A546A74A-5CE3-4AEB-8672-E39EAABCC5D5}" presName="bentUpArrow1" presStyleLbl="alignImgPlace1" presStyleIdx="0" presStyleCnt="5" custScaleX="49934" custScaleY="58366"/>
      <dgm:spPr/>
    </dgm:pt>
    <dgm:pt modelId="{5FC1C868-35B6-4FCE-B233-D8991A112FE0}" type="pres">
      <dgm:prSet presAssocID="{A546A74A-5CE3-4AEB-8672-E39EAABCC5D5}" presName="ParentText" presStyleLbl="node1" presStyleIdx="0" presStyleCnt="6" custScaleX="11320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5BB23-F64E-42DB-A2BB-737233FF9E7B}" type="pres">
      <dgm:prSet presAssocID="{A546A74A-5CE3-4AEB-8672-E39EAABCC5D5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3ABB3F3-9B23-4C3A-976C-7D98E1CC9B72}" type="pres">
      <dgm:prSet presAssocID="{E98A5EEE-48A0-4FD7-8317-BC0DFE0596D9}" presName="sibTrans" presStyleCnt="0"/>
      <dgm:spPr/>
    </dgm:pt>
    <dgm:pt modelId="{5BB6F396-186D-4A92-AEE8-CFB0BC4F028E}" type="pres">
      <dgm:prSet presAssocID="{F8FA273E-076B-4A9D-91FD-2C58A3B0C86A}" presName="composite" presStyleCnt="0"/>
      <dgm:spPr/>
    </dgm:pt>
    <dgm:pt modelId="{1DBD54E6-F2FF-44E2-9F39-1CCB781AE1A2}" type="pres">
      <dgm:prSet presAssocID="{F8FA273E-076B-4A9D-91FD-2C58A3B0C86A}" presName="bentUpArrow1" presStyleLbl="alignImgPlace1" presStyleIdx="1" presStyleCnt="5" custScaleX="49486" custScaleY="56719"/>
      <dgm:spPr/>
    </dgm:pt>
    <dgm:pt modelId="{2A479FE0-75D8-426E-A05B-C15B34872F9B}" type="pres">
      <dgm:prSet presAssocID="{F8FA273E-076B-4A9D-91FD-2C58A3B0C86A}" presName="ParentText" presStyleLbl="node1" presStyleIdx="1" presStyleCnt="6" custScaleX="1176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28BEC-08C8-4EFB-915C-F8813826F353}" type="pres">
      <dgm:prSet presAssocID="{F8FA273E-076B-4A9D-91FD-2C58A3B0C86A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A7AE4327-914F-496E-BFF3-A30BD3D2878B}" type="pres">
      <dgm:prSet presAssocID="{60BCDAED-0FCE-4D1A-BF80-4B7128F7FA40}" presName="sibTrans" presStyleCnt="0"/>
      <dgm:spPr/>
    </dgm:pt>
    <dgm:pt modelId="{F46F82C6-CEDD-4C93-9B3A-72C3539974C9}" type="pres">
      <dgm:prSet presAssocID="{971C1789-666C-4144-9ECB-D0DB95904750}" presName="composite" presStyleCnt="0"/>
      <dgm:spPr/>
    </dgm:pt>
    <dgm:pt modelId="{03A10B20-0129-4E65-A42D-95EC66585079}" type="pres">
      <dgm:prSet presAssocID="{971C1789-666C-4144-9ECB-D0DB95904750}" presName="bentUpArrow1" presStyleLbl="alignImgPlace1" presStyleIdx="2" presStyleCnt="5" custScaleX="43471" custScaleY="52857"/>
      <dgm:spPr/>
    </dgm:pt>
    <dgm:pt modelId="{8F8E3A4D-A929-45B9-A34C-63BD3D763244}" type="pres">
      <dgm:prSet presAssocID="{971C1789-666C-4144-9ECB-D0DB95904750}" presName="ParentText" presStyleLbl="node1" presStyleIdx="2" presStyleCnt="6" custScaleX="11621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18C9A-00C3-41BB-996C-3B8CF83CCF83}" type="pres">
      <dgm:prSet presAssocID="{971C1789-666C-4144-9ECB-D0DB95904750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9AB3898B-9FE1-449E-B50F-3086FE2E4765}" type="pres">
      <dgm:prSet presAssocID="{C448194F-1348-4A6E-A87B-E9D3A20CD6DD}" presName="sibTrans" presStyleCnt="0"/>
      <dgm:spPr/>
    </dgm:pt>
    <dgm:pt modelId="{D812AF12-72F3-43C9-883E-6A5560D954EE}" type="pres">
      <dgm:prSet presAssocID="{08FA816C-62CE-4A6B-862E-D35A10B7A72D}" presName="composite" presStyleCnt="0"/>
      <dgm:spPr/>
    </dgm:pt>
    <dgm:pt modelId="{DFE6A6CD-0DD4-4B25-9862-D19B3D4C851F}" type="pres">
      <dgm:prSet presAssocID="{08FA816C-62CE-4A6B-862E-D35A10B7A72D}" presName="bentUpArrow1" presStyleLbl="alignImgPlace1" presStyleIdx="3" presStyleCnt="5" custScaleX="42038" custScaleY="57072"/>
      <dgm:spPr/>
    </dgm:pt>
    <dgm:pt modelId="{53590410-F906-4CF9-8FF8-D5C869B0D2FE}" type="pres">
      <dgm:prSet presAssocID="{08FA816C-62CE-4A6B-862E-D35A10B7A72D}" presName="ParentText" presStyleLbl="node1" presStyleIdx="3" presStyleCnt="6" custScaleX="1148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7BEBC-5923-44CD-BF22-C2CB46786D90}" type="pres">
      <dgm:prSet presAssocID="{08FA816C-62CE-4A6B-862E-D35A10B7A72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B89BA3C-8121-43E6-A646-9FC7D20A8D94}" type="pres">
      <dgm:prSet presAssocID="{2F132EEC-3F26-4EE7-8ED3-DF7E5BC64FF2}" presName="sibTrans" presStyleCnt="0"/>
      <dgm:spPr/>
    </dgm:pt>
    <dgm:pt modelId="{929B6586-97E4-4855-81B6-9F62E353760D}" type="pres">
      <dgm:prSet presAssocID="{4350B7F8-558A-4A0F-9615-E04AA834A5E1}" presName="composite" presStyleCnt="0"/>
      <dgm:spPr/>
    </dgm:pt>
    <dgm:pt modelId="{344DC0F3-E881-4C22-A8B6-E09225725D6E}" type="pres">
      <dgm:prSet presAssocID="{4350B7F8-558A-4A0F-9615-E04AA834A5E1}" presName="bentUpArrow1" presStyleLbl="alignImgPlace1" presStyleIdx="4" presStyleCnt="5" custScaleX="41560" custScaleY="45412"/>
      <dgm:spPr/>
      <dgm:t>
        <a:bodyPr/>
        <a:lstStyle/>
        <a:p>
          <a:endParaRPr lang="en-US"/>
        </a:p>
      </dgm:t>
    </dgm:pt>
    <dgm:pt modelId="{6F08A35D-E77D-4734-8FD4-FF992BEC277F}" type="pres">
      <dgm:prSet presAssocID="{4350B7F8-558A-4A0F-9615-E04AA834A5E1}" presName="ParentText" presStyleLbl="node1" presStyleIdx="4" presStyleCnt="6" custScaleX="11540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7F2031-B64E-475B-A4FD-14B9A82D1D1D}" type="pres">
      <dgm:prSet presAssocID="{4350B7F8-558A-4A0F-9615-E04AA834A5E1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4790C81D-245A-4D22-A759-3941BB759057}" type="pres">
      <dgm:prSet presAssocID="{C20A6905-AF5F-441E-8475-85E34F53544D}" presName="sibTrans" presStyleCnt="0"/>
      <dgm:spPr/>
    </dgm:pt>
    <dgm:pt modelId="{899E1D9D-C2AE-4DB8-8C02-39CFD03FDFB7}" type="pres">
      <dgm:prSet presAssocID="{82799EB2-1726-4FD6-850C-3EB4D4A17585}" presName="composite" presStyleCnt="0"/>
      <dgm:spPr/>
    </dgm:pt>
    <dgm:pt modelId="{35BFF9C4-5AFE-4AE1-9DAE-C2EC41CBF339}" type="pres">
      <dgm:prSet presAssocID="{82799EB2-1726-4FD6-850C-3EB4D4A17585}" presName="ParentText" presStyleLbl="node1" presStyleIdx="5" presStyleCnt="6" custScaleX="1120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B62B96-9B22-4866-93C0-89F9423614F1}" type="presOf" srcId="{82799EB2-1726-4FD6-850C-3EB4D4A17585}" destId="{35BFF9C4-5AFE-4AE1-9DAE-C2EC41CBF339}" srcOrd="0" destOrd="0" presId="urn:microsoft.com/office/officeart/2005/8/layout/StepDownProcess"/>
    <dgm:cxn modelId="{85132045-6942-4E43-B1F8-BFDD4ED6DA9C}" type="presOf" srcId="{4350B7F8-558A-4A0F-9615-E04AA834A5E1}" destId="{6F08A35D-E77D-4734-8FD4-FF992BEC277F}" srcOrd="0" destOrd="0" presId="urn:microsoft.com/office/officeart/2005/8/layout/StepDownProcess"/>
    <dgm:cxn modelId="{66A91214-B0F7-4862-BBF5-C20A5CBA3047}" srcId="{7AF8A99A-841D-49D4-9880-2860D38CD50B}" destId="{08FA816C-62CE-4A6B-862E-D35A10B7A72D}" srcOrd="3" destOrd="0" parTransId="{474178D3-64E6-41E7-A876-581A67422835}" sibTransId="{2F132EEC-3F26-4EE7-8ED3-DF7E5BC64FF2}"/>
    <dgm:cxn modelId="{5063AA83-25F2-4C7F-80AE-0BFE46790D85}" srcId="{7AF8A99A-841D-49D4-9880-2860D38CD50B}" destId="{971C1789-666C-4144-9ECB-D0DB95904750}" srcOrd="2" destOrd="0" parTransId="{9B37B001-EE26-49F2-8F47-A98122359CA7}" sibTransId="{C448194F-1348-4A6E-A87B-E9D3A20CD6DD}"/>
    <dgm:cxn modelId="{105E8E65-4CBF-4ED2-AA43-DD6E9FCF81D2}" srcId="{7AF8A99A-841D-49D4-9880-2860D38CD50B}" destId="{4350B7F8-558A-4A0F-9615-E04AA834A5E1}" srcOrd="4" destOrd="0" parTransId="{922EE837-6766-4584-9136-3C78E57F1992}" sibTransId="{C20A6905-AF5F-441E-8475-85E34F53544D}"/>
    <dgm:cxn modelId="{CABA2F2B-64C2-4229-841B-8421533A9856}" srcId="{7AF8A99A-841D-49D4-9880-2860D38CD50B}" destId="{A546A74A-5CE3-4AEB-8672-E39EAABCC5D5}" srcOrd="0" destOrd="0" parTransId="{37396A40-9D39-46D2-9657-B94A152018F3}" sibTransId="{E98A5EEE-48A0-4FD7-8317-BC0DFE0596D9}"/>
    <dgm:cxn modelId="{1E5392B9-D898-4B97-BF5A-E8F7C5080DE6}" type="presOf" srcId="{08FA816C-62CE-4A6B-862E-D35A10B7A72D}" destId="{53590410-F906-4CF9-8FF8-D5C869B0D2FE}" srcOrd="0" destOrd="0" presId="urn:microsoft.com/office/officeart/2005/8/layout/StepDownProcess"/>
    <dgm:cxn modelId="{3EF1ECCE-663E-4D9B-8277-83FB56E6B68A}" srcId="{7AF8A99A-841D-49D4-9880-2860D38CD50B}" destId="{F8FA273E-076B-4A9D-91FD-2C58A3B0C86A}" srcOrd="1" destOrd="0" parTransId="{5170A274-D77B-4032-A21F-149245CE9B5B}" sibTransId="{60BCDAED-0FCE-4D1A-BF80-4B7128F7FA40}"/>
    <dgm:cxn modelId="{16215AD4-C369-4B57-9A66-74F183CB63A2}" type="presOf" srcId="{7AF8A99A-841D-49D4-9880-2860D38CD50B}" destId="{A3653650-9027-4B12-A1ED-1665FC0E944F}" srcOrd="0" destOrd="0" presId="urn:microsoft.com/office/officeart/2005/8/layout/StepDownProcess"/>
    <dgm:cxn modelId="{2D3C0AD9-C819-4B83-8B04-5A1591F149E9}" type="presOf" srcId="{A546A74A-5CE3-4AEB-8672-E39EAABCC5D5}" destId="{5FC1C868-35B6-4FCE-B233-D8991A112FE0}" srcOrd="0" destOrd="0" presId="urn:microsoft.com/office/officeart/2005/8/layout/StepDownProcess"/>
    <dgm:cxn modelId="{D0F602CB-283E-45B5-8894-75C5DCD4EE1C}" type="presOf" srcId="{F8FA273E-076B-4A9D-91FD-2C58A3B0C86A}" destId="{2A479FE0-75D8-426E-A05B-C15B34872F9B}" srcOrd="0" destOrd="0" presId="urn:microsoft.com/office/officeart/2005/8/layout/StepDownProcess"/>
    <dgm:cxn modelId="{273B3BE8-3075-4B33-9BD5-E7B03DC02581}" type="presOf" srcId="{971C1789-666C-4144-9ECB-D0DB95904750}" destId="{8F8E3A4D-A929-45B9-A34C-63BD3D763244}" srcOrd="0" destOrd="0" presId="urn:microsoft.com/office/officeart/2005/8/layout/StepDownProcess"/>
    <dgm:cxn modelId="{56E12FE0-5522-4989-8FD0-C32D168A820E}" srcId="{7AF8A99A-841D-49D4-9880-2860D38CD50B}" destId="{82799EB2-1726-4FD6-850C-3EB4D4A17585}" srcOrd="5" destOrd="0" parTransId="{65B85F8E-1E4C-40DF-941F-03E05AF9CFDF}" sibTransId="{9E4F2629-48D6-416F-8EC8-CCE2C026C51E}"/>
    <dgm:cxn modelId="{2FC341DB-0B0A-4F1F-BD06-AB820AF3E36A}" type="presParOf" srcId="{A3653650-9027-4B12-A1ED-1665FC0E944F}" destId="{44656534-A8DE-4B4B-87BE-897A56D19DDC}" srcOrd="0" destOrd="0" presId="urn:microsoft.com/office/officeart/2005/8/layout/StepDownProcess"/>
    <dgm:cxn modelId="{7DDE1F1E-FCD4-4672-B700-4E29DA5B724C}" type="presParOf" srcId="{44656534-A8DE-4B4B-87BE-897A56D19DDC}" destId="{04F7D65B-4585-4F69-80AC-345B806EE8C1}" srcOrd="0" destOrd="0" presId="urn:microsoft.com/office/officeart/2005/8/layout/StepDownProcess"/>
    <dgm:cxn modelId="{94710F88-893D-462B-B8B1-78660C2AD448}" type="presParOf" srcId="{44656534-A8DE-4B4B-87BE-897A56D19DDC}" destId="{5FC1C868-35B6-4FCE-B233-D8991A112FE0}" srcOrd="1" destOrd="0" presId="urn:microsoft.com/office/officeart/2005/8/layout/StepDownProcess"/>
    <dgm:cxn modelId="{D6AA4B11-DC94-483F-8D8E-402836B9D904}" type="presParOf" srcId="{44656534-A8DE-4B4B-87BE-897A56D19DDC}" destId="{BDA5BB23-F64E-42DB-A2BB-737233FF9E7B}" srcOrd="2" destOrd="0" presId="urn:microsoft.com/office/officeart/2005/8/layout/StepDownProcess"/>
    <dgm:cxn modelId="{48179F1C-E4A4-4E0E-9968-1C0EBD538484}" type="presParOf" srcId="{A3653650-9027-4B12-A1ED-1665FC0E944F}" destId="{73ABB3F3-9B23-4C3A-976C-7D98E1CC9B72}" srcOrd="1" destOrd="0" presId="urn:microsoft.com/office/officeart/2005/8/layout/StepDownProcess"/>
    <dgm:cxn modelId="{2636C6C6-8599-4EFE-8939-13192308E4E7}" type="presParOf" srcId="{A3653650-9027-4B12-A1ED-1665FC0E944F}" destId="{5BB6F396-186D-4A92-AEE8-CFB0BC4F028E}" srcOrd="2" destOrd="0" presId="urn:microsoft.com/office/officeart/2005/8/layout/StepDownProcess"/>
    <dgm:cxn modelId="{1FBF8EA5-9311-4570-AB34-BC37CFC7A8B2}" type="presParOf" srcId="{5BB6F396-186D-4A92-AEE8-CFB0BC4F028E}" destId="{1DBD54E6-F2FF-44E2-9F39-1CCB781AE1A2}" srcOrd="0" destOrd="0" presId="urn:microsoft.com/office/officeart/2005/8/layout/StepDownProcess"/>
    <dgm:cxn modelId="{EC1CC2BA-3B88-45AD-B82F-29490E9730F7}" type="presParOf" srcId="{5BB6F396-186D-4A92-AEE8-CFB0BC4F028E}" destId="{2A479FE0-75D8-426E-A05B-C15B34872F9B}" srcOrd="1" destOrd="0" presId="urn:microsoft.com/office/officeart/2005/8/layout/StepDownProcess"/>
    <dgm:cxn modelId="{31C998A9-3458-43C5-9B98-3DDA349F88DA}" type="presParOf" srcId="{5BB6F396-186D-4A92-AEE8-CFB0BC4F028E}" destId="{5FD28BEC-08C8-4EFB-915C-F8813826F353}" srcOrd="2" destOrd="0" presId="urn:microsoft.com/office/officeart/2005/8/layout/StepDownProcess"/>
    <dgm:cxn modelId="{98EBA24F-C542-4B4B-A81C-C98C87214357}" type="presParOf" srcId="{A3653650-9027-4B12-A1ED-1665FC0E944F}" destId="{A7AE4327-914F-496E-BFF3-A30BD3D2878B}" srcOrd="3" destOrd="0" presId="urn:microsoft.com/office/officeart/2005/8/layout/StepDownProcess"/>
    <dgm:cxn modelId="{C6356771-FCB3-43CD-8061-88933A09F5A2}" type="presParOf" srcId="{A3653650-9027-4B12-A1ED-1665FC0E944F}" destId="{F46F82C6-CEDD-4C93-9B3A-72C3539974C9}" srcOrd="4" destOrd="0" presId="urn:microsoft.com/office/officeart/2005/8/layout/StepDownProcess"/>
    <dgm:cxn modelId="{31DE1A73-B137-4D64-900F-CE0AF5614619}" type="presParOf" srcId="{F46F82C6-CEDD-4C93-9B3A-72C3539974C9}" destId="{03A10B20-0129-4E65-A42D-95EC66585079}" srcOrd="0" destOrd="0" presId="urn:microsoft.com/office/officeart/2005/8/layout/StepDownProcess"/>
    <dgm:cxn modelId="{01468859-288F-4968-A359-DAEE00A12C51}" type="presParOf" srcId="{F46F82C6-CEDD-4C93-9B3A-72C3539974C9}" destId="{8F8E3A4D-A929-45B9-A34C-63BD3D763244}" srcOrd="1" destOrd="0" presId="urn:microsoft.com/office/officeart/2005/8/layout/StepDownProcess"/>
    <dgm:cxn modelId="{DC8F67C8-4877-461A-9F0F-41BB330014DD}" type="presParOf" srcId="{F46F82C6-CEDD-4C93-9B3A-72C3539974C9}" destId="{C3118C9A-00C3-41BB-996C-3B8CF83CCF83}" srcOrd="2" destOrd="0" presId="urn:microsoft.com/office/officeart/2005/8/layout/StepDownProcess"/>
    <dgm:cxn modelId="{B99F6C2A-4A47-4582-950D-246337C6E006}" type="presParOf" srcId="{A3653650-9027-4B12-A1ED-1665FC0E944F}" destId="{9AB3898B-9FE1-449E-B50F-3086FE2E4765}" srcOrd="5" destOrd="0" presId="urn:microsoft.com/office/officeart/2005/8/layout/StepDownProcess"/>
    <dgm:cxn modelId="{F444D8B2-AA85-4DCC-B31F-5448EAA8FF75}" type="presParOf" srcId="{A3653650-9027-4B12-A1ED-1665FC0E944F}" destId="{D812AF12-72F3-43C9-883E-6A5560D954EE}" srcOrd="6" destOrd="0" presId="urn:microsoft.com/office/officeart/2005/8/layout/StepDownProcess"/>
    <dgm:cxn modelId="{654014CB-D5BE-4420-91B3-E65BF45747A9}" type="presParOf" srcId="{D812AF12-72F3-43C9-883E-6A5560D954EE}" destId="{DFE6A6CD-0DD4-4B25-9862-D19B3D4C851F}" srcOrd="0" destOrd="0" presId="urn:microsoft.com/office/officeart/2005/8/layout/StepDownProcess"/>
    <dgm:cxn modelId="{2C662167-577B-44C7-98F3-83B081A8209D}" type="presParOf" srcId="{D812AF12-72F3-43C9-883E-6A5560D954EE}" destId="{53590410-F906-4CF9-8FF8-D5C869B0D2FE}" srcOrd="1" destOrd="0" presId="urn:microsoft.com/office/officeart/2005/8/layout/StepDownProcess"/>
    <dgm:cxn modelId="{B62ABA8C-A0AD-4B11-8AEE-A5D8196341DE}" type="presParOf" srcId="{D812AF12-72F3-43C9-883E-6A5560D954EE}" destId="{78E7BEBC-5923-44CD-BF22-C2CB46786D90}" srcOrd="2" destOrd="0" presId="urn:microsoft.com/office/officeart/2005/8/layout/StepDownProcess"/>
    <dgm:cxn modelId="{9CA4EA53-3880-41C5-88F2-2606292BFDD8}" type="presParOf" srcId="{A3653650-9027-4B12-A1ED-1665FC0E944F}" destId="{1B89BA3C-8121-43E6-A646-9FC7D20A8D94}" srcOrd="7" destOrd="0" presId="urn:microsoft.com/office/officeart/2005/8/layout/StepDownProcess"/>
    <dgm:cxn modelId="{7502A7D5-904D-408C-B6E3-12D157CCB763}" type="presParOf" srcId="{A3653650-9027-4B12-A1ED-1665FC0E944F}" destId="{929B6586-97E4-4855-81B6-9F62E353760D}" srcOrd="8" destOrd="0" presId="urn:microsoft.com/office/officeart/2005/8/layout/StepDownProcess"/>
    <dgm:cxn modelId="{64AFD593-061E-402D-8AD3-6A99ED4A9145}" type="presParOf" srcId="{929B6586-97E4-4855-81B6-9F62E353760D}" destId="{344DC0F3-E881-4C22-A8B6-E09225725D6E}" srcOrd="0" destOrd="0" presId="urn:microsoft.com/office/officeart/2005/8/layout/StepDownProcess"/>
    <dgm:cxn modelId="{E30B5737-DBAB-44E0-816C-0B1A6D4927D2}" type="presParOf" srcId="{929B6586-97E4-4855-81B6-9F62E353760D}" destId="{6F08A35D-E77D-4734-8FD4-FF992BEC277F}" srcOrd="1" destOrd="0" presId="urn:microsoft.com/office/officeart/2005/8/layout/StepDownProcess"/>
    <dgm:cxn modelId="{A370F5E6-DD69-41FE-8BEE-589CF344D69A}" type="presParOf" srcId="{929B6586-97E4-4855-81B6-9F62E353760D}" destId="{5A7F2031-B64E-475B-A4FD-14B9A82D1D1D}" srcOrd="2" destOrd="0" presId="urn:microsoft.com/office/officeart/2005/8/layout/StepDownProcess"/>
    <dgm:cxn modelId="{C12129BF-D633-46EC-954A-BE4A0C1322C5}" type="presParOf" srcId="{A3653650-9027-4B12-A1ED-1665FC0E944F}" destId="{4790C81D-245A-4D22-A759-3941BB759057}" srcOrd="9" destOrd="0" presId="urn:microsoft.com/office/officeart/2005/8/layout/StepDownProcess"/>
    <dgm:cxn modelId="{6151C3AF-83E3-45BC-B739-95C340F09B1A}" type="presParOf" srcId="{A3653650-9027-4B12-A1ED-1665FC0E944F}" destId="{899E1D9D-C2AE-4DB8-8C02-39CFD03FDFB7}" srcOrd="10" destOrd="0" presId="urn:microsoft.com/office/officeart/2005/8/layout/StepDownProcess"/>
    <dgm:cxn modelId="{DA70BAA5-E07E-4450-A327-022A6E72D135}" type="presParOf" srcId="{899E1D9D-C2AE-4DB8-8C02-39CFD03FDFB7}" destId="{35BFF9C4-5AFE-4AE1-9DAE-C2EC41CBF33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FC9E4-AB4C-4086-BE50-239D90E62E4F}">
      <dsp:nvSpPr>
        <dsp:cNvPr id="0" name=""/>
        <dsp:cNvSpPr/>
      </dsp:nvSpPr>
      <dsp:spPr>
        <a:xfrm>
          <a:off x="1254087" y="75710"/>
          <a:ext cx="768657" cy="29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1</a:t>
          </a:r>
          <a:endParaRPr lang="en-US" sz="1400" b="1" kern="1200" dirty="0"/>
        </a:p>
      </dsp:txBody>
      <dsp:txXfrm>
        <a:off x="1254087" y="75710"/>
        <a:ext cx="768657" cy="290043"/>
      </dsp:txXfrm>
    </dsp:sp>
    <dsp:sp modelId="{19A492C0-FBE3-4C77-AB80-9301877D42F0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20572896"/>
            <a:gd name="adj4" fmla="val 18883059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DFC4B-9A1E-4B02-AE1B-9FF5AE45D258}">
      <dsp:nvSpPr>
        <dsp:cNvPr id="0" name=""/>
        <dsp:cNvSpPr/>
      </dsp:nvSpPr>
      <dsp:spPr>
        <a:xfrm>
          <a:off x="1721200" y="819689"/>
          <a:ext cx="767390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2</a:t>
          </a:r>
          <a:endParaRPr lang="en-US" sz="1400" b="1" kern="1200" dirty="0"/>
        </a:p>
      </dsp:txBody>
      <dsp:txXfrm>
        <a:off x="1721200" y="819689"/>
        <a:ext cx="767390" cy="418020"/>
      </dsp:txXfrm>
    </dsp:sp>
    <dsp:sp modelId="{F3411581-F593-4DC4-AAAF-3B0674F4B151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2146094"/>
            <a:gd name="adj4" fmla="val 77674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CACE1-5F46-4039-BDF3-22ED206BC58E}">
      <dsp:nvSpPr>
        <dsp:cNvPr id="0" name=""/>
        <dsp:cNvSpPr/>
      </dsp:nvSpPr>
      <dsp:spPr>
        <a:xfrm>
          <a:off x="1283024" y="1627657"/>
          <a:ext cx="71078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3</a:t>
          </a:r>
          <a:endParaRPr lang="en-US" sz="1400" b="1" kern="1200" dirty="0"/>
        </a:p>
      </dsp:txBody>
      <dsp:txXfrm>
        <a:off x="1283024" y="1627657"/>
        <a:ext cx="710782" cy="418020"/>
      </dsp:txXfrm>
    </dsp:sp>
    <dsp:sp modelId="{D086A3C7-125A-41AE-9503-FC6834624418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5345856"/>
            <a:gd name="adj4" fmla="val 498968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9D2D5-77F1-466F-9A70-8A94DCDB99BF}">
      <dsp:nvSpPr>
        <dsp:cNvPr id="0" name=""/>
        <dsp:cNvSpPr/>
      </dsp:nvSpPr>
      <dsp:spPr>
        <a:xfrm>
          <a:off x="292195" y="1627657"/>
          <a:ext cx="826519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4</a:t>
          </a:r>
          <a:endParaRPr lang="en-US" sz="1400" b="1" kern="1200" dirty="0"/>
        </a:p>
      </dsp:txBody>
      <dsp:txXfrm>
        <a:off x="292195" y="1627657"/>
        <a:ext cx="826519" cy="418020"/>
      </dsp:txXfrm>
    </dsp:sp>
    <dsp:sp modelId="{F4BA9AAB-6A68-4783-BFD2-2870EFBD3F04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9772896"/>
            <a:gd name="adj4" fmla="val 8403550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056CD-DD52-4ABC-A5CC-EC6E5CCC9D0B}">
      <dsp:nvSpPr>
        <dsp:cNvPr id="0" name=""/>
        <dsp:cNvSpPr/>
      </dsp:nvSpPr>
      <dsp:spPr>
        <a:xfrm>
          <a:off x="-202591" y="819689"/>
          <a:ext cx="88313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5</a:t>
          </a:r>
          <a:endParaRPr lang="en-US" sz="1400" b="1" kern="1200" dirty="0"/>
        </a:p>
      </dsp:txBody>
      <dsp:txXfrm>
        <a:off x="-202591" y="819689"/>
        <a:ext cx="883132" cy="418020"/>
      </dsp:txXfrm>
    </dsp:sp>
    <dsp:sp modelId="{E8206EB4-164B-4465-99B4-0A3311082895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12946094"/>
            <a:gd name="adj4" fmla="val 1157674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FAEC9-493D-4C28-9E1D-9F374EE6892C}">
      <dsp:nvSpPr>
        <dsp:cNvPr id="0" name=""/>
        <dsp:cNvSpPr/>
      </dsp:nvSpPr>
      <dsp:spPr>
        <a:xfrm>
          <a:off x="307168" y="11721"/>
          <a:ext cx="79657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6</a:t>
          </a:r>
          <a:endParaRPr lang="en-US" sz="1400" b="1" kern="1200" dirty="0"/>
        </a:p>
      </dsp:txBody>
      <dsp:txXfrm>
        <a:off x="307168" y="11721"/>
        <a:ext cx="796572" cy="418020"/>
      </dsp:txXfrm>
    </dsp:sp>
    <dsp:sp modelId="{D7BD7D5B-1DB9-4E53-9D8B-B1E530CADAC6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16252747"/>
            <a:gd name="adj4" fmla="val 15948496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4DB34-BA67-4F32-ADA4-2380B8C83095}">
      <dsp:nvSpPr>
        <dsp:cNvPr id="0" name=""/>
        <dsp:cNvSpPr/>
      </dsp:nvSpPr>
      <dsp:spPr>
        <a:xfrm>
          <a:off x="0" y="0"/>
          <a:ext cx="7086600" cy="1523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Maintainability</a:t>
          </a:r>
          <a:endParaRPr lang="en-US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Code is designed following </a:t>
          </a:r>
          <a:r>
            <a:rPr lang="en-US" sz="2000" b="1" kern="1200" dirty="0" err="1" smtClean="0"/>
            <a:t>Joomla</a:t>
          </a:r>
          <a:r>
            <a:rPr lang="en-US" sz="2000" b="1" kern="1200" dirty="0" smtClean="0"/>
            <a:t> standard.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Having comment codes to help figure out.</a:t>
          </a:r>
          <a:endParaRPr lang="en-US" sz="2000" b="1" kern="1200" dirty="0"/>
        </a:p>
      </dsp:txBody>
      <dsp:txXfrm>
        <a:off x="1569719" y="0"/>
        <a:ext cx="5516880" cy="1523999"/>
      </dsp:txXfrm>
    </dsp:sp>
    <dsp:sp modelId="{BEEFFAAC-A8CD-4433-8EDA-5737C85AB46F}">
      <dsp:nvSpPr>
        <dsp:cNvPr id="0" name=""/>
        <dsp:cNvSpPr/>
      </dsp:nvSpPr>
      <dsp:spPr>
        <a:xfrm>
          <a:off x="152399" y="152399"/>
          <a:ext cx="141732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0F31-FA87-446D-9CFF-9000735AAD62}">
      <dsp:nvSpPr>
        <dsp:cNvPr id="0" name=""/>
        <dsp:cNvSpPr/>
      </dsp:nvSpPr>
      <dsp:spPr>
        <a:xfrm>
          <a:off x="0" y="1676399"/>
          <a:ext cx="7086600" cy="15239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Usability</a:t>
          </a:r>
          <a:endParaRPr lang="en-US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Simple design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Buttons are few and big to easy to click.</a:t>
          </a:r>
          <a:endParaRPr lang="en-US" sz="2000" b="1" kern="1200" dirty="0"/>
        </a:p>
      </dsp:txBody>
      <dsp:txXfrm>
        <a:off x="1569719" y="1676399"/>
        <a:ext cx="5516880" cy="1523999"/>
      </dsp:txXfrm>
    </dsp:sp>
    <dsp:sp modelId="{5D1ADF10-2035-412E-BD2F-4CE3F3CD30BA}">
      <dsp:nvSpPr>
        <dsp:cNvPr id="0" name=""/>
        <dsp:cNvSpPr/>
      </dsp:nvSpPr>
      <dsp:spPr>
        <a:xfrm>
          <a:off x="152399" y="1828799"/>
          <a:ext cx="141732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D2954-72D7-492A-A848-44DFE336F0E0}">
      <dsp:nvSpPr>
        <dsp:cNvPr id="0" name=""/>
        <dsp:cNvSpPr/>
      </dsp:nvSpPr>
      <dsp:spPr>
        <a:xfrm>
          <a:off x="0" y="3352799"/>
          <a:ext cx="7086600" cy="15239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Portability</a:t>
          </a:r>
          <a:endParaRPr lang="en-US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Using PHP to develop.</a:t>
          </a:r>
          <a:endParaRPr lang="en-US" sz="2000" b="1" kern="1200" dirty="0"/>
        </a:p>
      </dsp:txBody>
      <dsp:txXfrm>
        <a:off x="1569719" y="3352799"/>
        <a:ext cx="5516880" cy="1523999"/>
      </dsp:txXfrm>
    </dsp:sp>
    <dsp:sp modelId="{4FF0269B-E64D-46EF-A86E-48F866FA13F4}">
      <dsp:nvSpPr>
        <dsp:cNvPr id="0" name=""/>
        <dsp:cNvSpPr/>
      </dsp:nvSpPr>
      <dsp:spPr>
        <a:xfrm>
          <a:off x="152399" y="3505199"/>
          <a:ext cx="141732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7D65B-4585-4F69-80AC-345B806EE8C1}">
      <dsp:nvSpPr>
        <dsp:cNvPr id="0" name=""/>
        <dsp:cNvSpPr/>
      </dsp:nvSpPr>
      <dsp:spPr>
        <a:xfrm rot="5400000">
          <a:off x="1005627" y="1239919"/>
          <a:ext cx="500478" cy="4874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1C868-35B6-4FCE-B233-D8991A112FE0}">
      <dsp:nvSpPr>
        <dsp:cNvPr id="0" name=""/>
        <dsp:cNvSpPr/>
      </dsp:nvSpPr>
      <dsp:spPr>
        <a:xfrm>
          <a:off x="504637" y="45008"/>
          <a:ext cx="1634108" cy="10103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Software bug is found</a:t>
          </a:r>
          <a:endParaRPr lang="en-US" sz="1800" kern="1200" dirty="0"/>
        </a:p>
      </dsp:txBody>
      <dsp:txXfrm>
        <a:off x="553969" y="94340"/>
        <a:ext cx="1535444" cy="911735"/>
      </dsp:txXfrm>
    </dsp:sp>
    <dsp:sp modelId="{BDA5BB23-F64E-42DB-A2BB-737233FF9E7B}">
      <dsp:nvSpPr>
        <dsp:cNvPr id="0" name=""/>
        <dsp:cNvSpPr/>
      </dsp:nvSpPr>
      <dsp:spPr>
        <a:xfrm>
          <a:off x="2043439" y="141372"/>
          <a:ext cx="1049860" cy="81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D54E6-F2FF-44E2-9F39-1CCB781AE1A2}">
      <dsp:nvSpPr>
        <dsp:cNvPr id="0" name=""/>
        <dsp:cNvSpPr/>
      </dsp:nvSpPr>
      <dsp:spPr>
        <a:xfrm rot="5400000">
          <a:off x="2287040" y="2198616"/>
          <a:ext cx="486355" cy="4830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79FE0-75D8-426E-A05B-C15B34872F9B}">
      <dsp:nvSpPr>
        <dsp:cNvPr id="0" name=""/>
        <dsp:cNvSpPr/>
      </dsp:nvSpPr>
      <dsp:spPr>
        <a:xfrm>
          <a:off x="1747196" y="1001518"/>
          <a:ext cx="1697694" cy="10103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Tester bring up report on SVN server</a:t>
          </a:r>
          <a:endParaRPr lang="en-US" sz="1800" kern="1200" dirty="0"/>
        </a:p>
      </dsp:txBody>
      <dsp:txXfrm>
        <a:off x="1796528" y="1050850"/>
        <a:ext cx="1599030" cy="911735"/>
      </dsp:txXfrm>
    </dsp:sp>
    <dsp:sp modelId="{5FD28BEC-08C8-4EFB-915C-F8813826F353}">
      <dsp:nvSpPr>
        <dsp:cNvPr id="0" name=""/>
        <dsp:cNvSpPr/>
      </dsp:nvSpPr>
      <dsp:spPr>
        <a:xfrm>
          <a:off x="3317791" y="1097883"/>
          <a:ext cx="1049860" cy="81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10B20-0129-4E65-A42D-95EC66585079}">
      <dsp:nvSpPr>
        <dsp:cNvPr id="0" name=""/>
        <dsp:cNvSpPr/>
      </dsp:nvSpPr>
      <dsp:spPr>
        <a:xfrm rot="5400000">
          <a:off x="3536087" y="3177425"/>
          <a:ext cx="453239" cy="4243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E3A4D-A929-45B9-A34C-63BD3D763244}">
      <dsp:nvSpPr>
        <dsp:cNvPr id="0" name=""/>
        <dsp:cNvSpPr/>
      </dsp:nvSpPr>
      <dsp:spPr>
        <a:xfrm>
          <a:off x="2989754" y="1950967"/>
          <a:ext cx="1677557" cy="10103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Dev</a:t>
          </a:r>
          <a:r>
            <a:rPr lang="en-US" sz="1800" kern="1200" dirty="0" smtClean="0"/>
            <a:t> bring down report to repair code</a:t>
          </a:r>
          <a:endParaRPr lang="en-US" sz="1800" kern="1200" dirty="0"/>
        </a:p>
      </dsp:txBody>
      <dsp:txXfrm>
        <a:off x="3039086" y="2000299"/>
        <a:ext cx="1578893" cy="911735"/>
      </dsp:txXfrm>
    </dsp:sp>
    <dsp:sp modelId="{C3118C9A-00C3-41BB-996C-3B8CF83CCF83}">
      <dsp:nvSpPr>
        <dsp:cNvPr id="0" name=""/>
        <dsp:cNvSpPr/>
      </dsp:nvSpPr>
      <dsp:spPr>
        <a:xfrm>
          <a:off x="4550280" y="2047332"/>
          <a:ext cx="1049860" cy="81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6A6CD-0DD4-4B25-9862-D19B3D4C851F}">
      <dsp:nvSpPr>
        <dsp:cNvPr id="0" name=""/>
        <dsp:cNvSpPr/>
      </dsp:nvSpPr>
      <dsp:spPr>
        <a:xfrm rot="5400000">
          <a:off x="4750506" y="4117310"/>
          <a:ext cx="489382" cy="4103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90410-F906-4CF9-8FF8-D5C869B0D2FE}">
      <dsp:nvSpPr>
        <dsp:cNvPr id="0" name=""/>
        <dsp:cNvSpPr/>
      </dsp:nvSpPr>
      <dsp:spPr>
        <a:xfrm>
          <a:off x="4232312" y="2883858"/>
          <a:ext cx="1657421" cy="10103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Dev</a:t>
          </a:r>
          <a:r>
            <a:rPr lang="en-US" sz="1800" kern="1200" dirty="0" smtClean="0"/>
            <a:t> commit code and report on SVN server</a:t>
          </a:r>
          <a:endParaRPr lang="en-US" sz="1800" kern="1200" dirty="0"/>
        </a:p>
      </dsp:txBody>
      <dsp:txXfrm>
        <a:off x="4281644" y="2933190"/>
        <a:ext cx="1558757" cy="911735"/>
      </dsp:txXfrm>
    </dsp:sp>
    <dsp:sp modelId="{78E7BEBC-5923-44CD-BF22-C2CB46786D90}">
      <dsp:nvSpPr>
        <dsp:cNvPr id="0" name=""/>
        <dsp:cNvSpPr/>
      </dsp:nvSpPr>
      <dsp:spPr>
        <a:xfrm>
          <a:off x="5782770" y="2980223"/>
          <a:ext cx="1049860" cy="81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DC0F3-E881-4C22-A8B6-E09225725D6E}">
      <dsp:nvSpPr>
        <dsp:cNvPr id="0" name=""/>
        <dsp:cNvSpPr/>
      </dsp:nvSpPr>
      <dsp:spPr>
        <a:xfrm rot="5400000">
          <a:off x="6047299" y="5070606"/>
          <a:ext cx="389399" cy="4057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8A35D-E77D-4734-8FD4-FF992BEC277F}">
      <dsp:nvSpPr>
        <dsp:cNvPr id="0" name=""/>
        <dsp:cNvSpPr/>
      </dsp:nvSpPr>
      <dsp:spPr>
        <a:xfrm>
          <a:off x="5474870" y="3834820"/>
          <a:ext cx="1665908" cy="10103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 bring down to test again </a:t>
          </a:r>
          <a:endParaRPr lang="en-US" sz="1800" kern="1200" dirty="0"/>
        </a:p>
      </dsp:txBody>
      <dsp:txXfrm>
        <a:off x="5524202" y="3884152"/>
        <a:ext cx="1567244" cy="911735"/>
      </dsp:txXfrm>
    </dsp:sp>
    <dsp:sp modelId="{5A7F2031-B64E-475B-A4FD-14B9A82D1D1D}">
      <dsp:nvSpPr>
        <dsp:cNvPr id="0" name=""/>
        <dsp:cNvSpPr/>
      </dsp:nvSpPr>
      <dsp:spPr>
        <a:xfrm>
          <a:off x="7029572" y="3931185"/>
          <a:ext cx="1049860" cy="81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FF9C4-5AFE-4AE1-9DAE-C2EC41CBF339}">
      <dsp:nvSpPr>
        <dsp:cNvPr id="0" name=""/>
        <dsp:cNvSpPr/>
      </dsp:nvSpPr>
      <dsp:spPr>
        <a:xfrm>
          <a:off x="6717428" y="4735792"/>
          <a:ext cx="1617133" cy="10103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Bug closed</a:t>
          </a:r>
          <a:endParaRPr lang="en-US" sz="1800" kern="1200" dirty="0"/>
        </a:p>
      </dsp:txBody>
      <dsp:txXfrm>
        <a:off x="6766760" y="4785124"/>
        <a:ext cx="1518469" cy="911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(slide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show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radio button, button answer…)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chapter,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, VD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chụp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comment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SRS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SRS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prototype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Baokim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button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mobile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bé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demo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lắm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confirm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8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) ….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click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ấn</a:t>
            </a:r>
            <a:r>
              <a:rPr lang="en-US" baseline="0" dirty="0" smtClean="0">
                <a:sym typeface="Wingdings" pitchFamily="2" charset="2"/>
              </a:rPr>
              <a:t>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49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, phpB3.0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16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bug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?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bug, test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server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Developer down report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code,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commit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server.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down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closed.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1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~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5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0891D-F623-43F5-8A70-E4D501C28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8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microsoft.com/office/2007/relationships/hdphoto" Target="../media/hdphoto5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76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gray">
          <a:xfrm>
            <a:off x="2601686" y="1262289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gray">
          <a:xfrm>
            <a:off x="2220686" y="1143227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gray">
          <a:xfrm>
            <a:off x="2830286" y="1317852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Software Process Model</a:t>
            </a:r>
            <a:endParaRPr lang="en-US" b="1" dirty="0"/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gray">
          <a:xfrm>
            <a:off x="2374674" y="1241652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1</a:t>
            </a:r>
          </a:p>
        </p:txBody>
      </p:sp>
      <p:sp>
        <p:nvSpPr>
          <p:cNvPr id="10" name="AutoShape 27"/>
          <p:cNvSpPr>
            <a:spLocks noChangeArrowheads="1"/>
          </p:cNvSpPr>
          <p:nvPr/>
        </p:nvSpPr>
        <p:spPr bwMode="gray">
          <a:xfrm>
            <a:off x="2601686" y="2100489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AutoShape 28"/>
          <p:cNvSpPr>
            <a:spLocks noChangeArrowheads="1"/>
          </p:cNvSpPr>
          <p:nvPr/>
        </p:nvSpPr>
        <p:spPr bwMode="gray">
          <a:xfrm>
            <a:off x="2220686" y="1981427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gray">
          <a:xfrm>
            <a:off x="2830286" y="2156052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Communication Control</a:t>
            </a:r>
            <a:endParaRPr lang="en-US" b="1" dirty="0"/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gray">
          <a:xfrm>
            <a:off x="2374674" y="2079852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2</a:t>
            </a:r>
          </a:p>
        </p:txBody>
      </p:sp>
      <p:sp>
        <p:nvSpPr>
          <p:cNvPr id="14" name="AutoShape 31"/>
          <p:cNvSpPr>
            <a:spLocks noChangeArrowheads="1"/>
          </p:cNvSpPr>
          <p:nvPr/>
        </p:nvSpPr>
        <p:spPr bwMode="gray">
          <a:xfrm>
            <a:off x="2601686" y="2938689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AutoShape 32"/>
          <p:cNvSpPr>
            <a:spLocks noChangeArrowheads="1"/>
          </p:cNvSpPr>
          <p:nvPr/>
        </p:nvSpPr>
        <p:spPr bwMode="gray">
          <a:xfrm>
            <a:off x="2220686" y="2819627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2830286" y="2994252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/>
              <a:t>Project Plan</a:t>
            </a: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gray">
          <a:xfrm>
            <a:off x="2374674" y="2918052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3</a:t>
            </a:r>
          </a:p>
        </p:txBody>
      </p:sp>
      <p:sp>
        <p:nvSpPr>
          <p:cNvPr id="18" name="AutoShape 35"/>
          <p:cNvSpPr>
            <a:spLocks noChangeArrowheads="1"/>
          </p:cNvSpPr>
          <p:nvPr/>
        </p:nvSpPr>
        <p:spPr bwMode="gray">
          <a:xfrm>
            <a:off x="2601686" y="3853089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" name="AutoShape 36"/>
          <p:cNvSpPr>
            <a:spLocks noChangeArrowheads="1"/>
          </p:cNvSpPr>
          <p:nvPr/>
        </p:nvSpPr>
        <p:spPr bwMode="gray">
          <a:xfrm>
            <a:off x="2220686" y="3734027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gray">
          <a:xfrm>
            <a:off x="2830286" y="3908652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/>
              <a:t>Risk Management</a:t>
            </a:r>
          </a:p>
        </p:txBody>
      </p:sp>
      <p:sp>
        <p:nvSpPr>
          <p:cNvPr id="21" name="Text Box 38"/>
          <p:cNvSpPr txBox="1">
            <a:spLocks noChangeArrowheads="1"/>
          </p:cNvSpPr>
          <p:nvPr/>
        </p:nvSpPr>
        <p:spPr bwMode="gray">
          <a:xfrm>
            <a:off x="2374674" y="3832452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4</a:t>
            </a:r>
          </a:p>
        </p:txBody>
      </p:sp>
      <p:sp>
        <p:nvSpPr>
          <p:cNvPr id="22" name="AutoShape 35"/>
          <p:cNvSpPr>
            <a:spLocks noChangeArrowheads="1"/>
          </p:cNvSpPr>
          <p:nvPr/>
        </p:nvSpPr>
        <p:spPr bwMode="gray">
          <a:xfrm>
            <a:off x="2601686" y="4698658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AutoShape 36"/>
          <p:cNvSpPr>
            <a:spLocks noChangeArrowheads="1"/>
          </p:cNvSpPr>
          <p:nvPr/>
        </p:nvSpPr>
        <p:spPr bwMode="gray">
          <a:xfrm>
            <a:off x="2220686" y="4579596"/>
            <a:ext cx="685800" cy="685800"/>
          </a:xfrm>
          <a:prstGeom prst="diamond">
            <a:avLst/>
          </a:prstGeom>
          <a:ln w="38100">
            <a:solidFill>
              <a:schemeClr val="bg1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gray">
          <a:xfrm>
            <a:off x="2830286" y="4754221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Quality Plan</a:t>
            </a:r>
            <a:endParaRPr lang="en-US" b="1" dirty="0"/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gray">
          <a:xfrm>
            <a:off x="2373586" y="467802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</a:rPr>
              <a:t>5</a:t>
            </a:r>
          </a:p>
        </p:txBody>
      </p:sp>
      <p:sp>
        <p:nvSpPr>
          <p:cNvPr id="26" name="AutoShape 35"/>
          <p:cNvSpPr>
            <a:spLocks noChangeArrowheads="1"/>
          </p:cNvSpPr>
          <p:nvPr/>
        </p:nvSpPr>
        <p:spPr bwMode="gray">
          <a:xfrm>
            <a:off x="2601686" y="5571999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" name="AutoShape 36"/>
          <p:cNvSpPr>
            <a:spLocks noChangeArrowheads="1"/>
          </p:cNvSpPr>
          <p:nvPr/>
        </p:nvSpPr>
        <p:spPr bwMode="gray">
          <a:xfrm>
            <a:off x="2220686" y="5452937"/>
            <a:ext cx="685800" cy="685800"/>
          </a:xfrm>
          <a:prstGeom prst="diamond">
            <a:avLst/>
          </a:prstGeom>
          <a:solidFill>
            <a:schemeClr val="accent6"/>
          </a:solidFill>
          <a:ln w="38100">
            <a:solidFill>
              <a:schemeClr val="bg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ln w="38100">
                <a:solidFill>
                  <a:schemeClr val="bg1"/>
                </a:solidFill>
              </a:ln>
            </a:endParaRP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gray">
          <a:xfrm>
            <a:off x="2830286" y="5627562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Development Environment</a:t>
            </a:r>
            <a:endParaRPr lang="en-US" b="1" dirty="0"/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gray">
          <a:xfrm>
            <a:off x="2373586" y="5551362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826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Implementing each specific part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Continue review and improvement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950585007"/>
              </p:ext>
            </p:extLst>
          </p:nvPr>
        </p:nvGraphicFramePr>
        <p:xfrm>
          <a:off x="3429000" y="3581400"/>
          <a:ext cx="2286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290181"/>
              </p:ext>
            </p:extLst>
          </p:nvPr>
        </p:nvGraphicFramePr>
        <p:xfrm>
          <a:off x="304800" y="1524000"/>
          <a:ext cx="8534401" cy="47244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810516"/>
                <a:gridCol w="1796715"/>
                <a:gridCol w="3715935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Cause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Contingency Plan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Team </a:t>
                      </a: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members </a:t>
                      </a: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contradict.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Way of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w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orking,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controlling bugs.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400" b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Team </a:t>
                      </a: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member lack the </a:t>
                      </a: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technical  skills.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New technologies,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studying time is short.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400" b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11823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Requirements </a:t>
                      </a: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are not defined clearly, inconsistency in defined SRS.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Leader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lack the management skills.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Overestimated </a:t>
                      </a: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time requires doing tasks.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Member lacks the skills, estimation is not right.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400" b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size of the project is not estimated.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Leader does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not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estimate the size of project right.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Divide the project into phrases, arrange priority phrases and develop the first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6096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68600"/>
              </p:ext>
            </p:extLst>
          </p:nvPr>
        </p:nvGraphicFramePr>
        <p:xfrm>
          <a:off x="304800" y="1524000"/>
          <a:ext cx="8458200" cy="41148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469620"/>
                <a:gridCol w="2514600"/>
                <a:gridCol w="3261360"/>
                <a:gridCol w="777240"/>
              </a:tblGrid>
              <a:tr h="307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Quality Goal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Description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Achieve Plan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625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Schedule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Works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finish on time.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Team work 6 days/1 week, 8 hours/1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day. Each week will meet 2 times.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High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774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Usability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Main functions are completed.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The functions which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are high priority will be work first.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High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38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Control bugs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Bugs are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always handled immediately when detecting. Bug rate of function test stays at 8 bug / 1000 lines.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Using excel to control bug and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communicate between tester and developer.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High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Functionality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Functions are conformable with requirement.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Leader usually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check work of each member.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High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11279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Maintainability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System is easy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to be maintain, document is sufficient and clear.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Developer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code according to MVC model to ensure maintenance easily. Document is written following Capstone project structure.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Medium</a:t>
                      </a:r>
                      <a:endParaRPr lang="en-US" sz="14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Tools and techniques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Software environment: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OS: window 7 professional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WAMP server</a:t>
            </a: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Apache Tomcat version 2.2.21</a:t>
            </a:r>
            <a:endParaRPr lang="en-US" sz="1100" dirty="0">
              <a:solidFill>
                <a:schemeClr val="tx1"/>
              </a:solidFill>
            </a:endParaRP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PHP version 5.3.10</a:t>
            </a:r>
            <a:endParaRPr lang="en-US" sz="1100" dirty="0">
              <a:solidFill>
                <a:schemeClr val="tx1"/>
              </a:solidFill>
            </a:endParaRP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MySQL version </a:t>
            </a:r>
            <a:r>
              <a:rPr lang="en-US" sz="1800" dirty="0" smtClean="0">
                <a:solidFill>
                  <a:schemeClr val="tx1"/>
                </a:solidFill>
              </a:rPr>
              <a:t>5.5.20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</a:rPr>
              <a:t>Joomla</a:t>
            </a:r>
            <a:r>
              <a:rPr lang="en-US" sz="2000" dirty="0" smtClean="0">
                <a:solidFill>
                  <a:schemeClr val="tx1"/>
                </a:solidFill>
              </a:rPr>
              <a:t> 1.5 framework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Web-browser : </a:t>
            </a:r>
            <a:r>
              <a:rPr lang="en-US" sz="2000" dirty="0" err="1" smtClean="0">
                <a:solidFill>
                  <a:schemeClr val="tx1"/>
                </a:solidFill>
              </a:rPr>
              <a:t>firefox</a:t>
            </a:r>
            <a:r>
              <a:rPr lang="en-US" sz="2000" dirty="0" smtClean="0">
                <a:solidFill>
                  <a:schemeClr val="tx1"/>
                </a:solidFill>
              </a:rPr>
              <a:t> 14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Open </a:t>
            </a:r>
            <a:r>
              <a:rPr lang="en-US" sz="2000" dirty="0" smtClean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Technology selection 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Smart Draw 2010 – Create flowcharts, project charts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2969213" y="1199065"/>
            <a:ext cx="4400416" cy="7853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Arial"/>
                <a:cs typeface="Arial"/>
              </a:rPr>
              <a:t>The project 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finishes </a:t>
            </a:r>
            <a:r>
              <a:rPr lang="en-US" sz="1600" b="1" dirty="0">
                <a:latin typeface="Arial"/>
                <a:ea typeface="Arial"/>
                <a:cs typeface="Arial"/>
              </a:rPr>
              <a:t>in 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capstone project scheduled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07367" y="2349640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All functions </a:t>
            </a:r>
            <a:r>
              <a:rPr lang="en-US" sz="1600" b="1" dirty="0">
                <a:latin typeface="Arial"/>
                <a:ea typeface="Times New Roman"/>
                <a:cs typeface="Arial"/>
              </a:rPr>
              <a:t>which have high-priority </a:t>
            </a:r>
            <a:r>
              <a:rPr lang="en-US" sz="1600" b="1" dirty="0" smtClean="0">
                <a:latin typeface="Arial"/>
                <a:ea typeface="Times New Roman"/>
                <a:cs typeface="Arial"/>
              </a:rPr>
              <a:t>are completed.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07367" y="3378030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Code is written according to MVC model of </a:t>
            </a:r>
            <a:r>
              <a:rPr lang="en-US" sz="1600" b="1" dirty="0" err="1" smtClean="0">
                <a:latin typeface="Arial"/>
                <a:ea typeface="Times New Roman"/>
                <a:cs typeface="Arial"/>
              </a:rPr>
              <a:t>Joomla</a:t>
            </a:r>
            <a:r>
              <a:rPr lang="en-US" sz="1600" b="1" dirty="0" smtClean="0">
                <a:latin typeface="Arial"/>
                <a:ea typeface="Times New Roman"/>
                <a:cs typeface="Arial"/>
              </a:rPr>
              <a:t> framework.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00273" y="4505751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7366" y="5615129"/>
            <a:ext cx="436226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Database has minimum 2000 records.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Select theory by subject and chapter.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View theory and related questions.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57" y="3203997"/>
            <a:ext cx="5326929" cy="227151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 descr="D:\forwar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9"/>
          <a:stretch/>
        </p:blipFill>
        <p:spPr bwMode="auto">
          <a:xfrm>
            <a:off x="3252506" y="4139866"/>
            <a:ext cx="513952" cy="43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1999" y="549160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subject</a:t>
            </a:r>
            <a:endParaRPr lang="en-US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4" y="3248001"/>
            <a:ext cx="3066836" cy="21835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600206" y="549641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798513"/>
            <a:ext cx="8229600" cy="649288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62" y="1207923"/>
            <a:ext cx="788453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76339" y="6466505"/>
            <a:ext cx="246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content of theory</a:t>
            </a:r>
            <a:endParaRPr lang="en-US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81" y="1247670"/>
            <a:ext cx="7884531" cy="526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93924" y="6488668"/>
            <a:ext cx="25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related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6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645549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</a:rPr>
              <a:t>Exercise Library: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 smtClean="0">
                <a:solidFill>
                  <a:schemeClr val="tx1"/>
                </a:solidFill>
              </a:rPr>
              <a:t>options (subject, chapter and theory)</a:t>
            </a:r>
            <a:endParaRPr lang="vi-VN" sz="16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View questions follow the selections</a:t>
            </a:r>
            <a:endParaRPr lang="vi-VN" sz="16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View answer of questions</a:t>
            </a:r>
            <a:endParaRPr lang="vi-V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458199" cy="228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09999" y="612536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options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5" y="1066800"/>
            <a:ext cx="8516815" cy="494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32409" y="6125363"/>
            <a:ext cx="298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question and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0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93205006"/>
              </p:ext>
            </p:extLst>
          </p:nvPr>
        </p:nvGraphicFramePr>
        <p:xfrm>
          <a:off x="1066800" y="1371600"/>
          <a:ext cx="7086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11" y="1180846"/>
            <a:ext cx="7898789" cy="583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SmartDraw" r:id="rId3" imgW="8703268" imgH="4533499" progId="SmartDraw.2">
                  <p:embed/>
                </p:oleObj>
              </mc:Choice>
              <mc:Fallback>
                <p:oleObj name="SmartDraw" r:id="rId3" imgW="8703268" imgH="4533499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3" name="Picture 5" descr="D:\fig2_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7010400" cy="506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99583" y="6103186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development life cycle - V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43054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X</a:t>
                      </a:r>
                      <a:endParaRPr lang="en-U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X</a:t>
                      </a:r>
                      <a:endParaRPr lang="en-U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X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721602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30/7/2012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D:\e-learning-website\User\NamKT\role vs responsibl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58" y="685800"/>
            <a:ext cx="7270473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6477000"/>
            <a:ext cx="36576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Test driven development cycle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92049769"/>
              </p:ext>
            </p:extLst>
          </p:nvPr>
        </p:nvGraphicFramePr>
        <p:xfrm>
          <a:off x="32657" y="762000"/>
          <a:ext cx="88392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Bent-Up Arrow 6"/>
          <p:cNvSpPr/>
          <p:nvPr/>
        </p:nvSpPr>
        <p:spPr>
          <a:xfrm rot="16200000">
            <a:off x="3946072" y="1768927"/>
            <a:ext cx="2362201" cy="2939146"/>
          </a:xfrm>
          <a:prstGeom prst="bentUpArrow">
            <a:avLst>
              <a:gd name="adj1" fmla="val 8223"/>
              <a:gd name="adj2" fmla="val 7329"/>
              <a:gd name="adj3" fmla="val 13895"/>
            </a:avLst>
          </a:pr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/>
          <p:cNvSpPr txBox="1"/>
          <p:nvPr/>
        </p:nvSpPr>
        <p:spPr>
          <a:xfrm>
            <a:off x="5238536" y="581453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pass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61857" y="1752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test success criteria: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834610"/>
              </p:ext>
            </p:extLst>
          </p:nvPr>
        </p:nvGraphicFramePr>
        <p:xfrm>
          <a:off x="304800" y="1752600"/>
          <a:ext cx="8381999" cy="380999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41158"/>
                <a:gridCol w="6519849"/>
                <a:gridCol w="1420992"/>
              </a:tblGrid>
              <a:tr h="4335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Criteria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8911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All the inputs of system testing are baselined and approved (SRS, Design</a:t>
                      </a: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Specification</a:t>
                      </a:r>
                      <a:r>
                        <a:rPr lang="vi-VN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vi-VN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System test cases</a:t>
                      </a: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r>
                        <a:rPr lang="vi-VN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).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850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All of the success criteria</a:t>
                      </a:r>
                      <a:r>
                        <a:rPr lang="en-US" sz="1400" b="1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which are brought out by SRS are approved.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431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The system can meet all quality goals</a:t>
                      </a:r>
                      <a:r>
                        <a:rPr lang="en-US" sz="1400" b="1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which are brought by quality plan.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723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At least 95% </a:t>
                      </a: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executed </a:t>
                      </a:r>
                      <a:r>
                        <a:rPr lang="vi-VN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system test cases have to be passed.</a:t>
                      </a: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(More than 95% test successful coverage</a:t>
                      </a: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).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4335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100% high priority test cases </a:t>
                      </a: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 scope are </a:t>
                      </a:r>
                      <a:r>
                        <a:rPr lang="vi-VN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passed.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3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9144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summary:</a:t>
            </a:r>
            <a:endParaRPr lang="en-US" dirty="0"/>
          </a:p>
        </p:txBody>
      </p:sp>
      <p:pic>
        <p:nvPicPr>
          <p:cNvPr id="8" name="Picture 4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93" y="1477962"/>
            <a:ext cx="7667776" cy="272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738" y="4206081"/>
            <a:ext cx="5047083" cy="252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free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Base </a:t>
            </a:r>
            <a:r>
              <a:rPr lang="en-US" sz="2000" dirty="0">
                <a:solidFill>
                  <a:schemeClr val="tx1"/>
                </a:solidFill>
              </a:rPr>
              <a:t>on Bloom model, after learning theory has exercise of relate theory to do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phase</a:t>
            </a:r>
          </a:p>
          <a:p>
            <a:r>
              <a:rPr lang="en-US" sz="2400" dirty="0"/>
              <a:t>Disadvantage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Not </a:t>
            </a:r>
            <a:r>
              <a:rPr lang="en-US" sz="2000" dirty="0">
                <a:solidFill>
                  <a:schemeClr val="tx1"/>
                </a:solidFill>
              </a:rPr>
              <a:t>good see Interface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Not </a:t>
            </a:r>
            <a:r>
              <a:rPr lang="en-US" sz="2000" dirty="0">
                <a:solidFill>
                  <a:schemeClr val="tx1"/>
                </a:solidFill>
              </a:rPr>
              <a:t>enough expected feature</a:t>
            </a:r>
          </a:p>
          <a:p>
            <a:r>
              <a:rPr lang="en-US" sz="2400" dirty="0"/>
              <a:t>Experience 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language)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 </a:t>
            </a:r>
            <a:r>
              <a:rPr lang="en-US" sz="2000" dirty="0">
                <a:solidFill>
                  <a:schemeClr val="tx1"/>
                </a:solidFill>
              </a:rPr>
              <a:t>and management technique</a:t>
            </a:r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2133600" cy="685800"/>
          </a:xfrm>
        </p:spPr>
        <p:txBody>
          <a:bodyPr/>
          <a:lstStyle/>
          <a:p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11700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loud Callout 12"/>
          <p:cNvSpPr/>
          <p:nvPr/>
        </p:nvSpPr>
        <p:spPr bwMode="auto">
          <a:xfrm>
            <a:off x="590550" y="3124200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73842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05400" y="1061834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49" y="2733675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D:\Du lieu e-Learning\light bulb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4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e-learning-website\User\NamKT\Image Team\minhnt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14865" y1="95570" x2="31081" y2="89873"/>
                        <a14:foregroundMark x1="76351" y1="93671" x2="89865" y2="936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884" y="4876800"/>
            <a:ext cx="901700" cy="96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4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912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9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9144000" cy="6845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53245"/>
              </p:ext>
            </p:extLst>
          </p:nvPr>
        </p:nvGraphicFramePr>
        <p:xfrm>
          <a:off x="21771" y="1230085"/>
          <a:ext cx="9046029" cy="4302253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078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16428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Famous, teachers have many skills.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Having relations with big organizations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Having 2000 videos with full content to practice to test A, B, C, D blocks.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The databases focus on videos of courses to make profit. Exercises, theories are updated rarely.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Forum is very large with many subjects of many grades. So it is difficult to use, manage, update.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Using for advertising of offline learning operation. So it does not focus on e-learning completely. 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413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User 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User 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The 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The databases have been taken from many sources in internet at 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Does not have own good teacher. It also does not have a function to guarantee quality of exercises.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Does not have many subjects. It just focuses on some important subjects (math, English, chemistry…)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78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194608"/>
              </p:ext>
            </p:extLst>
          </p:nvPr>
        </p:nvGraphicFramePr>
        <p:xfrm>
          <a:off x="1117486" y="1524000"/>
          <a:ext cx="50292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04088"/>
                <a:gridCol w="4325112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thuyết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Member “Thành viên”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730" y1="93750" x2="83784" y2="91250"/>
                        <a14:foregroundMark x1="93919" y1="85417" x2="95608" y2="81667"/>
                        <a14:foregroundMark x1="95946" y1="75417" x2="93919" y2="71250"/>
                        <a14:foregroundMark x1="90203" y1="71250" x2="92905" y2="71250"/>
                        <a14:foregroundMark x1="85135" y1="65417" x2="86149" y2="66667"/>
                        <a14:foregroundMark x1="24662" y1="93750" x2="20608" y2="90000"/>
                        <a14:foregroundMark x1="6419" y1="87500" x2="4054" y2="82917"/>
                        <a14:foregroundMark x1="10473" y1="81667" x2="9122" y2="80833"/>
                        <a14:foregroundMark x1="6757" y1="81667" x2="4054" y2="72500"/>
                        <a14:foregroundMark x1="12838" y1="67083" x2="12838" y2="65833"/>
                        <a14:foregroundMark x1="6081" y1="72083" x2="9797" y2="67917"/>
                        <a14:foregroundMark x1="12838" y1="65417" x2="15541" y2="6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724400"/>
            <a:ext cx="2152650" cy="174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04800" y="1034534"/>
            <a:ext cx="665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decide to develop a system with sites below: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2075</TotalTime>
  <Words>2998</Words>
  <Application>Microsoft Office PowerPoint</Application>
  <PresentationFormat>On-screen Show (4:3)</PresentationFormat>
  <Paragraphs>421</Paragraphs>
  <Slides>36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Background</vt:lpstr>
      <vt:lpstr>PowerPoint Presentation</vt:lpstr>
      <vt:lpstr>PowerPoint Presentation</vt:lpstr>
      <vt:lpstr>The Existing System</vt:lpstr>
      <vt:lpstr>Idea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Software Requirement Specification </vt:lpstr>
      <vt:lpstr>Software Requirement Specification 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Testing</vt:lpstr>
      <vt:lpstr>Testing</vt:lpstr>
      <vt:lpstr>Testing</vt:lpstr>
      <vt:lpstr>PowerPoint Presentation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NamThieuGia</cp:lastModifiedBy>
  <cp:revision>189</cp:revision>
  <dcterms:created xsi:type="dcterms:W3CDTF">2012-08-17T13:30:41Z</dcterms:created>
  <dcterms:modified xsi:type="dcterms:W3CDTF">2012-08-23T15:02:17Z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