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7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4A5909-F0DE-4ABE-BC3B-CB69A462A3E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80"/>
            <p14:sldId id="265"/>
            <p14:sldId id="279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3532D95-B8DC-4E3D-AB04-ECDB825CD59E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Unicorn Team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Capstone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E-Learning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6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Plan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Plan</a:t>
            </a:r>
            <a:br>
              <a:rPr lang="en-US" dirty="0"/>
            </a:br>
            <a:r>
              <a:rPr lang="en-US" sz="2400" dirty="0"/>
              <a:t>Project Plan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2" y="2066041"/>
            <a:ext cx="8390888" cy="4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4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br>
              <a:rPr lang="en-US" dirty="0" smtClean="0"/>
            </a:br>
            <a:r>
              <a:rPr lang="en-US" sz="2400" dirty="0" smtClean="0"/>
              <a:t>Risk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Plan</a:t>
            </a:r>
            <a:br>
              <a:rPr lang="en-US" dirty="0"/>
            </a:br>
            <a:r>
              <a:rPr lang="en-US" sz="2400" dirty="0" smtClean="0"/>
              <a:t>Quality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562892"/>
              </p:ext>
            </p:extLst>
          </p:nvPr>
        </p:nvGraphicFramePr>
        <p:xfrm>
          <a:off x="304800" y="2286000"/>
          <a:ext cx="8534400" cy="3281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534400"/>
              </a:tblGrid>
              <a:tr h="916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project that finishes in scheduled time, within the allocated budgets and which satisfies the customer requirements.</a:t>
                      </a:r>
                    </a:p>
                  </a:txBody>
                  <a:tcPr anchor="ctr"/>
                </a:tc>
              </a:tr>
              <a:tr h="91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high-priority functionality defined in the requirements specification is delivered in the first release.</a:t>
                      </a:r>
                    </a:p>
                  </a:txBody>
                  <a:tcPr anchor="ctr"/>
                </a:tc>
              </a:tr>
              <a:tr h="91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Open-sources are optimized closely, less complexity, improving quality of the system.</a:t>
                      </a:r>
                    </a:p>
                  </a:txBody>
                  <a:tcPr anchor="ctr"/>
                </a:tc>
              </a:tr>
              <a:tr h="53118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estimated number of residual defects does not exceed 5 per function point.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Non-functional requirement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2301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799"/>
            <a:ext cx="6799040" cy="57912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1260" cy="953041"/>
          </a:xfrm>
        </p:spPr>
        <p:txBody>
          <a:bodyPr/>
          <a:lstStyle/>
          <a:p>
            <a:r>
              <a:rPr lang="en-US" dirty="0"/>
              <a:t>System Analysis and Design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 smtClean="0"/>
              <a:t>Architecture </a:t>
            </a:r>
            <a:r>
              <a:rPr lang="en-US" sz="2400" dirty="0" smtClean="0"/>
              <a:t>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3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6477000" cy="54283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System Analysis and Design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Database 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49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</a:t>
            </a:r>
            <a:br>
              <a:rPr lang="en-US" dirty="0"/>
            </a:br>
            <a:r>
              <a:rPr lang="en-US" sz="2400" dirty="0"/>
              <a:t>Class </a:t>
            </a:r>
            <a:r>
              <a:rPr lang="en-US" sz="2400" dirty="0" smtClean="0"/>
              <a:t>diagram</a:t>
            </a:r>
            <a:endParaRPr lang="en-US" sz="2400" dirty="0"/>
          </a:p>
        </p:txBody>
      </p:sp>
      <p:pic>
        <p:nvPicPr>
          <p:cNvPr id="6" name="Content Placeholder 5" descr="C:\e-learning-website\User\NamKT\picClassTheory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78180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1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</a:t>
            </a:r>
            <a:br>
              <a:rPr lang="en-US" dirty="0"/>
            </a:br>
            <a:r>
              <a:rPr lang="en-US" sz="2400" dirty="0"/>
              <a:t>Sequence </a:t>
            </a:r>
            <a:r>
              <a:rPr lang="en-US" sz="2400" dirty="0" smtClean="0"/>
              <a:t>diagram</a:t>
            </a:r>
            <a:endParaRPr lang="en-US" sz="2400" dirty="0"/>
          </a:p>
        </p:txBody>
      </p:sp>
      <p:pic>
        <p:nvPicPr>
          <p:cNvPr id="4" name="Picture 3" descr="C:\e-learning-website\User\NamKT\SequenceDiaGetChapterNam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7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50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703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Background</a:t>
            </a:r>
          </a:p>
          <a:p>
            <a:r>
              <a:rPr lang="en-US" dirty="0" smtClean="0"/>
              <a:t>2. Ideal</a:t>
            </a:r>
          </a:p>
          <a:p>
            <a:r>
              <a:rPr lang="en-US" dirty="0" smtClean="0"/>
              <a:t>3. </a:t>
            </a:r>
            <a:r>
              <a:rPr lang="en-US" dirty="0"/>
              <a:t>Objective</a:t>
            </a:r>
          </a:p>
          <a:p>
            <a:r>
              <a:rPr lang="en-US" dirty="0" smtClean="0"/>
              <a:t>4. Project Management Plan</a:t>
            </a:r>
          </a:p>
          <a:p>
            <a:r>
              <a:rPr lang="en-US" dirty="0"/>
              <a:t>5</a:t>
            </a:r>
            <a:r>
              <a:rPr lang="en-US" dirty="0" smtClean="0"/>
              <a:t>. Software Requirement Specification</a:t>
            </a:r>
          </a:p>
          <a:p>
            <a:r>
              <a:rPr lang="en-US" dirty="0"/>
              <a:t>6</a:t>
            </a:r>
            <a:r>
              <a:rPr lang="en-US" dirty="0" smtClean="0"/>
              <a:t>. System Analysis and Design</a:t>
            </a:r>
          </a:p>
          <a:p>
            <a:r>
              <a:rPr lang="en-US" dirty="0"/>
              <a:t>7</a:t>
            </a:r>
            <a:r>
              <a:rPr lang="en-US" dirty="0" smtClean="0"/>
              <a:t>. Test Plan and Test Report</a:t>
            </a:r>
          </a:p>
          <a:p>
            <a:r>
              <a:rPr lang="en-US" dirty="0" smtClean="0"/>
              <a:t>8. Summary</a:t>
            </a:r>
          </a:p>
          <a:p>
            <a:r>
              <a:rPr lang="en-US" dirty="0"/>
              <a:t>9</a:t>
            </a:r>
            <a:r>
              <a:rPr lang="en-US" dirty="0" smtClean="0"/>
              <a:t>. Q&amp;A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7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0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4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8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Software process model</a:t>
            </a:r>
          </a:p>
          <a:p>
            <a:r>
              <a:rPr lang="en-US" dirty="0" smtClean="0"/>
              <a:t>2. Project plan</a:t>
            </a:r>
          </a:p>
          <a:p>
            <a:r>
              <a:rPr lang="en-US" dirty="0" smtClean="0"/>
              <a:t>3. Risk management</a:t>
            </a:r>
          </a:p>
          <a:p>
            <a:r>
              <a:rPr lang="en-US" dirty="0" smtClean="0"/>
              <a:t>4. Quality Plan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Plan</a:t>
            </a:r>
          </a:p>
        </p:txBody>
      </p:sp>
    </p:spTree>
    <p:extLst>
      <p:ext uri="{BB962C8B-B14F-4D97-AF65-F5344CB8AC3E}">
        <p14:creationId xmlns:p14="http://schemas.microsoft.com/office/powerpoint/2010/main" val="300205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</a:t>
            </a:r>
            <a:r>
              <a:rPr lang="en-US" dirty="0" smtClean="0"/>
              <a:t>Plan </a:t>
            </a:r>
            <a:br>
              <a:rPr lang="en-US" dirty="0" smtClean="0"/>
            </a:br>
            <a:r>
              <a:rPr lang="en-US" sz="2400" dirty="0" smtClean="0"/>
              <a:t>Software process model</a:t>
            </a:r>
            <a:endParaRPr lang="en-US" sz="2400" dirty="0"/>
          </a:p>
        </p:txBody>
      </p:sp>
      <p:pic>
        <p:nvPicPr>
          <p:cNvPr id="4" name="Picture 3" descr="http://www.arctern.com/uploadedimages/iterative-mod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51816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1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407893" cy="4407408"/>
          </a:xfrm>
        </p:spPr>
        <p:txBody>
          <a:bodyPr/>
          <a:lstStyle/>
          <a:p>
            <a:r>
              <a:rPr lang="en-US" dirty="0" smtClean="0"/>
              <a:t>Role and Responsible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br>
              <a:rPr lang="en-US" dirty="0" smtClean="0"/>
            </a:br>
            <a:r>
              <a:rPr lang="en-US" sz="2400" dirty="0" smtClean="0"/>
              <a:t>Project Plan</a:t>
            </a:r>
            <a:endParaRPr lang="en-US" sz="3600" dirty="0"/>
          </a:p>
        </p:txBody>
      </p:sp>
      <p:pic>
        <p:nvPicPr>
          <p:cNvPr id="4" name="Picture 3" descr="D:\e-learning-website\User\NamKT\role vs responsi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6699"/>
            <a:ext cx="6542202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4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70</TotalTime>
  <Words>189</Words>
  <Application>Microsoft Office PowerPoint</Application>
  <PresentationFormat>On-screen Show (4:3)</PresentationFormat>
  <Paragraphs>47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Grid</vt:lpstr>
      <vt:lpstr>Capstone project E-Learning website</vt:lpstr>
      <vt:lpstr>Project team</vt:lpstr>
      <vt:lpstr>Table content</vt:lpstr>
      <vt:lpstr>Background</vt:lpstr>
      <vt:lpstr>Idea</vt:lpstr>
      <vt:lpstr>objective</vt:lpstr>
      <vt:lpstr>Project Management Plan</vt:lpstr>
      <vt:lpstr>Project Management Plan  Software process model</vt:lpstr>
      <vt:lpstr>Project Management Plan Project Plan</vt:lpstr>
      <vt:lpstr>Project Management Plan Project Plan</vt:lpstr>
      <vt:lpstr>Project Management Plan Risk management</vt:lpstr>
      <vt:lpstr>Project Management Plan Quality plan</vt:lpstr>
      <vt:lpstr>Success criteria</vt:lpstr>
      <vt:lpstr>Software requirement specification</vt:lpstr>
      <vt:lpstr>Software requirement specification</vt:lpstr>
      <vt:lpstr>System Analysis and Design Architecture design</vt:lpstr>
      <vt:lpstr>System Analysis and Design Database Structure</vt:lpstr>
      <vt:lpstr>System Analysis and Design Class diagram</vt:lpstr>
      <vt:lpstr>System Analysis and Design Sequence diagram</vt:lpstr>
      <vt:lpstr>Test plan</vt:lpstr>
      <vt:lpstr>Test report</vt:lpstr>
      <vt:lpstr>summary</vt:lpstr>
      <vt:lpstr>Q&amp;A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E-Learning website</dc:title>
  <dc:creator>namnh00903</dc:creator>
  <cp:lastModifiedBy>NamThieuGia</cp:lastModifiedBy>
  <cp:revision>8</cp:revision>
  <dcterms:created xsi:type="dcterms:W3CDTF">2012-08-15T17:29:05Z</dcterms:created>
  <dcterms:modified xsi:type="dcterms:W3CDTF">2012-08-16T20:11:37Z</dcterms:modified>
</cp:coreProperties>
</file>