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sldIdLst>
    <p:sldId id="314" r:id="rId3"/>
    <p:sldId id="313" r:id="rId4"/>
    <p:sldId id="31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80808"/>
    <a:srgbClr val="E9DA4F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94713" autoAdjust="0"/>
  </p:normalViewPr>
  <p:slideViewPr>
    <p:cSldViewPr>
      <p:cViewPr>
        <p:scale>
          <a:sx n="100" d="100"/>
          <a:sy n="100" d="100"/>
        </p:scale>
        <p:origin x="-8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915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Controlling and Monitoring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 smtClean="0"/>
              <a:t>Source code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Code repository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Subversion</a:t>
            </a:r>
          </a:p>
          <a:p>
            <a:pPr lvl="1" eaLnBrk="1" hangingPunct="1">
              <a:lnSpc>
                <a:spcPct val="250000"/>
              </a:lnSpc>
            </a:pPr>
            <a:r>
              <a:rPr lang="en-US" sz="1800" dirty="0" smtClean="0"/>
              <a:t>Team member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Meeting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Assign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Tracking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Issue resolve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Review task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1600" dirty="0" smtClean="0"/>
              <a:t>Report</a:t>
            </a:r>
          </a:p>
          <a:p>
            <a:pPr lvl="2" eaLnBrk="1" hangingPunct="1">
              <a:lnSpc>
                <a:spcPct val="150000"/>
              </a:lnSpc>
            </a:pPr>
            <a:endParaRPr lang="en-US" sz="1600" dirty="0" smtClean="0"/>
          </a:p>
          <a:p>
            <a:pPr lvl="2" eaLnBrk="1" hangingPunct="1">
              <a:lnSpc>
                <a:spcPct val="15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419600"/>
            <a:ext cx="54102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hungnt00838\Desktop\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4495800" cy="2434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7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191500" cy="5073650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Communication control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Google group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Chat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Phone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Kick-Off project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Daily and weekly meeting 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Working together from Mon to Sat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Team building</a:t>
            </a:r>
          </a:p>
        </p:txBody>
      </p:sp>
      <p:pic>
        <p:nvPicPr>
          <p:cNvPr id="2050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3276600" cy="22208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057400"/>
          <a:ext cx="5909945" cy="1323340"/>
        </p:xfrm>
        <a:graphic>
          <a:graphicData uri="http://schemas.openxmlformats.org/drawingml/2006/table">
            <a:tbl>
              <a:tblPr/>
              <a:tblGrid>
                <a:gridCol w="1477010"/>
                <a:gridCol w="1477645"/>
                <a:gridCol w="1477645"/>
                <a:gridCol w="1477645"/>
              </a:tblGrid>
              <a:tr h="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r>
                        <a:rPr lang="en-US" sz="1300" b="1" baseline="0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Stage of </a:t>
                      </a:r>
                      <a:r>
                        <a:rPr lang="en-US" sz="13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Unit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Intergration</a:t>
                      </a:r>
                      <a:endParaRPr lang="en-US" sz="11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Functional Test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</a:rPr>
                        <a:t>User Inteface Test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</a:rPr>
                        <a:t>Data Volume Test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3962400"/>
          <a:ext cx="5909310" cy="1106424"/>
        </p:xfrm>
        <a:graphic>
          <a:graphicData uri="http://schemas.openxmlformats.org/drawingml/2006/table">
            <a:tbl>
              <a:tblPr/>
              <a:tblGrid>
                <a:gridCol w="1969770"/>
                <a:gridCol w="1969770"/>
                <a:gridCol w="1969770"/>
              </a:tblGrid>
              <a:tr h="3124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 Schedule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Start Date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Finish Date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Unit/Function Testing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User Interface Testing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User Acceptance Testing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Stage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3505200"/>
            <a:ext cx="1752600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Times New Roman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Calibri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109</TotalTime>
  <Words>95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TS030000593</vt:lpstr>
      <vt:lpstr>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19</cp:revision>
  <dcterms:created xsi:type="dcterms:W3CDTF">2012-08-17T13:30:41Z</dcterms:created>
  <dcterms:modified xsi:type="dcterms:W3CDTF">2012-08-20T05:27:53Z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