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sldIdLst>
    <p:sldId id="311" r:id="rId3"/>
    <p:sldId id="310" r:id="rId4"/>
    <p:sldId id="320" r:id="rId5"/>
    <p:sldId id="319" r:id="rId6"/>
    <p:sldId id="30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713" autoAdjust="0"/>
  </p:normalViewPr>
  <p:slideViewPr>
    <p:cSldViewPr>
      <p:cViewPr>
        <p:scale>
          <a:sx n="75" d="100"/>
          <a:sy n="75" d="100"/>
        </p:scale>
        <p:origin x="-80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1600200"/>
          <a:ext cx="8229600" cy="4113911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316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Times New Roman"/>
                        </a:rPr>
                        <a:t>E-Learning-Website</a:t>
                      </a:r>
                      <a:r>
                        <a:rPr lang="en-US" sz="1800" b="1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Times New Roman"/>
                        </a:rPr>
                        <a:t> Success Criteria</a:t>
                      </a:r>
                      <a:endParaRPr lang="vi-VN" sz="1800" b="1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5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-US" sz="1800" b="1" dirty="0">
                          <a:solidFill>
                            <a:srgbClr val="365F91"/>
                          </a:solidFill>
                          <a:latin typeface="Arial"/>
                          <a:ea typeface="Arial"/>
                          <a:cs typeface="Arial"/>
                        </a:rPr>
                        <a:t>The project that finishes in scheduled time, within the allocated budgets and which satisfies the customer requirements.</a:t>
                      </a:r>
                      <a:endParaRPr lang="vi-VN" sz="18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455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rgbClr val="365F91"/>
                          </a:solidFill>
                          <a:latin typeface="Arial"/>
                          <a:ea typeface="Times New Roman"/>
                          <a:cs typeface="Arial"/>
                        </a:rPr>
                        <a:t>All high-priority functionality defined in the requirements specification is delivered in the first release.</a:t>
                      </a:r>
                      <a:endParaRPr lang="vi-VN" sz="18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55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-US" sz="1800" b="1" kern="1200">
                          <a:solidFill>
                            <a:srgbClr val="365F91"/>
                          </a:solidFill>
                          <a:latin typeface="Arial"/>
                          <a:ea typeface="Times New Roman"/>
                          <a:cs typeface="Arial"/>
                        </a:rPr>
                        <a:t>Open-sources are optimized closely, less complexity, improving quality of the system.</a:t>
                      </a:r>
                      <a:endParaRPr lang="vi-VN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455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en-US" sz="1800" b="1" kern="1200" dirty="0">
                          <a:solidFill>
                            <a:srgbClr val="365F91"/>
                          </a:solidFill>
                          <a:latin typeface="Arial"/>
                          <a:ea typeface="Times New Roman"/>
                          <a:cs typeface="Arial"/>
                        </a:rPr>
                        <a:t>The estimated number of residual defects does not exceed 5 per function point.</a:t>
                      </a:r>
                      <a:endParaRPr lang="vi-VN" sz="18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dirty="0" smtClean="0"/>
              <a:t>Theory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052000"/>
            <a:ext cx="576000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dirty="0" smtClean="0"/>
              <a:t>Exercise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052000"/>
            <a:ext cx="576000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dirty="0" smtClean="0"/>
              <a:t>Code Combining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7" name="Picture 6" descr="D:\e-learning-website\Document\Diagram,Image Report\Image Diagram Report 4\Images 4\SystemArchitectureDesig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052000"/>
            <a:ext cx="5212548" cy="4439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Testability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247</TotalTime>
  <Words>111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TS030000593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31</cp:revision>
  <dcterms:created xsi:type="dcterms:W3CDTF">2012-08-17T13:30:41Z</dcterms:created>
  <dcterms:modified xsi:type="dcterms:W3CDTF">2012-08-20T05:11:23Z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