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02" r:id="rId12"/>
    <p:sldId id="331" r:id="rId13"/>
    <p:sldId id="301" r:id="rId14"/>
    <p:sldId id="300" r:id="rId15"/>
    <p:sldId id="299" r:id="rId16"/>
    <p:sldId id="333" r:id="rId17"/>
    <p:sldId id="345" r:id="rId18"/>
    <p:sldId id="311" r:id="rId19"/>
    <p:sldId id="310" r:id="rId20"/>
    <p:sldId id="347" r:id="rId21"/>
    <p:sldId id="326" r:id="rId22"/>
    <p:sldId id="309" r:id="rId23"/>
    <p:sldId id="308" r:id="rId24"/>
    <p:sldId id="328" r:id="rId25"/>
    <p:sldId id="307" r:id="rId26"/>
    <p:sldId id="312" r:id="rId27"/>
    <p:sldId id="315" r:id="rId28"/>
    <p:sldId id="313" r:id="rId29"/>
    <p:sldId id="348" r:id="rId30"/>
    <p:sldId id="332" r:id="rId31"/>
    <p:sldId id="342" r:id="rId32"/>
    <p:sldId id="344" r:id="rId33"/>
    <p:sldId id="317" r:id="rId34"/>
    <p:sldId id="318" r:id="rId35"/>
    <p:sldId id="316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2881" autoAdjust="0"/>
  </p:normalViewPr>
  <p:slideViewPr>
    <p:cSldViewPr>
      <p:cViewPr varScale="1">
        <p:scale>
          <a:sx n="94" d="100"/>
          <a:sy n="94" d="100"/>
        </p:scale>
        <p:origin x="-2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  <dgm:t>
        <a:bodyPr/>
        <a:lstStyle/>
        <a:p>
          <a:endParaRPr lang="en-US"/>
        </a:p>
      </dgm:t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E354B-5C77-4A97-B343-41170B6E2412}" type="pres">
      <dgm:prSet presAssocID="{676731DC-6C25-4BF6-8EF8-176FB71AC90F}" presName="sibTrans" presStyleLbl="node1" presStyleIdx="1" presStyleCnt="4"/>
      <dgm:spPr/>
      <dgm:t>
        <a:bodyPr/>
        <a:lstStyle/>
        <a:p>
          <a:endParaRPr lang="en-US"/>
        </a:p>
      </dgm:t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FF20-98E1-4391-BBF7-7F88B24DB2DD}" type="pres">
      <dgm:prSet presAssocID="{2DABDF10-2BB6-4291-835C-5F8B0164934C}" presName="sibTrans" presStyleLbl="node1" presStyleIdx="2" presStyleCnt="4"/>
      <dgm:spPr/>
      <dgm:t>
        <a:bodyPr/>
        <a:lstStyle/>
        <a:p>
          <a:endParaRPr lang="en-US"/>
        </a:p>
      </dgm:t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  <dgm:t>
        <a:bodyPr/>
        <a:lstStyle/>
        <a:p>
          <a:endParaRPr lang="en-US"/>
        </a:p>
      </dgm:t>
    </dgm:pt>
  </dgm:ptLst>
  <dgm:cxnLst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</a:t>
          </a:r>
          <a:r>
            <a:rPr lang="en-US" sz="1400" b="0" dirty="0" err="1" smtClean="0">
              <a:latin typeface="Corbel (Body)"/>
            </a:rPr>
            <a:t>plattform</a:t>
          </a:r>
          <a:endParaRPr lang="en-US" sz="1400" b="0" dirty="0" smtClean="0">
            <a:latin typeface="Corbel (Body)"/>
          </a:endParaRP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25/08/2012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1768"/>
              </p:ext>
            </p:extLst>
          </p:nvPr>
        </p:nvGraphicFramePr>
        <p:xfrm>
          <a:off x="228600" y="1524000"/>
          <a:ext cx="8534401" cy="44807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carefully,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Tools selection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1337564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7367" y="2477055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5413" y="4534760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8754423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5821544"/>
            <a:ext cx="8229600" cy="411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7200" y="6659744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130300" y="228840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 Level Design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68500" y="338314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Low Level Design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291530" y="467854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Coding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14560" y="338314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62920" y="228840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97600" y="1117467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 Testing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06400" y="111746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Software Requirement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Specification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1" idx="6"/>
            <a:endCxn id="10" idx="2"/>
          </p:cNvCxnSpPr>
          <p:nvPr/>
        </p:nvCxnSpPr>
        <p:spPr bwMode="auto">
          <a:xfrm>
            <a:off x="2159000" y="1536564"/>
            <a:ext cx="4038600" cy="3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>
            <a:off x="2882900" y="2707504"/>
            <a:ext cx="258002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 bwMode="auto">
          <a:xfrm>
            <a:off x="3721100" y="3802244"/>
            <a:ext cx="89346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 bwMode="auto">
          <a:xfrm rot="20289523">
            <a:off x="404018" y="1990590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 rot="20289523">
            <a:off x="1180984" y="3212888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Curved Right Arrow 28"/>
          <p:cNvSpPr/>
          <p:nvPr/>
        </p:nvSpPr>
        <p:spPr bwMode="auto">
          <a:xfrm rot="19311092">
            <a:off x="2323984" y="4408456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urved Right Arrow 29"/>
          <p:cNvSpPr/>
          <p:nvPr/>
        </p:nvSpPr>
        <p:spPr bwMode="auto">
          <a:xfrm rot="2399045" flipH="1" flipV="1">
            <a:off x="5391481" y="4325512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urved Right Arrow 30"/>
          <p:cNvSpPr/>
          <p:nvPr/>
        </p:nvSpPr>
        <p:spPr bwMode="auto">
          <a:xfrm rot="1855659" flipH="1" flipV="1">
            <a:off x="6642375" y="309772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Curved Right Arrow 31"/>
          <p:cNvSpPr/>
          <p:nvPr/>
        </p:nvSpPr>
        <p:spPr bwMode="auto">
          <a:xfrm rot="1855659" flipH="1" flipV="1">
            <a:off x="7467255" y="1792262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92400" y="1259565"/>
            <a:ext cx="1153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Verify/Validate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46522" y="3570530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18195" y="2486732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40" name="Up-Down Arrow 39"/>
          <p:cNvSpPr/>
          <p:nvPr/>
        </p:nvSpPr>
        <p:spPr bwMode="auto">
          <a:xfrm>
            <a:off x="8124755" y="1137153"/>
            <a:ext cx="209466" cy="4475477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12066" y="354063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21/6</a:t>
            </a:r>
          </a:p>
          <a:p>
            <a:r>
              <a:rPr lang="en-US" sz="1400" dirty="0" smtClean="0"/>
              <a:t>- 27/7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12066" y="2445894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28/7</a:t>
            </a:r>
          </a:p>
          <a:p>
            <a:r>
              <a:rPr lang="en-US" sz="1400" dirty="0" smtClean="0"/>
              <a:t>- 1/8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312066" y="1274954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2/7</a:t>
            </a:r>
          </a:p>
          <a:p>
            <a:r>
              <a:rPr lang="en-US" sz="1400" dirty="0" smtClean="0"/>
              <a:t>- 6/8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17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0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914400"/>
            <a:ext cx="888744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2872</TotalTime>
  <Words>3078</Words>
  <Application>Microsoft Office PowerPoint</Application>
  <PresentationFormat>On-screen Show (4:3)</PresentationFormat>
  <Paragraphs>503</Paragraphs>
  <Slides>35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PowerPoint Presentation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PowerPoint Presentation</vt:lpstr>
      <vt:lpstr>Testing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294</cp:revision>
  <dcterms:created xsi:type="dcterms:W3CDTF">2012-08-17T13:30:41Z</dcterms:created>
  <dcterms:modified xsi:type="dcterms:W3CDTF">2012-08-25T16:21:50Z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