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44" r:id="rId35"/>
    <p:sldId id="317" r:id="rId36"/>
    <p:sldId id="318" r:id="rId37"/>
    <p:sldId id="316" r:id="rId38"/>
    <p:sldId id="27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2881" autoAdjust="0"/>
  </p:normalViewPr>
  <p:slideViewPr>
    <p:cSldViewPr>
      <p:cViewPr varScale="1">
        <p:scale>
          <a:sx n="94" d="100"/>
          <a:sy n="94" d="100"/>
        </p:scale>
        <p:origin x="-26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A9B5E4-DF69-43ED-8F65-4EAAEBC2EE5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A225F51-0ADF-4A8B-A2D6-7AF3BC8CF1BA}">
      <dgm:prSet phldrT="[Text]"/>
      <dgm:spPr/>
      <dgm:t>
        <a:bodyPr/>
        <a:lstStyle/>
        <a:p>
          <a:r>
            <a:rPr lang="en-US" dirty="0" smtClean="0"/>
            <a:t>Report 4</a:t>
          </a:r>
          <a:endParaRPr lang="vi-VN" dirty="0"/>
        </a:p>
      </dgm:t>
    </dgm:pt>
    <dgm:pt modelId="{0DF62D19-45E5-4083-B2C8-CA5C840DFCBF}" type="parTrans" cxnId="{9CFF92F9-F367-4B26-AF43-9C1BBE37AA5E}">
      <dgm:prSet/>
      <dgm:spPr/>
      <dgm:t>
        <a:bodyPr/>
        <a:lstStyle/>
        <a:p>
          <a:endParaRPr lang="vi-VN"/>
        </a:p>
      </dgm:t>
    </dgm:pt>
    <dgm:pt modelId="{34BD85C1-B27C-446E-87D3-5D521284A9D2}" type="sibTrans" cxnId="{9CFF92F9-F367-4B26-AF43-9C1BBE37AA5E}">
      <dgm:prSet/>
      <dgm:spPr/>
      <dgm:t>
        <a:bodyPr/>
        <a:lstStyle/>
        <a:p>
          <a:endParaRPr lang="vi-VN"/>
        </a:p>
      </dgm:t>
    </dgm:pt>
    <dgm:pt modelId="{B9B6B5B9-A383-4A5E-A39C-6297B835C37B}">
      <dgm:prSet phldrT="[Text]"/>
      <dgm:spPr/>
      <dgm:t>
        <a:bodyPr/>
        <a:lstStyle/>
        <a:p>
          <a:r>
            <a:rPr lang="en-US" dirty="0" smtClean="0"/>
            <a:t>Report 5</a:t>
          </a:r>
          <a:endParaRPr lang="vi-VN" dirty="0"/>
        </a:p>
      </dgm:t>
    </dgm:pt>
    <dgm:pt modelId="{C1E3E11F-4466-488A-8FC0-764483D0AA4C}" type="parTrans" cxnId="{D49908A6-7D37-45A9-A97A-404DB2A08845}">
      <dgm:prSet/>
      <dgm:spPr/>
      <dgm:t>
        <a:bodyPr/>
        <a:lstStyle/>
        <a:p>
          <a:endParaRPr lang="vi-VN"/>
        </a:p>
      </dgm:t>
    </dgm:pt>
    <dgm:pt modelId="{676731DC-6C25-4BF6-8EF8-176FB71AC90F}" type="sibTrans" cxnId="{D49908A6-7D37-45A9-A97A-404DB2A08845}">
      <dgm:prSet/>
      <dgm:spPr/>
      <dgm:t>
        <a:bodyPr/>
        <a:lstStyle/>
        <a:p>
          <a:endParaRPr lang="vi-VN"/>
        </a:p>
      </dgm:t>
    </dgm:pt>
    <dgm:pt modelId="{0147D4AA-4E15-49E6-A25A-8CD4A35CBFC0}">
      <dgm:prSet phldrT="[Text]"/>
      <dgm:spPr/>
      <dgm:t>
        <a:bodyPr/>
        <a:lstStyle/>
        <a:p>
          <a:r>
            <a:rPr lang="en-US" dirty="0" smtClean="0"/>
            <a:t>                 Report 3</a:t>
          </a:r>
        </a:p>
        <a:p>
          <a:r>
            <a:rPr lang="en-US" dirty="0" smtClean="0"/>
            <a:t>       Report 2</a:t>
          </a:r>
        </a:p>
        <a:p>
          <a:r>
            <a:rPr lang="en-US" dirty="0" smtClean="0"/>
            <a:t>Report 1</a:t>
          </a:r>
          <a:endParaRPr lang="vi-VN" dirty="0"/>
        </a:p>
      </dgm:t>
    </dgm:pt>
    <dgm:pt modelId="{32CD8CBE-1D99-415C-80B9-54C68ED4CB0C}" type="parTrans" cxnId="{6DC0B433-6BCC-48B8-8319-F0266F3863E1}">
      <dgm:prSet/>
      <dgm:spPr/>
      <dgm:t>
        <a:bodyPr/>
        <a:lstStyle/>
        <a:p>
          <a:endParaRPr lang="vi-VN"/>
        </a:p>
      </dgm:t>
    </dgm:pt>
    <dgm:pt modelId="{9E8C6084-CE2A-466B-A967-47F6FBABEA09}" type="sibTrans" cxnId="{6DC0B433-6BCC-48B8-8319-F0266F3863E1}">
      <dgm:prSet/>
      <dgm:spPr/>
      <dgm:t>
        <a:bodyPr/>
        <a:lstStyle/>
        <a:p>
          <a:endParaRPr lang="vi-VN"/>
        </a:p>
      </dgm:t>
    </dgm:pt>
    <dgm:pt modelId="{67AE712E-3238-46F4-9629-C594F88C428F}">
      <dgm:prSet phldrT="[Text]"/>
      <dgm:spPr/>
      <dgm:t>
        <a:bodyPr/>
        <a:lstStyle/>
        <a:p>
          <a:r>
            <a:rPr lang="en-US" dirty="0" smtClean="0"/>
            <a:t>Report 6</a:t>
          </a:r>
          <a:endParaRPr lang="vi-VN" dirty="0"/>
        </a:p>
      </dgm:t>
    </dgm:pt>
    <dgm:pt modelId="{DA07E244-7E52-4969-9E19-575A4A826AAB}" type="parTrans" cxnId="{8D8CF064-9ECD-4B14-822A-874FB4D52420}">
      <dgm:prSet/>
      <dgm:spPr/>
      <dgm:t>
        <a:bodyPr/>
        <a:lstStyle/>
        <a:p>
          <a:endParaRPr lang="vi-VN"/>
        </a:p>
      </dgm:t>
    </dgm:pt>
    <dgm:pt modelId="{2DABDF10-2BB6-4291-835C-5F8B0164934C}" type="sibTrans" cxnId="{8D8CF064-9ECD-4B14-822A-874FB4D52420}">
      <dgm:prSet/>
      <dgm:spPr/>
      <dgm:t>
        <a:bodyPr/>
        <a:lstStyle/>
        <a:p>
          <a:endParaRPr lang="vi-VN"/>
        </a:p>
      </dgm:t>
    </dgm:pt>
    <dgm:pt modelId="{7423B5FF-E8AD-4E98-91F0-79AF73CCEE33}" type="pres">
      <dgm:prSet presAssocID="{DFA9B5E4-DF69-43ED-8F65-4EAAEBC2EE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80A36-99EC-4A92-AC49-1CB3465B2D40}" type="pres">
      <dgm:prSet presAssocID="{4A225F51-0ADF-4A8B-A2D6-7AF3BC8CF1BA}" presName="dummy" presStyleCnt="0"/>
      <dgm:spPr/>
    </dgm:pt>
    <dgm:pt modelId="{6F7BB53F-EE28-4DC0-B3DC-1F944FE1B6FA}" type="pres">
      <dgm:prSet presAssocID="{4A225F51-0ADF-4A8B-A2D6-7AF3BC8CF1BA}" presName="node" presStyleLbl="revTx" presStyleIdx="0" presStyleCnt="4" custRadScaleRad="86680" custRadScaleInc="49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25E4A-8AA1-4295-86D7-8B07CDB62C5B}" type="pres">
      <dgm:prSet presAssocID="{34BD85C1-B27C-446E-87D3-5D521284A9D2}" presName="sibTrans" presStyleLbl="node1" presStyleIdx="0" presStyleCnt="4" custScaleX="99732" custScaleY="200063"/>
      <dgm:spPr/>
      <dgm:t>
        <a:bodyPr/>
        <a:lstStyle/>
        <a:p>
          <a:endParaRPr lang="en-US"/>
        </a:p>
      </dgm:t>
    </dgm:pt>
    <dgm:pt modelId="{A9C1958F-0098-46A7-B0B8-C1808B255830}" type="pres">
      <dgm:prSet presAssocID="{B9B6B5B9-A383-4A5E-A39C-6297B835C37B}" presName="dummy" presStyleCnt="0"/>
      <dgm:spPr/>
    </dgm:pt>
    <dgm:pt modelId="{9EB40CAE-1534-45F7-921E-D7F77DEEE6D1}" type="pres">
      <dgm:prSet presAssocID="{B9B6B5B9-A383-4A5E-A39C-6297B835C37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E354B-5C77-4A97-B343-41170B6E2412}" type="pres">
      <dgm:prSet presAssocID="{676731DC-6C25-4BF6-8EF8-176FB71AC90F}" presName="sibTrans" presStyleLbl="node1" presStyleIdx="1" presStyleCnt="4"/>
      <dgm:spPr/>
      <dgm:t>
        <a:bodyPr/>
        <a:lstStyle/>
        <a:p>
          <a:endParaRPr lang="en-US"/>
        </a:p>
      </dgm:t>
    </dgm:pt>
    <dgm:pt modelId="{3F1D5A79-71CD-4CCE-8A00-7A098739E981}" type="pres">
      <dgm:prSet presAssocID="{67AE712E-3238-46F4-9629-C594F88C428F}" presName="dummy" presStyleCnt="0"/>
      <dgm:spPr/>
    </dgm:pt>
    <dgm:pt modelId="{59B7501A-AFE5-4EA0-B7A8-90C6CA2B9A3D}" type="pres">
      <dgm:prSet presAssocID="{67AE712E-3238-46F4-9629-C594F88C428F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FF20-98E1-4391-BBF7-7F88B24DB2DD}" type="pres">
      <dgm:prSet presAssocID="{2DABDF10-2BB6-4291-835C-5F8B0164934C}" presName="sibTrans" presStyleLbl="node1" presStyleIdx="2" presStyleCnt="4"/>
      <dgm:spPr/>
      <dgm:t>
        <a:bodyPr/>
        <a:lstStyle/>
        <a:p>
          <a:endParaRPr lang="en-US"/>
        </a:p>
      </dgm:t>
    </dgm:pt>
    <dgm:pt modelId="{16F44C62-4775-40F3-AEB0-EA54883934AC}" type="pres">
      <dgm:prSet presAssocID="{0147D4AA-4E15-49E6-A25A-8CD4A35CBFC0}" presName="dummy" presStyleCnt="0"/>
      <dgm:spPr/>
    </dgm:pt>
    <dgm:pt modelId="{2D292C3A-67B0-478E-BF8A-7F0ABB29F864}" type="pres">
      <dgm:prSet presAssocID="{0147D4AA-4E15-49E6-A25A-8CD4A35CBFC0}" presName="node" presStyleLbl="revTx" presStyleIdx="3" presStyleCnt="4" custScaleX="18613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C473F38-5C3F-4B9A-9E50-8E2A00344178}" type="pres">
      <dgm:prSet presAssocID="{9E8C6084-CE2A-466B-A967-47F6FBABEA09}" presName="sibTrans" presStyleLbl="node1" presStyleIdx="3" presStyleCnt="4" custScaleX="100000" custScaleY="117279" custLinFactNeighborX="8260" custLinFactNeighborY="6334"/>
      <dgm:spPr/>
      <dgm:t>
        <a:bodyPr/>
        <a:lstStyle/>
        <a:p>
          <a:endParaRPr lang="en-US"/>
        </a:p>
      </dgm:t>
    </dgm:pt>
  </dgm:ptLst>
  <dgm:cxnLst>
    <dgm:cxn modelId="{6E67C4D2-80C6-4247-8241-64EA5611C932}" type="presOf" srcId="{9E8C6084-CE2A-466B-A967-47F6FBABEA09}" destId="{BC473F38-5C3F-4B9A-9E50-8E2A00344178}" srcOrd="0" destOrd="0" presId="urn:microsoft.com/office/officeart/2005/8/layout/cycle1"/>
    <dgm:cxn modelId="{659D4042-7B35-47CB-895E-3F297EA888E2}" type="presOf" srcId="{34BD85C1-B27C-446E-87D3-5D521284A9D2}" destId="{72325E4A-8AA1-4295-86D7-8B07CDB62C5B}" srcOrd="0" destOrd="0" presId="urn:microsoft.com/office/officeart/2005/8/layout/cycle1"/>
    <dgm:cxn modelId="{57AEC4E1-E39B-40BF-A759-05D82CB95A28}" type="presOf" srcId="{0147D4AA-4E15-49E6-A25A-8CD4A35CBFC0}" destId="{2D292C3A-67B0-478E-BF8A-7F0ABB29F864}" srcOrd="0" destOrd="0" presId="urn:microsoft.com/office/officeart/2005/8/layout/cycle1"/>
    <dgm:cxn modelId="{5BCA9373-7645-4CF4-9146-7F1C0CF5BB64}" type="presOf" srcId="{676731DC-6C25-4BF6-8EF8-176FB71AC90F}" destId="{273E354B-5C77-4A97-B343-41170B6E2412}" srcOrd="0" destOrd="0" presId="urn:microsoft.com/office/officeart/2005/8/layout/cycle1"/>
    <dgm:cxn modelId="{3EF01423-FB7C-4617-9F73-ED9750A75CAB}" type="presOf" srcId="{2DABDF10-2BB6-4291-835C-5F8B0164934C}" destId="{5979FF20-98E1-4391-BBF7-7F88B24DB2DD}" srcOrd="0" destOrd="0" presId="urn:microsoft.com/office/officeart/2005/8/layout/cycle1"/>
    <dgm:cxn modelId="{DF7C7B9C-3130-40D9-A675-3451F18E2BA6}" type="presOf" srcId="{67AE712E-3238-46F4-9629-C594F88C428F}" destId="{59B7501A-AFE5-4EA0-B7A8-90C6CA2B9A3D}" srcOrd="0" destOrd="0" presId="urn:microsoft.com/office/officeart/2005/8/layout/cycle1"/>
    <dgm:cxn modelId="{7C03B323-AACC-48EC-A03A-D6E7CF74182A}" type="presOf" srcId="{4A225F51-0ADF-4A8B-A2D6-7AF3BC8CF1BA}" destId="{6F7BB53F-EE28-4DC0-B3DC-1F944FE1B6FA}" srcOrd="0" destOrd="0" presId="urn:microsoft.com/office/officeart/2005/8/layout/cycle1"/>
    <dgm:cxn modelId="{CAA8EFFA-73EA-4D93-AF5B-0C2B8D1901A5}" type="presOf" srcId="{B9B6B5B9-A383-4A5E-A39C-6297B835C37B}" destId="{9EB40CAE-1534-45F7-921E-D7F77DEEE6D1}" srcOrd="0" destOrd="0" presId="urn:microsoft.com/office/officeart/2005/8/layout/cycle1"/>
    <dgm:cxn modelId="{6DC0B433-6BCC-48B8-8319-F0266F3863E1}" srcId="{DFA9B5E4-DF69-43ED-8F65-4EAAEBC2EE53}" destId="{0147D4AA-4E15-49E6-A25A-8CD4A35CBFC0}" srcOrd="3" destOrd="0" parTransId="{32CD8CBE-1D99-415C-80B9-54C68ED4CB0C}" sibTransId="{9E8C6084-CE2A-466B-A967-47F6FBABEA09}"/>
    <dgm:cxn modelId="{D49908A6-7D37-45A9-A97A-404DB2A08845}" srcId="{DFA9B5E4-DF69-43ED-8F65-4EAAEBC2EE53}" destId="{B9B6B5B9-A383-4A5E-A39C-6297B835C37B}" srcOrd="1" destOrd="0" parTransId="{C1E3E11F-4466-488A-8FC0-764483D0AA4C}" sibTransId="{676731DC-6C25-4BF6-8EF8-176FB71AC90F}"/>
    <dgm:cxn modelId="{8D8CF064-9ECD-4B14-822A-874FB4D52420}" srcId="{DFA9B5E4-DF69-43ED-8F65-4EAAEBC2EE53}" destId="{67AE712E-3238-46F4-9629-C594F88C428F}" srcOrd="2" destOrd="0" parTransId="{DA07E244-7E52-4969-9E19-575A4A826AAB}" sibTransId="{2DABDF10-2BB6-4291-835C-5F8B0164934C}"/>
    <dgm:cxn modelId="{06FAD51A-C087-4BC9-A140-F3F6D944C997}" type="presOf" srcId="{DFA9B5E4-DF69-43ED-8F65-4EAAEBC2EE53}" destId="{7423B5FF-E8AD-4E98-91F0-79AF73CCEE33}" srcOrd="0" destOrd="0" presId="urn:microsoft.com/office/officeart/2005/8/layout/cycle1"/>
    <dgm:cxn modelId="{9CFF92F9-F367-4B26-AF43-9C1BBE37AA5E}" srcId="{DFA9B5E4-DF69-43ED-8F65-4EAAEBC2EE53}" destId="{4A225F51-0ADF-4A8B-A2D6-7AF3BC8CF1BA}" srcOrd="0" destOrd="0" parTransId="{0DF62D19-45E5-4083-B2C8-CA5C840DFCBF}" sibTransId="{34BD85C1-B27C-446E-87D3-5D521284A9D2}"/>
    <dgm:cxn modelId="{A9DA188C-6DE3-478C-8451-7F743E0AFD12}" type="presParOf" srcId="{7423B5FF-E8AD-4E98-91F0-79AF73CCEE33}" destId="{3D680A36-99EC-4A92-AC49-1CB3465B2D40}" srcOrd="0" destOrd="0" presId="urn:microsoft.com/office/officeart/2005/8/layout/cycle1"/>
    <dgm:cxn modelId="{1B173123-E361-49D5-853F-BE470C8A0BBC}" type="presParOf" srcId="{7423B5FF-E8AD-4E98-91F0-79AF73CCEE33}" destId="{6F7BB53F-EE28-4DC0-B3DC-1F944FE1B6FA}" srcOrd="1" destOrd="0" presId="urn:microsoft.com/office/officeart/2005/8/layout/cycle1"/>
    <dgm:cxn modelId="{DADB92BC-78AD-4210-86E7-5B909CC7EF92}" type="presParOf" srcId="{7423B5FF-E8AD-4E98-91F0-79AF73CCEE33}" destId="{72325E4A-8AA1-4295-86D7-8B07CDB62C5B}" srcOrd="2" destOrd="0" presId="urn:microsoft.com/office/officeart/2005/8/layout/cycle1"/>
    <dgm:cxn modelId="{3C09F406-1773-4F68-8090-18C500708A85}" type="presParOf" srcId="{7423B5FF-E8AD-4E98-91F0-79AF73CCEE33}" destId="{A9C1958F-0098-46A7-B0B8-C1808B255830}" srcOrd="3" destOrd="0" presId="urn:microsoft.com/office/officeart/2005/8/layout/cycle1"/>
    <dgm:cxn modelId="{FDE0D2CF-C789-46C0-8E61-2225687894AE}" type="presParOf" srcId="{7423B5FF-E8AD-4E98-91F0-79AF73CCEE33}" destId="{9EB40CAE-1534-45F7-921E-D7F77DEEE6D1}" srcOrd="4" destOrd="0" presId="urn:microsoft.com/office/officeart/2005/8/layout/cycle1"/>
    <dgm:cxn modelId="{81BD099F-B540-4F61-8C3D-C43642BC448A}" type="presParOf" srcId="{7423B5FF-E8AD-4E98-91F0-79AF73CCEE33}" destId="{273E354B-5C77-4A97-B343-41170B6E2412}" srcOrd="5" destOrd="0" presId="urn:microsoft.com/office/officeart/2005/8/layout/cycle1"/>
    <dgm:cxn modelId="{D4AB23B2-7567-4935-81C9-F086C0A53DFD}" type="presParOf" srcId="{7423B5FF-E8AD-4E98-91F0-79AF73CCEE33}" destId="{3F1D5A79-71CD-4CCE-8A00-7A098739E981}" srcOrd="6" destOrd="0" presId="urn:microsoft.com/office/officeart/2005/8/layout/cycle1"/>
    <dgm:cxn modelId="{45E60FC4-2A98-472B-85C0-F7E1CB65B301}" type="presParOf" srcId="{7423B5FF-E8AD-4E98-91F0-79AF73CCEE33}" destId="{59B7501A-AFE5-4EA0-B7A8-90C6CA2B9A3D}" srcOrd="7" destOrd="0" presId="urn:microsoft.com/office/officeart/2005/8/layout/cycle1"/>
    <dgm:cxn modelId="{A0756C0B-3766-4A2A-9E44-CF9A92AFBDA1}" type="presParOf" srcId="{7423B5FF-E8AD-4E98-91F0-79AF73CCEE33}" destId="{5979FF20-98E1-4391-BBF7-7F88B24DB2DD}" srcOrd="8" destOrd="0" presId="urn:microsoft.com/office/officeart/2005/8/layout/cycle1"/>
    <dgm:cxn modelId="{28F892D1-5D3D-492A-9CC8-1A9D04F4E002}" type="presParOf" srcId="{7423B5FF-E8AD-4E98-91F0-79AF73CCEE33}" destId="{16F44C62-4775-40F3-AEB0-EA54883934AC}" srcOrd="9" destOrd="0" presId="urn:microsoft.com/office/officeart/2005/8/layout/cycle1"/>
    <dgm:cxn modelId="{1814D7D2-364B-46B0-90CD-BE7CA386A48F}" type="presParOf" srcId="{7423B5FF-E8AD-4E98-91F0-79AF73CCEE33}" destId="{2D292C3A-67B0-478E-BF8A-7F0ABB29F864}" srcOrd="10" destOrd="0" presId="urn:microsoft.com/office/officeart/2005/8/layout/cycle1"/>
    <dgm:cxn modelId="{2F0704B2-327C-49A7-B4B0-9E7B9816885C}" type="presParOf" srcId="{7423B5FF-E8AD-4E98-91F0-79AF73CCEE33}" destId="{BC473F38-5C3F-4B9A-9E50-8E2A00344178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I 3 seconds in maximum time.</a:t>
          </a:r>
        </a:p>
        <a:p>
          <a:r>
            <a:rPr lang="en-US" sz="1400" b="0" dirty="0" smtClean="0">
              <a:latin typeface="Corbel (Body)"/>
            </a:rPr>
            <a:t>Can response 2000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BB53F-EE28-4DC0-B3DC-1F944FE1B6FA}">
      <dsp:nvSpPr>
        <dsp:cNvPr id="0" name=""/>
        <dsp:cNvSpPr/>
      </dsp:nvSpPr>
      <dsp:spPr>
        <a:xfrm>
          <a:off x="2438400" y="304799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4</a:t>
          </a:r>
          <a:endParaRPr lang="vi-VN" sz="1400" kern="1200" dirty="0"/>
        </a:p>
      </dsp:txBody>
      <dsp:txXfrm>
        <a:off x="2438400" y="304799"/>
        <a:ext cx="782612" cy="782612"/>
      </dsp:txXfrm>
    </dsp:sp>
    <dsp:sp modelId="{72325E4A-8AA1-4295-86D7-8B07CDB62C5B}">
      <dsp:nvSpPr>
        <dsp:cNvPr id="0" name=""/>
        <dsp:cNvSpPr/>
      </dsp:nvSpPr>
      <dsp:spPr>
        <a:xfrm>
          <a:off x="990606" y="-717341"/>
          <a:ext cx="2203183" cy="4419599"/>
        </a:xfrm>
        <a:prstGeom prst="circularArrow">
          <a:avLst>
            <a:gd name="adj1" fmla="val 6908"/>
            <a:gd name="adj2" fmla="val 465840"/>
            <a:gd name="adj3" fmla="val 20713165"/>
            <a:gd name="adj4" fmla="val 20067164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40CAE-1534-45F7-921E-D7F77DEEE6D1}">
      <dsp:nvSpPr>
        <dsp:cNvPr id="0" name=""/>
        <dsp:cNvSpPr/>
      </dsp:nvSpPr>
      <dsp:spPr>
        <a:xfrm>
          <a:off x="2398488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5</a:t>
          </a:r>
          <a:endParaRPr lang="vi-VN" sz="1400" kern="1200" dirty="0"/>
        </a:p>
      </dsp:txBody>
      <dsp:txXfrm>
        <a:off x="2398488" y="1377726"/>
        <a:ext cx="782612" cy="782612"/>
      </dsp:txXfrm>
    </dsp:sp>
    <dsp:sp modelId="{273E354B-5C77-4A97-B343-41170B6E2412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5947361"/>
            <a:gd name="adj4" fmla="val 43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501A-AFE5-4EA0-B7A8-90C6CA2B9A3D}">
      <dsp:nvSpPr>
        <dsp:cNvPr id="0" name=""/>
        <dsp:cNvSpPr/>
      </dsp:nvSpPr>
      <dsp:spPr>
        <a:xfrm>
          <a:off x="1070223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6</a:t>
          </a:r>
          <a:endParaRPr lang="vi-VN" sz="1400" kern="1200" dirty="0"/>
        </a:p>
      </dsp:txBody>
      <dsp:txXfrm>
        <a:off x="1070223" y="1377726"/>
        <a:ext cx="782612" cy="782612"/>
      </dsp:txXfrm>
    </dsp:sp>
    <dsp:sp modelId="{5979FF20-98E1-4391-BBF7-7F88B24DB2DD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11347361"/>
            <a:gd name="adj4" fmla="val 97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2C3A-67B0-478E-BF8A-7F0ABB29F864}">
      <dsp:nvSpPr>
        <dsp:cNvPr id="0" name=""/>
        <dsp:cNvSpPr/>
      </dsp:nvSpPr>
      <dsp:spPr>
        <a:xfrm>
          <a:off x="733164" y="49461"/>
          <a:ext cx="1456731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          Report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Report 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1</a:t>
          </a:r>
          <a:endParaRPr lang="vi-VN" sz="1400" kern="1200" dirty="0"/>
        </a:p>
      </dsp:txBody>
      <dsp:txXfrm>
        <a:off x="733164" y="49461"/>
        <a:ext cx="1456731" cy="782612"/>
      </dsp:txXfrm>
    </dsp:sp>
    <dsp:sp modelId="{BC473F38-5C3F-4B9A-9E50-8E2A00344178}">
      <dsp:nvSpPr>
        <dsp:cNvPr id="0" name=""/>
        <dsp:cNvSpPr/>
      </dsp:nvSpPr>
      <dsp:spPr>
        <a:xfrm>
          <a:off x="838192" y="-152403"/>
          <a:ext cx="2209103" cy="2590814"/>
        </a:xfrm>
        <a:prstGeom prst="circularArrow">
          <a:avLst>
            <a:gd name="adj1" fmla="val 6908"/>
            <a:gd name="adj2" fmla="val 465840"/>
            <a:gd name="adj3" fmla="val 18507395"/>
            <a:gd name="adj4" fmla="val 1783325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133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04987" y="0"/>
        <a:ext cx="6653212" cy="1133474"/>
      </dsp:txXfrm>
    </dsp:sp>
    <dsp:sp modelId="{BEEFFAAC-A8CD-4433-8EDA-5737C85AB46F}">
      <dsp:nvSpPr>
        <dsp:cNvPr id="0" name=""/>
        <dsp:cNvSpPr/>
      </dsp:nvSpPr>
      <dsp:spPr>
        <a:xfrm>
          <a:off x="113347" y="113347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246822"/>
          <a:ext cx="8458200" cy="1133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04987" y="1246822"/>
        <a:ext cx="6653212" cy="1133474"/>
      </dsp:txXfrm>
    </dsp:sp>
    <dsp:sp modelId="{5D1ADF10-2035-412E-BD2F-4CE3F3CD30BA}">
      <dsp:nvSpPr>
        <dsp:cNvPr id="0" name=""/>
        <dsp:cNvSpPr/>
      </dsp:nvSpPr>
      <dsp:spPr>
        <a:xfrm>
          <a:off x="113347" y="1360169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2493644"/>
          <a:ext cx="8458200" cy="1133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platform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04987" y="2493644"/>
        <a:ext cx="6653212" cy="1133474"/>
      </dsp:txXfrm>
    </dsp:sp>
    <dsp:sp modelId="{4FF0269B-E64D-46EF-A86E-48F866FA13F4}">
      <dsp:nvSpPr>
        <dsp:cNvPr id="0" name=""/>
        <dsp:cNvSpPr/>
      </dsp:nvSpPr>
      <dsp:spPr>
        <a:xfrm>
          <a:off x="113347" y="2606992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79863-9DA2-4F5A-814E-7DE9A25FEE45}">
      <dsp:nvSpPr>
        <dsp:cNvPr id="0" name=""/>
        <dsp:cNvSpPr/>
      </dsp:nvSpPr>
      <dsp:spPr>
        <a:xfrm>
          <a:off x="0" y="3733802"/>
          <a:ext cx="8458200" cy="1133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Performance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Each page has been loaded I 3 seconds in maximum time.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Can response 2000 as average of access users at the same time.</a:t>
          </a:r>
          <a:endParaRPr lang="en-US" sz="1400" b="0" kern="1200" dirty="0">
            <a:latin typeface="Corbel (Body)"/>
          </a:endParaRPr>
        </a:p>
      </dsp:txBody>
      <dsp:txXfrm>
        <a:off x="1804987" y="3733802"/>
        <a:ext cx="6653212" cy="1133475"/>
      </dsp:txXfrm>
    </dsp:sp>
    <dsp:sp modelId="{79D532E0-E956-436D-A85B-5B6A3357FBC0}">
      <dsp:nvSpPr>
        <dsp:cNvPr id="0" name=""/>
        <dsp:cNvSpPr/>
      </dsp:nvSpPr>
      <dsp:spPr>
        <a:xfrm>
          <a:off x="113347" y="3850006"/>
          <a:ext cx="1691640" cy="9143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514600" y="3505200"/>
          <a:ext cx="3962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125220" y="268212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High Level Design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963420" y="37768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Low Level Design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286450" y="50722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Coding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09480" y="37768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Unit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57840" y="268212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92520" y="1511192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 Testing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01320" y="151118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Software Requirement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Specification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11" idx="6"/>
            <a:endCxn id="10" idx="2"/>
          </p:cNvCxnSpPr>
          <p:nvPr/>
        </p:nvCxnSpPr>
        <p:spPr bwMode="auto">
          <a:xfrm>
            <a:off x="2153920" y="1930289"/>
            <a:ext cx="4038600" cy="3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>
            <a:off x="2877820" y="3101229"/>
            <a:ext cx="258002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 bwMode="auto">
          <a:xfrm>
            <a:off x="3716020" y="4195969"/>
            <a:ext cx="89346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 bwMode="auto">
          <a:xfrm rot="20289523">
            <a:off x="398938" y="2384315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Curved Right Arrow 27"/>
          <p:cNvSpPr/>
          <p:nvPr/>
        </p:nvSpPr>
        <p:spPr bwMode="auto">
          <a:xfrm rot="20289523">
            <a:off x="1175904" y="3606613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Curved Right Arrow 28"/>
          <p:cNvSpPr/>
          <p:nvPr/>
        </p:nvSpPr>
        <p:spPr bwMode="auto">
          <a:xfrm rot="19311092">
            <a:off x="2318904" y="4802181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urved Right Arrow 29"/>
          <p:cNvSpPr/>
          <p:nvPr/>
        </p:nvSpPr>
        <p:spPr bwMode="auto">
          <a:xfrm rot="2399045" flipH="1" flipV="1">
            <a:off x="5386401" y="4719237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Curved Right Arrow 30"/>
          <p:cNvSpPr/>
          <p:nvPr/>
        </p:nvSpPr>
        <p:spPr bwMode="auto">
          <a:xfrm rot="1855659" flipH="1" flipV="1">
            <a:off x="6637295" y="3491452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Curved Right Arrow 31"/>
          <p:cNvSpPr/>
          <p:nvPr/>
        </p:nvSpPr>
        <p:spPr bwMode="auto">
          <a:xfrm rot="1855659" flipH="1" flipV="1">
            <a:off x="7462175" y="2185987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7320" y="1653290"/>
            <a:ext cx="1153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Verify/Validate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741442" y="3964255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13115" y="2880457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sp>
        <p:nvSpPr>
          <p:cNvPr id="40" name="Up-Down Arrow 39"/>
          <p:cNvSpPr/>
          <p:nvPr/>
        </p:nvSpPr>
        <p:spPr bwMode="auto">
          <a:xfrm>
            <a:off x="8119675" y="1530878"/>
            <a:ext cx="209466" cy="4475477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06986" y="3934359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21/6</a:t>
            </a:r>
          </a:p>
          <a:p>
            <a:r>
              <a:rPr lang="en-US" sz="1400" dirty="0" smtClean="0"/>
              <a:t>- 27/7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306986" y="283961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28/7</a:t>
            </a:r>
          </a:p>
          <a:p>
            <a:r>
              <a:rPr lang="en-US" sz="1400" dirty="0" smtClean="0"/>
              <a:t>- 1/8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306986" y="166867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2/7</a:t>
            </a:r>
          </a:p>
          <a:p>
            <a:r>
              <a:rPr lang="en-US" sz="1400" dirty="0" smtClean="0"/>
              <a:t>- 6/8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smtClean="0">
                <a:solidFill>
                  <a:schemeClr val="tx1"/>
                </a:solidFill>
                <a:latin typeface="Corbel (Body)"/>
              </a:rPr>
              <a:t>Information </a:t>
            </a:r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02856077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1295400"/>
            <a:ext cx="7648575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170" name="Picture 2" descr="D:\ro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914400"/>
            <a:ext cx="8887449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System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2920</TotalTime>
  <Words>3158</Words>
  <Application>Microsoft Office PowerPoint</Application>
  <PresentationFormat>On-screen Show (4:3)</PresentationFormat>
  <Paragraphs>534</Paragraphs>
  <Slides>37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Achievement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304</cp:revision>
  <dcterms:created xsi:type="dcterms:W3CDTF">2012-08-17T13:30:41Z</dcterms:created>
  <dcterms:modified xsi:type="dcterms:W3CDTF">2012-08-26T18:23:24Z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