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3532D95-B8DC-4E3D-AB04-ECDB825CD59E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968F4C8-CEC8-46F7-9A7C-8026883A5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Unicorn Team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E-Learning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6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6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7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23011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3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0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7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5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5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5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7034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5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0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7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0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8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5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2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</TotalTime>
  <Words>48</Words>
  <Application>Microsoft Office PowerPoint</Application>
  <PresentationFormat>On-screen Show (4:3)</PresentationFormat>
  <Paragraphs>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Grid</vt:lpstr>
      <vt:lpstr>Capstone project E-Learning website</vt:lpstr>
      <vt:lpstr>Project team</vt:lpstr>
      <vt:lpstr>Table content</vt:lpstr>
      <vt:lpstr>Background</vt:lpstr>
      <vt:lpstr>idea</vt:lpstr>
      <vt:lpstr>objective</vt:lpstr>
      <vt:lpstr>Project management</vt:lpstr>
      <vt:lpstr>Project plan</vt:lpstr>
      <vt:lpstr>Risk management</vt:lpstr>
      <vt:lpstr>Quality plan</vt:lpstr>
      <vt:lpstr>Success criteria</vt:lpstr>
      <vt:lpstr>Software requirement specification</vt:lpstr>
      <vt:lpstr>Software requirement specification</vt:lpstr>
      <vt:lpstr>Architecture design</vt:lpstr>
      <vt:lpstr>Database structure</vt:lpstr>
      <vt:lpstr>Class diagram</vt:lpstr>
      <vt:lpstr>Sequence diagram</vt:lpstr>
      <vt:lpstr>Test plan</vt:lpstr>
      <vt:lpstr>Test report</vt:lpstr>
      <vt:lpstr>demo</vt:lpstr>
      <vt:lpstr>summary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E-Learning website</dc:title>
  <dc:creator>namnh00903</dc:creator>
  <cp:lastModifiedBy>namnh00903</cp:lastModifiedBy>
  <cp:revision>2</cp:revision>
  <dcterms:created xsi:type="dcterms:W3CDTF">2012-08-15T17:29:05Z</dcterms:created>
  <dcterms:modified xsi:type="dcterms:W3CDTF">2012-08-15T17:48:54Z</dcterms:modified>
</cp:coreProperties>
</file>