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Learn </a:t>
            </a:r>
            <a:r>
              <a:rPr lang="en-US" sz="2000" dirty="0">
                <a:solidFill>
                  <a:schemeClr val="tx1"/>
                </a:solidFill>
                <a:latin typeface="Corbel (Body)"/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).</a:t>
            </a:r>
            <a:endParaRPr lang="en-US" sz="2000" dirty="0">
              <a:solidFill>
                <a:schemeClr val="tx1"/>
              </a:solidFill>
              <a:latin typeface="Corbel (Body)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  <a:latin typeface="Corbel (Body)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</a:t>
            </a:r>
            <a:r>
              <a:rPr lang="en-US" sz="2000" dirty="0" smtClean="0">
                <a:solidFill>
                  <a:schemeClr val="tx1"/>
                </a:solidFill>
              </a:rPr>
              <a:t>model.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3216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341</cp:revision>
  <dcterms:created xsi:type="dcterms:W3CDTF">2012-08-17T13:30:41Z</dcterms:created>
  <dcterms:modified xsi:type="dcterms:W3CDTF">2012-08-27T11:54:42Z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