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80" d="100"/>
          <a:sy n="80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1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3209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336</cp:revision>
  <dcterms:created xsi:type="dcterms:W3CDTF">2012-08-17T13:30:41Z</dcterms:created>
  <dcterms:modified xsi:type="dcterms:W3CDTF">2012-08-27T11:33:59Z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