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8" r:id="rId8"/>
    <p:sldId id="337" r:id="rId9"/>
    <p:sldId id="338" r:id="rId10"/>
    <p:sldId id="339" r:id="rId11"/>
    <p:sldId id="349" r:id="rId12"/>
    <p:sldId id="340" r:id="rId13"/>
    <p:sldId id="302" r:id="rId14"/>
    <p:sldId id="331" r:id="rId15"/>
    <p:sldId id="301" r:id="rId16"/>
    <p:sldId id="300" r:id="rId17"/>
    <p:sldId id="299" r:id="rId18"/>
    <p:sldId id="333" r:id="rId19"/>
    <p:sldId id="345" r:id="rId20"/>
    <p:sldId id="311" r:id="rId21"/>
    <p:sldId id="310" r:id="rId22"/>
    <p:sldId id="347" r:id="rId23"/>
    <p:sldId id="326" r:id="rId24"/>
    <p:sldId id="309" r:id="rId25"/>
    <p:sldId id="308" r:id="rId26"/>
    <p:sldId id="328" r:id="rId27"/>
    <p:sldId id="307" r:id="rId28"/>
    <p:sldId id="312" r:id="rId29"/>
    <p:sldId id="315" r:id="rId30"/>
    <p:sldId id="313" r:id="rId31"/>
    <p:sldId id="332" r:id="rId32"/>
    <p:sldId id="342" r:id="rId33"/>
    <p:sldId id="344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6512" autoAdjust="0"/>
  </p:normalViewPr>
  <p:slideViewPr>
    <p:cSldViewPr>
      <p:cViewPr>
        <p:scale>
          <a:sx n="70" d="100"/>
          <a:sy n="70" d="100"/>
        </p:scale>
        <p:origin x="-175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t>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8988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70271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D80A860-E571-49B8-95F9-A1ED4C63AE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0763C20-7F81-423D-B6E7-5FC2C05F13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90D45B7-38FE-4890-8944-EE699862D5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886C64-DC10-4602-B921-6CCE7C38D0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4BED2BC-58FA-49D3-8C97-1869CA1894B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0DB5386-EBAA-4122-AC57-EA66EFD33A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78A6CA1-4A23-4134-8BF6-5D549AF75E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EC4510-AC0E-4FA1-9F40-E9DED1BE6B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89A2BD-164E-4ABA-AB60-94B3E2C2D87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06CE892-2E04-4B4A-B9F8-ACED88AE4E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058F5D6-A9C3-4613-95AB-30FCE3333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42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7F597A3-207D-4087-9C8A-B0EB4AD5776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Structure and Content is taken from onthi.com, Information Supporter, Wikipedia and Vietnam High School Standard Textbooks.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FA783FB-3A3A-4EC8-A574-3A049385ACC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C4D0D9-6302-47B5-98A8-52BD28134C5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0D09273-E151-4BEA-BE57-E52887BF0A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68FD59F-714D-4C72-8491-7B5684071A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EAE394-FA62-488F-BD6A-33145A56715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80894DA-1340-4183-9DE9-04E2F8E5BDF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8B658F4-CA58-4245-8A39-090B4368849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673DF6-EFE7-4A79-9D74-E1D0E717130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40EB4D4-4772-4588-AC37-750D990688F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0661B2-BEB8-4631-9B8F-6993D9B4B0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A1C8B8D-D388-4562-816A-3946045F92F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015C71-136C-4928-9BAF-7E6D8FFEF7F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DDB38A5-AAC0-45DA-9FA8-824969C3E7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710E69E-C4DB-48C9-8576-49A414A2586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829B69A-5824-4EE2-8DE3-CFEDD7BBBF7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B4EE093-EB09-4DBD-8DA5-EB4E03855E5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B4D80DD-BB35-4D2B-A7DF-DD9DE7FC2B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40C5CE-1A45-468F-9C37-B28C90C937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02304"/>
              </p:ext>
            </p:extLst>
          </p:nvPr>
        </p:nvGraphicFramePr>
        <p:xfrm>
          <a:off x="11430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6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23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23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3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6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3" y="5842000"/>
            <a:ext cx="330200" cy="330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12DB61-2C4A-4C0F-BBDA-88D1D280613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C408887-A8A6-4E8A-A7CD-0C0F04D2AA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2568</TotalTime>
  <Words>3096</Words>
  <Application>Microsoft Office PowerPoint</Application>
  <PresentationFormat>On-screen Show (4:3)</PresentationFormat>
  <Paragraphs>508</Paragraphs>
  <Slides>36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283</cp:revision>
  <dcterms:created xsi:type="dcterms:W3CDTF">2012-08-17T13:30:41Z</dcterms:created>
  <dcterms:modified xsi:type="dcterms:W3CDTF">2012-08-25T03:11:11Z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