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sldIdLst>
    <p:sldId id="256" r:id="rId3"/>
    <p:sldId id="297" r:id="rId4"/>
    <p:sldId id="298" r:id="rId5"/>
    <p:sldId id="277" r:id="rId6"/>
    <p:sldId id="306" r:id="rId7"/>
    <p:sldId id="305" r:id="rId8"/>
    <p:sldId id="304" r:id="rId9"/>
    <p:sldId id="303" r:id="rId10"/>
    <p:sldId id="302" r:id="rId11"/>
    <p:sldId id="301" r:id="rId12"/>
    <p:sldId id="300" r:id="rId13"/>
    <p:sldId id="299" r:id="rId14"/>
    <p:sldId id="311" r:id="rId15"/>
    <p:sldId id="310" r:id="rId16"/>
    <p:sldId id="309" r:id="rId17"/>
    <p:sldId id="308" r:id="rId18"/>
    <p:sldId id="307" r:id="rId19"/>
    <p:sldId id="312" r:id="rId20"/>
    <p:sldId id="315" r:id="rId21"/>
    <p:sldId id="314" r:id="rId22"/>
    <p:sldId id="313" r:id="rId23"/>
    <p:sldId id="318" r:id="rId24"/>
    <p:sldId id="317" r:id="rId25"/>
    <p:sldId id="316" r:id="rId26"/>
    <p:sldId id="278" r:id="rId27"/>
    <p:sldId id="290" r:id="rId28"/>
    <p:sldId id="295" r:id="rId29"/>
    <p:sldId id="296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713" autoAdjust="0"/>
  </p:normalViewPr>
  <p:slideViewPr>
    <p:cSldViewPr>
      <p:cViewPr>
        <p:scale>
          <a:sx n="100" d="100"/>
          <a:sy n="100" d="100"/>
        </p:scale>
        <p:origin x="-11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Project Plan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milestone = </a:t>
            </a:r>
            <a:r>
              <a:rPr lang="en-US" dirty="0" err="1" smtClean="0"/>
              <a:t>lịch</a:t>
            </a:r>
            <a:r>
              <a:rPr lang="en-US" dirty="0" smtClean="0"/>
              <a:t> 6 </a:t>
            </a:r>
            <a:r>
              <a:rPr lang="en-US" dirty="0" err="1" smtClean="0"/>
              <a:t>cái</a:t>
            </a:r>
            <a:r>
              <a:rPr lang="en-US" dirty="0" smtClean="0"/>
              <a:t> report,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Microsoft Project, 1 word time / 1 </a:t>
            </a:r>
            <a:r>
              <a:rPr lang="en-US" dirty="0" err="1" smtClean="0"/>
              <a:t>người</a:t>
            </a:r>
            <a:r>
              <a:rPr lang="en-US" dirty="0" smtClean="0"/>
              <a:t>, Nam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), </a:t>
            </a:r>
            <a:r>
              <a:rPr lang="en-US" dirty="0" err="1" smtClean="0"/>
              <a:t>chụp</a:t>
            </a:r>
            <a:r>
              <a:rPr lang="en-US" dirty="0" smtClean="0"/>
              <a:t> screen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tool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Risk Management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slide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Good Way,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=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risk </a:t>
            </a:r>
            <a:r>
              <a:rPr lang="en-US" dirty="0" err="1" smtClean="0"/>
              <a:t>lên</a:t>
            </a:r>
            <a:r>
              <a:rPr lang="en-US" dirty="0" smtClean="0"/>
              <a:t> slide)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Quality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check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file QualityPlans.pdf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) -&gt;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4,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~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Quality Plan.)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4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 </a:t>
            </a:r>
            <a:r>
              <a:rPr lang="en-US" sz="1600" dirty="0" err="1" smtClean="0"/>
              <a:t>đấy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đẹp</a:t>
            </a:r>
            <a:r>
              <a:rPr lang="en-US" sz="1600" dirty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hiểu</a:t>
            </a:r>
            <a:r>
              <a:rPr lang="en-US" sz="1600" dirty="0" smtClean="0"/>
              <a:t> </a:t>
            </a:r>
            <a:r>
              <a:rPr lang="en-US" sz="1600" dirty="0" err="1" smtClean="0"/>
              <a:t>nhé</a:t>
            </a:r>
            <a:r>
              <a:rPr lang="en-US" sz="1600" dirty="0" smtClean="0"/>
              <a:t>, 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tâm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. </a:t>
            </a:r>
            <a:r>
              <a:rPr lang="en-US" sz="1600" dirty="0" err="1" smtClean="0"/>
              <a:t>Tớ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comment </a:t>
            </a:r>
            <a:r>
              <a:rPr lang="en-US" sz="1600" dirty="0" err="1" smtClean="0"/>
              <a:t>thêm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nhg</a:t>
            </a:r>
            <a:r>
              <a:rPr lang="en-US" sz="1600" dirty="0" smtClean="0"/>
              <a:t>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liệt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câu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thúc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đc</a:t>
            </a:r>
            <a:r>
              <a:rPr lang="en-US" sz="1600" dirty="0" smtClean="0"/>
              <a:t> 4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?)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2625" y="2061092"/>
            <a:ext cx="670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fontAlgn="auto"/>
            <a:r>
              <a:rPr lang="en-US" sz="1800" b="0" dirty="0"/>
              <a:t>The project that finishes in scheduled time, within the allocated budgets and which satisfies the customer requirements.</a:t>
            </a:r>
          </a:p>
          <a:p>
            <a:pPr fontAlgn="auto"/>
            <a:r>
              <a:rPr lang="en-US" sz="1800" b="0" dirty="0"/>
              <a:t>All high-priority functionality defined in the requirements specification is delivered in the first release.</a:t>
            </a:r>
          </a:p>
          <a:p>
            <a:pPr fontAlgn="auto"/>
            <a:r>
              <a:rPr lang="en-US" sz="1800" b="0" dirty="0"/>
              <a:t>Open-sources are optimized closely, less complexity, improving quality of the system.</a:t>
            </a:r>
          </a:p>
          <a:p>
            <a:pPr fontAlgn="ctr"/>
            <a:r>
              <a:rPr lang="en-US" sz="1800" b="0" dirty="0"/>
              <a:t>The estimated number of residual defects does not exceed 5 per function point.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</a:t>
            </a:r>
            <a:r>
              <a:rPr lang="en-US" sz="3600" dirty="0" err="1" smtClean="0"/>
              <a:t>Requirment</a:t>
            </a:r>
            <a:r>
              <a:rPr lang="en-US" sz="3600" dirty="0" smtClean="0"/>
              <a:t>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r>
              <a:rPr lang="en-US" dirty="0" smtClean="0"/>
              <a:t>(co 2 </a:t>
            </a:r>
            <a:r>
              <a:rPr lang="en-US" dirty="0" err="1" smtClean="0"/>
              <a:t>cach</a:t>
            </a:r>
            <a:r>
              <a:rPr lang="en-US" dirty="0" smtClean="0"/>
              <a:t> </a:t>
            </a:r>
            <a:r>
              <a:rPr lang="en-US" dirty="0" err="1" smtClean="0"/>
              <a:t>trinh</a:t>
            </a:r>
            <a:r>
              <a:rPr lang="en-US" dirty="0" smtClean="0"/>
              <a:t> bay`)</a:t>
            </a:r>
          </a:p>
          <a:p>
            <a:r>
              <a:rPr lang="en-US" dirty="0" smtClean="0"/>
              <a:t>C1: User requirement system requirement</a:t>
            </a:r>
          </a:p>
          <a:p>
            <a:r>
              <a:rPr lang="en-US" dirty="0" smtClean="0"/>
              <a:t>C2: Functional Requirement (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open source)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slide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GoodWay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slide </a:t>
            </a:r>
            <a:r>
              <a:rPr lang="en-US" dirty="0" err="1" smtClean="0"/>
              <a:t>đấy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err="1"/>
              <a:t>Requirment</a:t>
            </a:r>
            <a:r>
              <a:rPr lang="en-US" dirty="0"/>
              <a:t>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: maintain, HCI, …..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cau</a:t>
            </a:r>
            <a:r>
              <a:rPr lang="en-US" dirty="0" smtClean="0"/>
              <a:t> 3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, chon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vặn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24/7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supervisor </a:t>
            </a:r>
          </a:p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Test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gom</a:t>
            </a:r>
            <a:r>
              <a:rPr lang="en-US" dirty="0" smtClean="0"/>
              <a:t> Unit Test, System Test</a:t>
            </a:r>
          </a:p>
          <a:p>
            <a:r>
              <a:rPr lang="en-US" dirty="0"/>
              <a:t> </a:t>
            </a:r>
            <a:r>
              <a:rPr lang="en-US" dirty="0" err="1" smtClean="0"/>
              <a:t>Cach</a:t>
            </a:r>
            <a:r>
              <a:rPr lang="en-US" dirty="0" smtClean="0"/>
              <a:t> control bug – </a:t>
            </a:r>
            <a:r>
              <a:rPr lang="en-US" dirty="0" err="1" smtClean="0"/>
              <a:t>vong</a:t>
            </a:r>
            <a:r>
              <a:rPr lang="en-US" dirty="0" smtClean="0"/>
              <a:t>` </a:t>
            </a:r>
            <a:r>
              <a:rPr lang="en-US" dirty="0" err="1" smtClean="0"/>
              <a:t>doi</a:t>
            </a:r>
            <a:r>
              <a:rPr lang="en-US" dirty="0" smtClean="0"/>
              <a:t>` </a:t>
            </a:r>
            <a:r>
              <a:rPr lang="en-US" dirty="0" err="1" smtClean="0"/>
              <a:t>xu</a:t>
            </a:r>
            <a:r>
              <a:rPr lang="en-US" dirty="0" smtClean="0"/>
              <a:t> li bug </a:t>
            </a:r>
            <a:r>
              <a:rPr lang="en-US" dirty="0" err="1" smtClean="0"/>
              <a:t>giua</a:t>
            </a:r>
            <a:r>
              <a:rPr lang="en-US" dirty="0" smtClean="0"/>
              <a:t> tester </a:t>
            </a:r>
            <a:r>
              <a:rPr lang="en-US" dirty="0" err="1" smtClean="0"/>
              <a:t>va</a:t>
            </a:r>
            <a:r>
              <a:rPr lang="en-US" dirty="0" smtClean="0"/>
              <a:t> developer (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su</a:t>
            </a:r>
            <a:r>
              <a:rPr lang="en-US" dirty="0" smtClean="0"/>
              <a:t> dung excel de lam </a:t>
            </a:r>
            <a:r>
              <a:rPr lang="en-US" dirty="0" err="1" smtClean="0"/>
              <a:t>cai</a:t>
            </a:r>
            <a:r>
              <a:rPr lang="en-US" dirty="0" smtClean="0"/>
              <a:t> nay)</a:t>
            </a:r>
          </a:p>
          <a:p>
            <a:r>
              <a:rPr lang="en-US" dirty="0" smtClean="0"/>
              <a:t>Hoi them </a:t>
            </a:r>
            <a:r>
              <a:rPr lang="en-US" dirty="0" err="1" smtClean="0"/>
              <a:t>Tua’n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nay </a:t>
            </a:r>
            <a:r>
              <a:rPr lang="en-US" dirty="0" err="1" smtClean="0"/>
              <a:t>nho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Test Report</a:t>
            </a:r>
          </a:p>
          <a:p>
            <a:r>
              <a:rPr lang="en-US" dirty="0" smtClean="0"/>
              <a:t>(report table, 1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nua</a:t>
            </a:r>
            <a:r>
              <a:rPr lang="en-US" dirty="0" smtClean="0"/>
              <a:t> la,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ta da~ dat. </a:t>
            </a:r>
            <a:r>
              <a:rPr lang="en-US" dirty="0" err="1" smtClean="0"/>
              <a:t>Tieu</a:t>
            </a:r>
            <a:r>
              <a:rPr lang="en-US" dirty="0" smtClean="0"/>
              <a:t> chi so %defect dung’ </a:t>
            </a:r>
            <a:r>
              <a:rPr lang="en-US" dirty="0" err="1" smtClean="0"/>
              <a:t>nhu</a:t>
            </a:r>
            <a:r>
              <a:rPr lang="en-US" dirty="0" smtClean="0"/>
              <a:t> da </a:t>
            </a:r>
            <a:r>
              <a:rPr lang="en-US" dirty="0" err="1" smtClean="0"/>
              <a:t>neu</a:t>
            </a:r>
            <a:r>
              <a:rPr lang="en-US" dirty="0" smtClean="0"/>
              <a:t> o Quality Plan, success plan)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95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ở </a:t>
            </a:r>
            <a:r>
              <a:rPr lang="en-US" dirty="0" err="1" smtClean="0"/>
              <a:t>đây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Diem </a:t>
            </a:r>
            <a:r>
              <a:rPr lang="en-US" dirty="0" err="1" smtClean="0"/>
              <a:t>manh</a:t>
            </a:r>
            <a:r>
              <a:rPr lang="en-US" dirty="0" smtClean="0"/>
              <a:t>, diem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err="1" smtClean="0"/>
              <a:t>Bai</a:t>
            </a:r>
            <a:r>
              <a:rPr lang="en-US" dirty="0" smtClean="0"/>
              <a:t> hoc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nghiem</a:t>
            </a:r>
            <a:r>
              <a:rPr lang="en-US" dirty="0" smtClean="0"/>
              <a:t> (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, technique, meeting minutes)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Hot Tip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7950"/>
            <a:ext cx="7999413" cy="3830638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How do I incorporate my logo to a slide that will apply to all the other slides?</a:t>
            </a:r>
            <a:r>
              <a:rPr lang="en-US" b="0">
                <a:solidFill>
                  <a:schemeClr val="tx2"/>
                </a:solidFill>
              </a:rPr>
              <a:t> </a:t>
            </a:r>
          </a:p>
          <a:p>
            <a:endParaRPr lang="en-US" b="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accent1"/>
                </a:solidFill>
              </a:rPr>
              <a:t>On the </a:t>
            </a:r>
            <a:r>
              <a:rPr lang="en-US" sz="2000">
                <a:solidFill>
                  <a:schemeClr val="hlink"/>
                </a:solidFill>
              </a:rPr>
              <a:t>[View]</a:t>
            </a:r>
            <a:r>
              <a:rPr lang="en-US" sz="2000">
                <a:solidFill>
                  <a:schemeClr val="accent1"/>
                </a:solidFill>
              </a:rPr>
              <a:t> menu, point to </a:t>
            </a:r>
            <a:r>
              <a:rPr lang="en-US" sz="2000">
                <a:solidFill>
                  <a:schemeClr val="hlink"/>
                </a:solidFill>
              </a:rPr>
              <a:t>[Master],</a:t>
            </a:r>
            <a:r>
              <a:rPr lang="en-US" sz="2000">
                <a:solidFill>
                  <a:schemeClr val="accent1"/>
                </a:solidFill>
              </a:rPr>
              <a:t> and then click </a:t>
            </a:r>
            <a:r>
              <a:rPr lang="en-US" sz="2000">
                <a:solidFill>
                  <a:schemeClr val="hlink"/>
                </a:solidFill>
              </a:rPr>
              <a:t>[Slide Master]</a:t>
            </a:r>
            <a:r>
              <a:rPr lang="en-US" sz="2000">
                <a:solidFill>
                  <a:schemeClr val="accent1"/>
                </a:solidFill>
              </a:rPr>
              <a:t> or </a:t>
            </a:r>
            <a:r>
              <a:rPr lang="en-US" sz="2000">
                <a:solidFill>
                  <a:schemeClr val="hlink"/>
                </a:solidFill>
              </a:rPr>
              <a:t>[Notes Master].</a:t>
            </a:r>
            <a:r>
              <a:rPr lang="en-US" sz="2000">
                <a:solidFill>
                  <a:schemeClr val="accent1"/>
                </a:solidFill>
              </a:rPr>
              <a:t> Change images to the one you like, then it will apply to all the other slides. </a:t>
            </a:r>
            <a:endParaRPr lang="en-US" sz="9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  <p:grpSp>
        <p:nvGrpSpPr>
          <p:cNvPr id="112664" name="Group 24"/>
          <p:cNvGrpSpPr>
            <a:grpSpLocks/>
          </p:cNvGrpSpPr>
          <p:nvPr/>
        </p:nvGrpSpPr>
        <p:grpSpPr bwMode="auto">
          <a:xfrm>
            <a:off x="1828800" y="4419600"/>
            <a:ext cx="5486400" cy="1228725"/>
            <a:chOff x="1200" y="2778"/>
            <a:chExt cx="3456" cy="774"/>
          </a:xfrm>
        </p:grpSpPr>
        <p:sp>
          <p:nvSpPr>
            <p:cNvPr id="11266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8" name="Group 28"/>
          <p:cNvGrpSpPr>
            <a:grpSpLocks/>
          </p:cNvGrpSpPr>
          <p:nvPr/>
        </p:nvGrpSpPr>
        <p:grpSpPr bwMode="auto">
          <a:xfrm>
            <a:off x="1828800" y="3044825"/>
            <a:ext cx="5486400" cy="1228725"/>
            <a:chOff x="1200" y="1912"/>
            <a:chExt cx="3456" cy="774"/>
          </a:xfrm>
        </p:grpSpPr>
        <p:sp>
          <p:nvSpPr>
            <p:cNvPr id="112669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2" name="Group 32"/>
          <p:cNvGrpSpPr>
            <a:grpSpLocks/>
          </p:cNvGrpSpPr>
          <p:nvPr/>
        </p:nvGrpSpPr>
        <p:grpSpPr bwMode="auto">
          <a:xfrm>
            <a:off x="1828800" y="1685925"/>
            <a:ext cx="5486400" cy="1228725"/>
            <a:chOff x="1200" y="1056"/>
            <a:chExt cx="3456" cy="774"/>
          </a:xfrm>
        </p:grpSpPr>
        <p:sp>
          <p:nvSpPr>
            <p:cNvPr id="112673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76" name="Text Box 36"/>
          <p:cNvSpPr txBox="1">
            <a:spLocks noChangeArrowheads="1"/>
          </p:cNvSpPr>
          <p:nvPr/>
        </p:nvSpPr>
        <p:spPr bwMode="gray">
          <a:xfrm>
            <a:off x="2038350" y="2073275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gray">
          <a:xfrm>
            <a:off x="3151188" y="1876425"/>
            <a:ext cx="40322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gray">
          <a:xfrm>
            <a:off x="2038350" y="3433763"/>
            <a:ext cx="85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gray">
          <a:xfrm>
            <a:off x="3151188" y="3211513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gray">
          <a:xfrm>
            <a:off x="2038350" y="4806950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gray">
          <a:xfrm>
            <a:off x="3151188" y="4586288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2459038" y="2832100"/>
            <a:ext cx="5224462" cy="2820988"/>
            <a:chOff x="1509" y="1643"/>
            <a:chExt cx="3867" cy="1777"/>
          </a:xfrm>
        </p:grpSpPr>
        <p:sp>
          <p:nvSpPr>
            <p:cNvPr id="124931" name="Line 3"/>
            <p:cNvSpPr>
              <a:spLocks noChangeShapeType="1"/>
            </p:cNvSpPr>
            <p:nvPr/>
          </p:nvSpPr>
          <p:spPr bwMode="auto">
            <a:xfrm>
              <a:off x="1509" y="2118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2" name="Line 4"/>
            <p:cNvSpPr>
              <a:spLocks noChangeShapeType="1"/>
            </p:cNvSpPr>
            <p:nvPr/>
          </p:nvSpPr>
          <p:spPr bwMode="auto">
            <a:xfrm>
              <a:off x="1509" y="2574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1509" y="303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4" name="Line 6"/>
            <p:cNvSpPr>
              <a:spLocks noChangeShapeType="1"/>
            </p:cNvSpPr>
            <p:nvPr/>
          </p:nvSpPr>
          <p:spPr bwMode="auto">
            <a:xfrm>
              <a:off x="1509" y="342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1509" y="1643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36" name="AutoShape 8"/>
          <p:cNvSpPr>
            <a:spLocks noChangeArrowheads="1"/>
          </p:cNvSpPr>
          <p:nvPr/>
        </p:nvSpPr>
        <p:spPr bwMode="gray">
          <a:xfrm>
            <a:off x="1552575" y="4638675"/>
            <a:ext cx="1498600" cy="1303338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4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gray">
          <a:xfrm>
            <a:off x="1530350" y="3890963"/>
            <a:ext cx="1566863" cy="1479550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1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gray">
          <a:xfrm>
            <a:off x="1473200" y="3122613"/>
            <a:ext cx="1681163" cy="1517650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gray">
          <a:xfrm>
            <a:off x="1430338" y="2316163"/>
            <a:ext cx="1771650" cy="1598612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0" name="Freeform 12"/>
          <p:cNvSpPr>
            <a:spLocks/>
          </p:cNvSpPr>
          <p:nvPr/>
        </p:nvSpPr>
        <p:spPr bwMode="gray">
          <a:xfrm>
            <a:off x="1354138" y="2424113"/>
            <a:ext cx="960437" cy="3436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854"/>
              </a:cxn>
              <a:cxn ang="0">
                <a:pos x="600" y="2165"/>
              </a:cxn>
              <a:cxn ang="0">
                <a:pos x="605" y="255"/>
              </a:cxn>
              <a:cxn ang="0">
                <a:pos x="0" y="0"/>
              </a:cxn>
            </a:cxnLst>
            <a:rect l="0" t="0" r="r" b="b"/>
            <a:pathLst>
              <a:path w="605" h="2165">
                <a:moveTo>
                  <a:pt x="0" y="0"/>
                </a:moveTo>
                <a:lnTo>
                  <a:pt x="126" y="1854"/>
                </a:lnTo>
                <a:lnTo>
                  <a:pt x="600" y="2165"/>
                </a:lnTo>
                <a:lnTo>
                  <a:pt x="605" y="255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14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AutoShape 13"/>
          <p:cNvSpPr>
            <a:spLocks noChangeArrowheads="1"/>
          </p:cNvSpPr>
          <p:nvPr/>
        </p:nvSpPr>
        <p:spPr bwMode="gray">
          <a:xfrm>
            <a:off x="1371600" y="1595438"/>
            <a:ext cx="1895475" cy="1643062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6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white">
          <a:xfrm>
            <a:off x="1770063" y="5235575"/>
            <a:ext cx="10398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white">
          <a:xfrm>
            <a:off x="1701800" y="4505325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white">
          <a:xfrm>
            <a:off x="1701800" y="38147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white">
          <a:xfrm>
            <a:off x="1701800" y="300831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white">
          <a:xfrm>
            <a:off x="1701800" y="22780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gray">
          <a:xfrm flipH="1" flipV="1">
            <a:off x="1192213" y="2432050"/>
            <a:ext cx="238125" cy="293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3394075" y="2286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394075" y="3048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394075" y="3810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394075" y="44196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3403600" y="51054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3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 Diagram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gray">
          <a:xfrm>
            <a:off x="5361709" y="2903376"/>
            <a:ext cx="2563091" cy="2659224"/>
          </a:xfrm>
          <a:prstGeom prst="chevron">
            <a:avLst>
              <a:gd name="adj" fmla="val 1646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gray">
          <a:xfrm>
            <a:off x="3214255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gray">
          <a:xfrm>
            <a:off x="1066800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gray">
          <a:xfrm>
            <a:off x="1274618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gray">
          <a:xfrm>
            <a:off x="3383107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gray">
          <a:xfrm>
            <a:off x="5500255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ở </a:t>
            </a:r>
            <a:r>
              <a:rPr lang="en-US" dirty="0" err="1" smtClean="0"/>
              <a:t>trong</a:t>
            </a:r>
            <a:r>
              <a:rPr lang="en-US" dirty="0" smtClean="0"/>
              <a:t> report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existing system(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) . </a:t>
            </a:r>
            <a:r>
              <a:rPr lang="en-US" dirty="0" err="1" smtClean="0"/>
              <a:t>Trong</a:t>
            </a:r>
            <a:r>
              <a:rPr lang="en-US" dirty="0" smtClean="0"/>
              <a:t> report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= 1 table </a:t>
            </a:r>
            <a:r>
              <a:rPr lang="en-US" dirty="0" err="1" smtClean="0"/>
              <a:t>về</a:t>
            </a:r>
            <a:r>
              <a:rPr lang="en-US" dirty="0" smtClean="0"/>
              <a:t> 3 </a:t>
            </a:r>
            <a:r>
              <a:rPr lang="en-US" dirty="0" err="1" smtClean="0"/>
              <a:t>trang</a:t>
            </a:r>
            <a:r>
              <a:rPr lang="en-US" dirty="0" smtClean="0"/>
              <a:t> hocmai.vn,moon.vn,hoc360.vn, </a:t>
            </a:r>
            <a:r>
              <a:rPr lang="en-US" dirty="0" err="1" smtClean="0"/>
              <a:t>nhg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nêu</a:t>
            </a:r>
            <a:r>
              <a:rPr lang="en-US" dirty="0" smtClean="0"/>
              <a:t> ở proposal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nhg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proposal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Vần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picture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objective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838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Model</a:t>
            </a:r>
          </a:p>
          <a:p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lý</a:t>
            </a:r>
            <a:r>
              <a:rPr lang="en-US" sz="1600" dirty="0" smtClean="0"/>
              <a:t> do </a:t>
            </a: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điểm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vẽ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,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thêm</a:t>
            </a:r>
            <a:r>
              <a:rPr lang="en-US" sz="1600" dirty="0" smtClean="0"/>
              <a:t> 6 </a:t>
            </a:r>
            <a:r>
              <a:rPr lang="en-US" sz="1600" dirty="0" err="1" smtClean="0"/>
              <a:t>mũi</a:t>
            </a:r>
            <a:r>
              <a:rPr lang="en-US" sz="1600" dirty="0" smtClean="0"/>
              <a:t> </a:t>
            </a:r>
            <a:r>
              <a:rPr lang="en-US" sz="1600" dirty="0" err="1" smtClean="0"/>
              <a:t>tên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vòng</a:t>
            </a:r>
            <a:r>
              <a:rPr lang="en-US" sz="1600" dirty="0" smtClean="0"/>
              <a:t> </a:t>
            </a:r>
            <a:r>
              <a:rPr lang="en-US" sz="1600" dirty="0" err="1" smtClean="0"/>
              <a:t>tròn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trưng</a:t>
            </a:r>
            <a:r>
              <a:rPr lang="en-US" sz="1600" dirty="0" smtClean="0"/>
              <a:t> 6 report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ta).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sao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water fall,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/>
              <a:t> </a:t>
            </a:r>
            <a:r>
              <a:rPr lang="en-US" sz="1600" dirty="0" smtClean="0"/>
              <a:t>system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ở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..blah..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181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6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57</TotalTime>
  <Words>1093</Words>
  <Application>Microsoft Office PowerPoint</Application>
  <PresentationFormat>On-screen Show (4:3)</PresentationFormat>
  <Paragraphs>186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TS030000593</vt:lpstr>
      <vt:lpstr>E-Learning Website</vt:lpstr>
      <vt:lpstr>Project Team</vt:lpstr>
      <vt:lpstr>Roles and Responsibilities</vt:lpstr>
      <vt:lpstr>Table Content</vt:lpstr>
      <vt:lpstr>Background</vt:lpstr>
      <vt:lpstr>Ideal</vt:lpstr>
      <vt:lpstr>Objective</vt:lpstr>
      <vt:lpstr>Project Management Plan</vt:lpstr>
      <vt:lpstr>Project Management Plan (cont)</vt:lpstr>
      <vt:lpstr>Project Management Plan (cont)</vt:lpstr>
      <vt:lpstr>Project Management Plan (cont)</vt:lpstr>
      <vt:lpstr>Project Management Plan (cont)</vt:lpstr>
      <vt:lpstr>Success Criteria</vt:lpstr>
      <vt:lpstr>Software Requirment Specification </vt:lpstr>
      <vt:lpstr>Software Requirment Specification</vt:lpstr>
      <vt:lpstr>Software Design Description</vt:lpstr>
      <vt:lpstr>Software Design Description</vt:lpstr>
      <vt:lpstr>Software Design Description</vt:lpstr>
      <vt:lpstr>Software Design Description</vt:lpstr>
      <vt:lpstr>Testing</vt:lpstr>
      <vt:lpstr>PowerPoint Presentation</vt:lpstr>
      <vt:lpstr>PowerPoint Presentation</vt:lpstr>
      <vt:lpstr>Summary</vt:lpstr>
      <vt:lpstr>Q&amp;A</vt:lpstr>
      <vt:lpstr>Hot Tip</vt:lpstr>
      <vt:lpstr>Diagram</vt:lpstr>
      <vt:lpstr>Diagram</vt:lpstr>
      <vt:lpstr>Progress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8</cp:revision>
  <dcterms:created xsi:type="dcterms:W3CDTF">2012-08-17T13:30:41Z</dcterms:created>
  <dcterms:modified xsi:type="dcterms:W3CDTF">2012-08-17T14:30:31Z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