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9"/>
  </p:notesMasterIdLst>
  <p:handoutMasterIdLst>
    <p:handoutMasterId r:id="rId40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17" r:id="rId35"/>
    <p:sldId id="318" r:id="rId36"/>
    <p:sldId id="316" r:id="rId37"/>
    <p:sldId id="27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0" autoAdjust="0"/>
    <p:restoredTop sz="82881" autoAdjust="0"/>
  </p:normalViewPr>
  <p:slideViewPr>
    <p:cSldViewPr>
      <p:cViewPr varScale="1">
        <p:scale>
          <a:sx n="94" d="100"/>
          <a:sy n="94" d="100"/>
        </p:scale>
        <p:origin x="-2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successfully in 5 seconds as maximum time.</a:t>
          </a:r>
        </a:p>
        <a:p>
          <a:r>
            <a:rPr lang="en-US" sz="1400" b="0" dirty="0" smtClean="0">
              <a:latin typeface="Corbel (Body)"/>
            </a:rPr>
            <a:t>Can response 1000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du an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minh con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nay rat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</a:t>
            </a:r>
          </a:p>
          <a:p>
            <a:r>
              <a:rPr lang="en-US" baseline="0" dirty="0" smtClean="0"/>
              <a:t>, bon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milestone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luc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sot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smtClean="0"/>
              <a:t> do du an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 is executed with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7814" y="2590800"/>
            <a:ext cx="7586586" cy="3884067"/>
            <a:chOff x="398938" y="1511189"/>
            <a:chExt cx="8549570" cy="4495166"/>
          </a:xfrm>
        </p:grpSpPr>
        <p:sp>
          <p:nvSpPr>
            <p:cNvPr id="5" name="Oval 4"/>
            <p:cNvSpPr/>
            <p:nvPr/>
          </p:nvSpPr>
          <p:spPr bwMode="auto">
            <a:xfrm>
              <a:off x="112522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High Level Design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6342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Low Level Design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86450" y="50722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Coding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60948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Unit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45784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Integration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Testing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192520" y="1511192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System Testing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1320" y="1511189"/>
              <a:ext cx="2190612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Software Requirement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Specification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10" idx="2"/>
            </p:cNvCxnSpPr>
            <p:nvPr/>
          </p:nvCxnSpPr>
          <p:spPr bwMode="auto">
            <a:xfrm>
              <a:off x="2591933" y="1930289"/>
              <a:ext cx="3600588" cy="3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9" idx="2"/>
            </p:cNvCxnSpPr>
            <p:nvPr/>
          </p:nvCxnSpPr>
          <p:spPr bwMode="auto">
            <a:xfrm>
              <a:off x="2877820" y="3101229"/>
              <a:ext cx="258002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8" idx="2"/>
            </p:cNvCxnSpPr>
            <p:nvPr/>
          </p:nvCxnSpPr>
          <p:spPr bwMode="auto">
            <a:xfrm>
              <a:off x="3716020" y="4195969"/>
              <a:ext cx="89346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rved Right Arrow 26"/>
            <p:cNvSpPr/>
            <p:nvPr/>
          </p:nvSpPr>
          <p:spPr bwMode="auto">
            <a:xfrm rot="20289523">
              <a:off x="398938" y="2384315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Curved Right Arrow 27"/>
            <p:cNvSpPr/>
            <p:nvPr/>
          </p:nvSpPr>
          <p:spPr bwMode="auto">
            <a:xfrm rot="20289523">
              <a:off x="1175904" y="3606613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urved Right Arrow 28"/>
            <p:cNvSpPr/>
            <p:nvPr/>
          </p:nvSpPr>
          <p:spPr bwMode="auto">
            <a:xfrm rot="19311092">
              <a:off x="2318904" y="4802181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Curved Right Arrow 29"/>
            <p:cNvSpPr/>
            <p:nvPr/>
          </p:nvSpPr>
          <p:spPr bwMode="auto">
            <a:xfrm rot="2399045" flipH="1" flipV="1">
              <a:off x="5386401" y="471923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Curved Right Arrow 30"/>
            <p:cNvSpPr/>
            <p:nvPr/>
          </p:nvSpPr>
          <p:spPr bwMode="auto">
            <a:xfrm rot="1855659" flipH="1" flipV="1">
              <a:off x="6637295" y="3491452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urved Right Arrow 31"/>
            <p:cNvSpPr/>
            <p:nvPr/>
          </p:nvSpPr>
          <p:spPr bwMode="auto">
            <a:xfrm rot="1855659" flipH="1" flipV="1">
              <a:off x="7462175" y="218598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6394" y="1634406"/>
              <a:ext cx="11538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Verify/Validate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6951" y="3918970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68845" y="2821811"/>
              <a:ext cx="568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8119675" y="1530878"/>
              <a:ext cx="209466" cy="4475477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06986" y="3934359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21/6</a:t>
              </a:r>
            </a:p>
            <a:p>
              <a:r>
                <a:rPr lang="en-US" sz="1400" dirty="0" smtClean="0"/>
                <a:t>- 27/7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06986" y="283961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28/7</a:t>
              </a:r>
            </a:p>
            <a:p>
              <a:r>
                <a:rPr lang="en-US" sz="1400" dirty="0" smtClean="0"/>
                <a:t>- 1/8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06986" y="166867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2/7</a:t>
              </a:r>
            </a:p>
            <a:p>
              <a:r>
                <a:rPr lang="en-US" sz="1400" dirty="0" smtClean="0"/>
                <a:t>- 6/8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</a:rPr>
              <a:t>Joomla</a:t>
            </a:r>
            <a:r>
              <a:rPr lang="en-US" sz="2000" dirty="0" smtClean="0">
                <a:solidFill>
                  <a:schemeClr val="tx1"/>
                </a:solidFill>
              </a:rPr>
              <a:t> 1.5 open source – a content management system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Most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375439"/>
            <a:ext cx="468883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1000 questions and theory library has 100 lessons.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Arial"/>
              </a:rPr>
              <a:t>Most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</a:t>
            </a:r>
            <a:r>
              <a:rPr lang="en-US" dirty="0" smtClean="0">
                <a:solidFill>
                  <a:schemeClr val="tx1"/>
                </a:solidFill>
                <a:latin typeface="Corbel (Body)"/>
              </a:rPr>
              <a:t>subjects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smtClean="0">
                <a:solidFill>
                  <a:schemeClr val="tx1"/>
                </a:solidFill>
                <a:latin typeface="Corbel (Body)"/>
              </a:rPr>
              <a:t>Information </a:t>
            </a:r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45347056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7" y="1252351"/>
            <a:ext cx="8136577" cy="583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2" descr="D:\r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1" y="990600"/>
            <a:ext cx="906124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16882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325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671498"/>
            <a:ext cx="3152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 successful coverage</a:t>
            </a:r>
            <a:r>
              <a:rPr lang="en-US" sz="1400" dirty="0" smtClean="0"/>
              <a:t>:        </a:t>
            </a:r>
            <a:r>
              <a:rPr lang="en-US" sz="1400" b="1" dirty="0" smtClean="0"/>
              <a:t>99%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 (Body)"/>
                <a:ea typeface="Times New Roman"/>
                <a:cs typeface="Arial" pitchFamily="34" charset="0"/>
              </a:rPr>
              <a:t>More skills about software management process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 smtClean="0"/>
              <a:t>Future: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Develop based on Bloom model.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functions of the system.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</a:t>
            </a:r>
            <a:r>
              <a:rPr lang="en-US" dirty="0" smtClean="0"/>
              <a:t>Systems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3208</TotalTime>
  <Words>3148</Words>
  <Application>Microsoft Office PowerPoint</Application>
  <PresentationFormat>On-screen Show (4:3)</PresentationFormat>
  <Paragraphs>525</Paragraphs>
  <Slides>36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Systems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335</cp:revision>
  <dcterms:created xsi:type="dcterms:W3CDTF">2012-08-17T13:30:41Z</dcterms:created>
  <dcterms:modified xsi:type="dcterms:W3CDTF">2012-08-27T10:43:08Z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