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60" d="100"/>
          <a:sy n="60" d="100"/>
        </p:scale>
        <p:origin x="-16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</dgm:spPr>
      <dgm:t>
        <a:bodyPr/>
        <a:lstStyle/>
        <a:p>
          <a:endParaRPr lang="en-US"/>
        </a:p>
      </dgm:t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</dgm:spPr>
      <dgm:t>
        <a:bodyPr/>
        <a:lstStyle/>
        <a:p>
          <a:endParaRPr lang="en-US"/>
        </a:p>
      </dgm:t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</dgm:spPr>
      <dgm:t>
        <a:bodyPr/>
        <a:lstStyle/>
        <a:p>
          <a:endParaRPr lang="en-US"/>
        </a:p>
      </dgm:t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</dgm:spPr>
      <dgm:t>
        <a:bodyPr/>
        <a:lstStyle/>
        <a:p>
          <a:endParaRPr lang="en-US"/>
        </a:p>
      </dgm:t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</dgm:spPr>
      <dgm:t>
        <a:bodyPr/>
        <a:lstStyle/>
        <a:p>
          <a:endParaRPr lang="en-US"/>
        </a:p>
      </dgm:t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28/08/2012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2" y="3830523"/>
            <a:ext cx="360477" cy="3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852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smtClean="0">
                <a:latin typeface="Arial"/>
                <a:ea typeface="Times New Roman"/>
                <a:cs typeface="Arial"/>
              </a:rPr>
              <a:t>All functions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All tasks of project finish as expected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1000 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Learn </a:t>
            </a:r>
            <a:r>
              <a:rPr lang="en-US" sz="2000" dirty="0">
                <a:solidFill>
                  <a:schemeClr val="tx1"/>
                </a:solidFill>
                <a:latin typeface="Corbel (Body)"/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).</a:t>
            </a:r>
            <a:endParaRPr lang="en-US" sz="2000" dirty="0">
              <a:solidFill>
                <a:schemeClr val="tx1"/>
              </a:solidFill>
              <a:latin typeface="Corbel (Body)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process.</a:t>
            </a:r>
            <a:endParaRPr lang="en-US" sz="2000" dirty="0" smtClean="0">
              <a:solidFill>
                <a:schemeClr val="tx1"/>
              </a:solidFill>
              <a:latin typeface="Corbel (Body)"/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Add more question bank and theories.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Update interface to more usability.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810000"/>
            <a:ext cx="360477" cy="3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3235</TotalTime>
  <Words>3157</Words>
  <Application>Microsoft Office PowerPoint</Application>
  <PresentationFormat>On-screen Show (4:3)</PresentationFormat>
  <Paragraphs>526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Kittymacdown</cp:lastModifiedBy>
  <cp:revision>348</cp:revision>
  <dcterms:created xsi:type="dcterms:W3CDTF">2012-08-17T13:30:41Z</dcterms:created>
  <dcterms:modified xsi:type="dcterms:W3CDTF">2012-08-28T00:28:48Z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