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743" r:id="rId2"/>
    <p:sldId id="1745" r:id="rId3"/>
    <p:sldId id="1744"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b="0" i="0">
                <a:latin typeface="Microsoft YaHei Light" panose="020B0502040204020203" pitchFamily="34" charset="-122"/>
                <a:ea typeface="Microsoft YaHei Light" panose="020B0502040204020203" pitchFamily="34" charset="-122"/>
              </a:defRPr>
            </a:lvl1pPr>
          </a:lstStyle>
          <a:p>
            <a:fld id="{4C8FC002-1EE8-B440-A615-F84254BA24B4}" type="datetime1">
              <a:rPr lang="zh-CN" altLang="en-US" smtClean="0"/>
              <a:pPr/>
              <a:t>2023/6/10</a:t>
            </a:fld>
            <a:endParaRPr lang="zh-CN" altLang="en-US"/>
          </a:p>
        </p:txBody>
      </p:sp>
      <p:sp>
        <p:nvSpPr>
          <p:cNvPr id="5" name="页脚占位符 4"/>
          <p:cNvSpPr>
            <a:spLocks noGrp="1"/>
          </p:cNvSpPr>
          <p:nvPr>
            <p:ph type="ftr" sz="quarter" idx="11"/>
          </p:nvPr>
        </p:nvSpPr>
        <p:spPr/>
        <p:txBody>
          <a:bodyPr/>
          <a:lstStyle>
            <a:lvl1pPr>
              <a:defRPr b="0" i="0">
                <a:latin typeface="Microsoft YaHei Light" panose="020B0502040204020203" pitchFamily="34" charset="-122"/>
                <a:ea typeface="Microsoft YaHei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b="0" i="0">
                <a:latin typeface="Microsoft YaHei Light" panose="020B0502040204020203" pitchFamily="34" charset="-122"/>
                <a:ea typeface="Microsoft YaHei Light" panose="020B0502040204020203" pitchFamily="34" charset="-122"/>
              </a:defRPr>
            </a:lvl1pPr>
          </a:lstStyle>
          <a:p>
            <a:fld id="{0C913308-F349-4B6D-A68A-DD1791B4A57B}" type="slidenum">
              <a:rPr lang="zh-CN" altLang="en-US" smtClean="0"/>
              <a:pPr/>
              <a:t>‹#›</a:t>
            </a:fld>
            <a:endParaRPr lang="zh-CN" altLang="en-US"/>
          </a:p>
        </p:txBody>
      </p:sp>
      <p:sp>
        <p:nvSpPr>
          <p:cNvPr id="18" name="标题占位符 1">
            <a:extLst>
              <a:ext uri="{FF2B5EF4-FFF2-40B4-BE49-F238E27FC236}">
                <a16:creationId xmlns:a16="http://schemas.microsoft.com/office/drawing/2014/main" id="{5A436416-0248-2144-B70F-DAC238D2C4B2}"/>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Tree>
    <p:extLst>
      <p:ext uri="{BB962C8B-B14F-4D97-AF65-F5344CB8AC3E}">
        <p14:creationId xmlns:p14="http://schemas.microsoft.com/office/powerpoint/2010/main" val="228313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B6A12-5A51-884B-A282-18FB93733B68}"/>
              </a:ext>
            </a:extLst>
          </p:cNvPr>
          <p:cNvSpPr>
            <a:spLocks noGrp="1"/>
          </p:cNvSpPr>
          <p:nvPr>
            <p:ph type="title" hasCustomPrompt="1"/>
          </p:nvPr>
        </p:nvSpPr>
        <p:spPr/>
        <p:txBody>
          <a:bodyPr/>
          <a:lstStyle/>
          <a:p>
            <a:r>
              <a:rPr kumimoji="1" lang="zh-CN" altLang="en-US" dirty="0"/>
              <a:t>单击此处添加标题</a:t>
            </a:r>
          </a:p>
        </p:txBody>
      </p:sp>
      <p:sp>
        <p:nvSpPr>
          <p:cNvPr id="3" name="日期占位符 2">
            <a:extLst>
              <a:ext uri="{FF2B5EF4-FFF2-40B4-BE49-F238E27FC236}">
                <a16:creationId xmlns:a16="http://schemas.microsoft.com/office/drawing/2014/main" id="{721BD586-A723-D24B-BFF4-7EA52C547264}"/>
              </a:ext>
            </a:extLst>
          </p:cNvPr>
          <p:cNvSpPr>
            <a:spLocks noGrp="1"/>
          </p:cNvSpPr>
          <p:nvPr>
            <p:ph type="dt" sz="half" idx="10"/>
          </p:nvPr>
        </p:nvSpPr>
        <p:spPr/>
        <p:txBody>
          <a:bodyPr/>
          <a:lstStyle/>
          <a:p>
            <a:fld id="{7A1C4630-8475-7546-B57F-82FBBCA8A2D3}" type="datetime1">
              <a:rPr lang="zh-CN" altLang="en-US" smtClean="0"/>
              <a:pPr/>
              <a:t>2023/6/10</a:t>
            </a:fld>
            <a:endParaRPr lang="zh-CN" altLang="en-US"/>
          </a:p>
        </p:txBody>
      </p:sp>
      <p:sp>
        <p:nvSpPr>
          <p:cNvPr id="4" name="页脚占位符 3">
            <a:extLst>
              <a:ext uri="{FF2B5EF4-FFF2-40B4-BE49-F238E27FC236}">
                <a16:creationId xmlns:a16="http://schemas.microsoft.com/office/drawing/2014/main" id="{1B2C2B78-CBAA-024C-A4B1-26A9B8FF9D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BFF743-8150-244F-819D-AB6AA978310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内容占位符 6">
            <a:extLst>
              <a:ext uri="{FF2B5EF4-FFF2-40B4-BE49-F238E27FC236}">
                <a16:creationId xmlns:a16="http://schemas.microsoft.com/office/drawing/2014/main" id="{A5D3F405-13CA-594F-BC17-33FEDA96CCF4}"/>
              </a:ext>
            </a:extLst>
          </p:cNvPr>
          <p:cNvSpPr>
            <a:spLocks noGrp="1"/>
          </p:cNvSpPr>
          <p:nvPr>
            <p:ph sz="quarter" idx="13"/>
          </p:nvPr>
        </p:nvSpPr>
        <p:spPr>
          <a:xfrm>
            <a:off x="785183" y="1316766"/>
            <a:ext cx="8929157" cy="4610100"/>
          </a:xfrm>
          <a:prstGeom prst="rect">
            <a:avLst/>
          </a:prstGeom>
        </p:spPr>
        <p:txBody>
          <a:bodyPr>
            <a:normAutofit/>
          </a:bodyPr>
          <a:lstStyle>
            <a:lvl1pPr>
              <a:defRPr sz="2667" b="0" i="0">
                <a:latin typeface="Microsoft YaHei Light" panose="020B0502040204020203" pitchFamily="34" charset="-122"/>
                <a:ea typeface="Microsoft YaHei Light" panose="020B0502040204020203" pitchFamily="34" charset="-122"/>
              </a:defRPr>
            </a:lvl1pPr>
          </a:lstStyle>
          <a:p>
            <a:r>
              <a:rPr kumimoji="1" lang="zh-CN" altLang="en-US" dirty="0"/>
              <a:t>编辑母版文本样式
第二级
第三级
第四级
第五级</a:t>
            </a:r>
          </a:p>
        </p:txBody>
      </p:sp>
    </p:spTree>
    <p:extLst>
      <p:ext uri="{BB962C8B-B14F-4D97-AF65-F5344CB8AC3E}">
        <p14:creationId xmlns:p14="http://schemas.microsoft.com/office/powerpoint/2010/main" val="326333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2154A-8A3A-4044-87A2-2343AB8B3C47}"/>
              </a:ext>
            </a:extLst>
          </p:cNvPr>
          <p:cNvSpPr>
            <a:spLocks noGrp="1"/>
          </p:cNvSpPr>
          <p:nvPr>
            <p:ph type="title" hasCustomPrompt="1"/>
          </p:nvPr>
        </p:nvSpPr>
        <p:spPr/>
        <p:txBody>
          <a:bodyPr/>
          <a:lstStyle/>
          <a:p>
            <a:r>
              <a:rPr kumimoji="1" lang="zh-CN" altLang="en-US" dirty="0"/>
              <a:t>单击此处添加标题</a:t>
            </a:r>
          </a:p>
        </p:txBody>
      </p:sp>
      <p:sp>
        <p:nvSpPr>
          <p:cNvPr id="3" name="日期占位符 2">
            <a:extLst>
              <a:ext uri="{FF2B5EF4-FFF2-40B4-BE49-F238E27FC236}">
                <a16:creationId xmlns:a16="http://schemas.microsoft.com/office/drawing/2014/main" id="{D2F984C4-0705-474F-827D-3AD3B0EF8EB6}"/>
              </a:ext>
            </a:extLst>
          </p:cNvPr>
          <p:cNvSpPr>
            <a:spLocks noGrp="1"/>
          </p:cNvSpPr>
          <p:nvPr>
            <p:ph type="dt" sz="half" idx="10"/>
          </p:nvPr>
        </p:nvSpPr>
        <p:spPr/>
        <p:txBody>
          <a:bodyPr/>
          <a:lstStyle/>
          <a:p>
            <a:fld id="{7A1C4630-8475-7546-B57F-82FBBCA8A2D3}" type="datetime1">
              <a:rPr lang="zh-CN" altLang="en-US" smtClean="0"/>
              <a:pPr/>
              <a:t>2023/6/10</a:t>
            </a:fld>
            <a:endParaRPr lang="zh-CN" altLang="en-US"/>
          </a:p>
        </p:txBody>
      </p:sp>
      <p:sp>
        <p:nvSpPr>
          <p:cNvPr id="4" name="页脚占位符 3">
            <a:extLst>
              <a:ext uri="{FF2B5EF4-FFF2-40B4-BE49-F238E27FC236}">
                <a16:creationId xmlns:a16="http://schemas.microsoft.com/office/drawing/2014/main" id="{0BD01EA6-2431-8041-BA7C-07595E140E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D997AF-436C-A240-9E81-D6BFCA9FA11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图表占位符 6">
            <a:extLst>
              <a:ext uri="{FF2B5EF4-FFF2-40B4-BE49-F238E27FC236}">
                <a16:creationId xmlns:a16="http://schemas.microsoft.com/office/drawing/2014/main" id="{F561D9DC-E0E9-2E4B-B2D3-85923F0B2DC9}"/>
              </a:ext>
            </a:extLst>
          </p:cNvPr>
          <p:cNvSpPr>
            <a:spLocks noGrp="1"/>
          </p:cNvSpPr>
          <p:nvPr>
            <p:ph type="chart" sz="quarter" idx="13"/>
          </p:nvPr>
        </p:nvSpPr>
        <p:spPr>
          <a:xfrm>
            <a:off x="815414" y="1604798"/>
            <a:ext cx="5566833" cy="4222751"/>
          </a:xfrm>
          <a:prstGeom prst="rect">
            <a:avLst/>
          </a:prstGeom>
        </p:spPr>
        <p:txBody>
          <a:bodyPr/>
          <a:lstStyle/>
          <a:p>
            <a:endParaRPr kumimoji="1" lang="zh-CN" altLang="en-US"/>
          </a:p>
        </p:txBody>
      </p:sp>
    </p:spTree>
    <p:extLst>
      <p:ext uri="{BB962C8B-B14F-4D97-AF65-F5344CB8AC3E}">
        <p14:creationId xmlns:p14="http://schemas.microsoft.com/office/powerpoint/2010/main" val="301266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7956FF19-040E-4142-AB60-109C0BD78DC4}"/>
              </a:ext>
            </a:extLst>
          </p:cNvPr>
          <p:cNvSpPr>
            <a:spLocks noGrp="1"/>
          </p:cNvSpPr>
          <p:nvPr>
            <p:ph type="dt" sz="half" idx="10"/>
          </p:nvPr>
        </p:nvSpPr>
        <p:spPr/>
        <p:txBody>
          <a:bodyPr/>
          <a:lstStyle/>
          <a:p>
            <a:fld id="{7A1C4630-8475-7546-B57F-82FBBCA8A2D3}" type="datetime1">
              <a:rPr lang="zh-CN" altLang="en-US" smtClean="0"/>
              <a:pPr/>
              <a:t>2023/6/10</a:t>
            </a:fld>
            <a:endParaRPr lang="zh-CN" altLang="en-US"/>
          </a:p>
        </p:txBody>
      </p:sp>
      <p:sp>
        <p:nvSpPr>
          <p:cNvPr id="4" name="页脚占位符 3">
            <a:extLst>
              <a:ext uri="{FF2B5EF4-FFF2-40B4-BE49-F238E27FC236}">
                <a16:creationId xmlns:a16="http://schemas.microsoft.com/office/drawing/2014/main" id="{FB2094C6-C052-8C4E-B07A-44100026FB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6590CE-1FB3-B14B-803D-36C5DD97DC4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占位符 1">
            <a:extLst>
              <a:ext uri="{FF2B5EF4-FFF2-40B4-BE49-F238E27FC236}">
                <a16:creationId xmlns:a16="http://schemas.microsoft.com/office/drawing/2014/main" id="{389EF2FD-1627-8F4B-B12A-E68E163111EA}"/>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10" name="SmartArt 占位符 9">
            <a:extLst>
              <a:ext uri="{FF2B5EF4-FFF2-40B4-BE49-F238E27FC236}">
                <a16:creationId xmlns:a16="http://schemas.microsoft.com/office/drawing/2014/main" id="{3B404B07-9D03-264E-A4C4-CB7425A53F8D}"/>
              </a:ext>
            </a:extLst>
          </p:cNvPr>
          <p:cNvSpPr>
            <a:spLocks noGrp="1"/>
          </p:cNvSpPr>
          <p:nvPr>
            <p:ph type="dgm" sz="quarter" idx="13"/>
          </p:nvPr>
        </p:nvSpPr>
        <p:spPr>
          <a:xfrm>
            <a:off x="3983766" y="1639960"/>
            <a:ext cx="4512733" cy="4224867"/>
          </a:xfrm>
          <a:prstGeom prst="rect">
            <a:avLst/>
          </a:prstGeom>
        </p:spPr>
        <p:txBody>
          <a:bodyPr/>
          <a:lstStyle/>
          <a:p>
            <a:endParaRPr kumimoji="1" lang="zh-CN" altLang="en-US"/>
          </a:p>
        </p:txBody>
      </p:sp>
    </p:spTree>
    <p:extLst>
      <p:ext uri="{BB962C8B-B14F-4D97-AF65-F5344CB8AC3E}">
        <p14:creationId xmlns:p14="http://schemas.microsoft.com/office/powerpoint/2010/main" val="42419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F52FDFC-E2EB-4545-BC0C-B7FC58694FA7}"/>
              </a:ext>
            </a:extLst>
          </p:cNvPr>
          <p:cNvSpPr>
            <a:spLocks noGrp="1"/>
          </p:cNvSpPr>
          <p:nvPr>
            <p:ph type="dt" sz="half" idx="10"/>
          </p:nvPr>
        </p:nvSpPr>
        <p:spPr/>
        <p:txBody>
          <a:bodyPr/>
          <a:lstStyle/>
          <a:p>
            <a:fld id="{7A1C4630-8475-7546-B57F-82FBBCA8A2D3}" type="datetime1">
              <a:rPr lang="zh-CN" altLang="en-US" smtClean="0"/>
              <a:pPr/>
              <a:t>2023/6/10</a:t>
            </a:fld>
            <a:endParaRPr lang="zh-CN" altLang="en-US"/>
          </a:p>
        </p:txBody>
      </p:sp>
      <p:sp>
        <p:nvSpPr>
          <p:cNvPr id="4" name="页脚占位符 3">
            <a:extLst>
              <a:ext uri="{FF2B5EF4-FFF2-40B4-BE49-F238E27FC236}">
                <a16:creationId xmlns:a16="http://schemas.microsoft.com/office/drawing/2014/main" id="{974BDFBE-19ED-5D46-924C-D3CA35773F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7A5600-9566-344E-A9E8-7101B97833D8}"/>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占位符 1">
            <a:extLst>
              <a:ext uri="{FF2B5EF4-FFF2-40B4-BE49-F238E27FC236}">
                <a16:creationId xmlns:a16="http://schemas.microsoft.com/office/drawing/2014/main" id="{EA248667-1C6E-B641-87C4-B6E24BD96943}"/>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9" name="内容占位符 8">
            <a:extLst>
              <a:ext uri="{FF2B5EF4-FFF2-40B4-BE49-F238E27FC236}">
                <a16:creationId xmlns:a16="http://schemas.microsoft.com/office/drawing/2014/main" id="{FAB2F1C6-164E-1849-AE8E-7DDDEF9000B8}"/>
              </a:ext>
            </a:extLst>
          </p:cNvPr>
          <p:cNvSpPr>
            <a:spLocks noGrp="1"/>
          </p:cNvSpPr>
          <p:nvPr>
            <p:ph sz="quarter" idx="13" hasCustomPrompt="1"/>
          </p:nvPr>
        </p:nvSpPr>
        <p:spPr>
          <a:xfrm>
            <a:off x="814918" y="1411818"/>
            <a:ext cx="8642349" cy="481012"/>
          </a:xfrm>
          <a:prstGeom prst="rect">
            <a:avLst/>
          </a:prstGeom>
        </p:spPr>
        <p:txBody>
          <a:bodyPr/>
          <a:lstStyle>
            <a:lvl1pPr marL="0" indent="0">
              <a:buNone/>
              <a:defRPr sz="2400"/>
            </a:lvl1pPr>
          </a:lstStyle>
          <a:p>
            <a:r>
              <a:rPr kumimoji="1" lang="zh-CN" altLang="en-US" dirty="0"/>
              <a:t>单击输入标题</a:t>
            </a:r>
            <a:endParaRPr kumimoji="1" lang="en-US" altLang="zh-CN" dirty="0"/>
          </a:p>
        </p:txBody>
      </p:sp>
      <p:sp>
        <p:nvSpPr>
          <p:cNvPr id="11" name="内容占位符 10">
            <a:extLst>
              <a:ext uri="{FF2B5EF4-FFF2-40B4-BE49-F238E27FC236}">
                <a16:creationId xmlns:a16="http://schemas.microsoft.com/office/drawing/2014/main" id="{F22286FC-650C-0544-8FFB-2E3EAD1234D9}"/>
              </a:ext>
            </a:extLst>
          </p:cNvPr>
          <p:cNvSpPr>
            <a:spLocks noGrp="1"/>
          </p:cNvSpPr>
          <p:nvPr>
            <p:ph sz="quarter" idx="14" hasCustomPrompt="1"/>
          </p:nvPr>
        </p:nvSpPr>
        <p:spPr>
          <a:xfrm>
            <a:off x="814918" y="2084918"/>
            <a:ext cx="8642349" cy="3456516"/>
          </a:xfrm>
          <a:prstGeom prst="rect">
            <a:avLst/>
          </a:prstGeom>
        </p:spPr>
        <p:txBody>
          <a:bodyPr/>
          <a:lstStyle>
            <a:lvl1pPr marL="0" indent="0">
              <a:buNone/>
              <a:defRPr sz="2133"/>
            </a:lvl1pPr>
          </a:lstStyle>
          <a:p>
            <a:r>
              <a:rPr kumimoji="1" lang="zh-CN" altLang="en-US" dirty="0"/>
              <a:t>单击输入副标题</a:t>
            </a:r>
          </a:p>
        </p:txBody>
      </p:sp>
    </p:spTree>
    <p:extLst>
      <p:ext uri="{BB962C8B-B14F-4D97-AF65-F5344CB8AC3E}">
        <p14:creationId xmlns:p14="http://schemas.microsoft.com/office/powerpoint/2010/main" val="246473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4970131D-B0ED-F146-AE19-3ADCA53BCCBD}"/>
              </a:ext>
            </a:extLst>
          </p:cNvPr>
          <p:cNvSpPr>
            <a:spLocks noGrp="1"/>
          </p:cNvSpPr>
          <p:nvPr>
            <p:ph type="dt" sz="half" idx="10"/>
          </p:nvPr>
        </p:nvSpPr>
        <p:spPr/>
        <p:txBody>
          <a:bodyPr/>
          <a:lstStyle/>
          <a:p>
            <a:fld id="{7A1C4630-8475-7546-B57F-82FBBCA8A2D3}" type="datetime1">
              <a:rPr lang="zh-CN" altLang="en-US" smtClean="0"/>
              <a:pPr/>
              <a:t>2023/6/10</a:t>
            </a:fld>
            <a:endParaRPr lang="zh-CN" altLang="en-US"/>
          </a:p>
        </p:txBody>
      </p:sp>
      <p:sp>
        <p:nvSpPr>
          <p:cNvPr id="4" name="页脚占位符 3">
            <a:extLst>
              <a:ext uri="{FF2B5EF4-FFF2-40B4-BE49-F238E27FC236}">
                <a16:creationId xmlns:a16="http://schemas.microsoft.com/office/drawing/2014/main" id="{2A9843B0-9E98-DC4E-8D52-BFD2363C57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9D02EC-7B3A-C94D-BF54-2075CBA61B4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文本占位符 8">
            <a:extLst>
              <a:ext uri="{FF2B5EF4-FFF2-40B4-BE49-F238E27FC236}">
                <a16:creationId xmlns:a16="http://schemas.microsoft.com/office/drawing/2014/main" id="{B424C0F9-0BE9-E24B-812D-A457737E23D5}"/>
              </a:ext>
            </a:extLst>
          </p:cNvPr>
          <p:cNvSpPr>
            <a:spLocks noGrp="1"/>
          </p:cNvSpPr>
          <p:nvPr>
            <p:ph type="body" sz="quarter" idx="13" hasCustomPrompt="1"/>
          </p:nvPr>
        </p:nvSpPr>
        <p:spPr>
          <a:xfrm>
            <a:off x="431371" y="4965171"/>
            <a:ext cx="2414059" cy="383381"/>
          </a:xfrm>
          <a:prstGeom prst="rect">
            <a:avLst/>
          </a:prstGeom>
        </p:spPr>
        <p:txBody>
          <a:bodyPr/>
          <a:lstStyle>
            <a:lvl1pPr marL="0" indent="0">
              <a:buFont typeface="Wingdings" pitchFamily="2" charset="2"/>
              <a:buNone/>
              <a:defRPr sz="1867"/>
            </a:lvl1pPr>
          </a:lstStyle>
          <a:p>
            <a:r>
              <a:rPr kumimoji="1" lang="zh-CN" altLang="en-US" dirty="0"/>
              <a:t>输入你的标题</a:t>
            </a:r>
          </a:p>
        </p:txBody>
      </p:sp>
      <p:sp>
        <p:nvSpPr>
          <p:cNvPr id="11" name="文本占位符 10">
            <a:extLst>
              <a:ext uri="{FF2B5EF4-FFF2-40B4-BE49-F238E27FC236}">
                <a16:creationId xmlns:a16="http://schemas.microsoft.com/office/drawing/2014/main" id="{45F79E3B-1E8B-734D-9CAF-4D8D0552805C}"/>
              </a:ext>
            </a:extLst>
          </p:cNvPr>
          <p:cNvSpPr>
            <a:spLocks noGrp="1"/>
          </p:cNvSpPr>
          <p:nvPr>
            <p:ph type="body" sz="quarter" idx="14" hasCustomPrompt="1"/>
          </p:nvPr>
        </p:nvSpPr>
        <p:spPr>
          <a:xfrm>
            <a:off x="3133462" y="4965171"/>
            <a:ext cx="2689257" cy="383381"/>
          </a:xfrm>
          <a:prstGeom prst="rect">
            <a:avLst/>
          </a:prstGeom>
        </p:spPr>
        <p:txBody>
          <a:bodyPr/>
          <a:lstStyle>
            <a:lvl1pPr marL="0" indent="0">
              <a:buNone/>
              <a:defRPr sz="1867"/>
            </a:lvl1pPr>
          </a:lstStyle>
          <a:p>
            <a:r>
              <a:rPr kumimoji="1" lang="zh-CN" altLang="en-US" dirty="0"/>
              <a:t>输入你的标题</a:t>
            </a:r>
          </a:p>
        </p:txBody>
      </p:sp>
      <p:sp>
        <p:nvSpPr>
          <p:cNvPr id="12" name="文本占位符 10">
            <a:extLst>
              <a:ext uri="{FF2B5EF4-FFF2-40B4-BE49-F238E27FC236}">
                <a16:creationId xmlns:a16="http://schemas.microsoft.com/office/drawing/2014/main" id="{A288E4FB-36BD-7741-97C5-C5A613FC3900}"/>
              </a:ext>
            </a:extLst>
          </p:cNvPr>
          <p:cNvSpPr>
            <a:spLocks noGrp="1"/>
          </p:cNvSpPr>
          <p:nvPr>
            <p:ph type="body" sz="quarter" idx="15" hasCustomPrompt="1"/>
          </p:nvPr>
        </p:nvSpPr>
        <p:spPr>
          <a:xfrm>
            <a:off x="6110752" y="4965171"/>
            <a:ext cx="2689257" cy="383381"/>
          </a:xfrm>
          <a:prstGeom prst="rect">
            <a:avLst/>
          </a:prstGeom>
        </p:spPr>
        <p:txBody>
          <a:bodyPr/>
          <a:lstStyle>
            <a:lvl1pPr marL="0" indent="0">
              <a:buNone/>
              <a:defRPr sz="1867"/>
            </a:lvl1pPr>
          </a:lstStyle>
          <a:p>
            <a:r>
              <a:rPr kumimoji="1" lang="zh-CN" altLang="en-US" dirty="0"/>
              <a:t>输入你的标题</a:t>
            </a:r>
          </a:p>
        </p:txBody>
      </p:sp>
      <p:sp>
        <p:nvSpPr>
          <p:cNvPr id="13" name="文本占位符 10">
            <a:extLst>
              <a:ext uri="{FF2B5EF4-FFF2-40B4-BE49-F238E27FC236}">
                <a16:creationId xmlns:a16="http://schemas.microsoft.com/office/drawing/2014/main" id="{11D220EF-E076-B14E-8AC0-E63C4140475D}"/>
              </a:ext>
            </a:extLst>
          </p:cNvPr>
          <p:cNvSpPr>
            <a:spLocks noGrp="1"/>
          </p:cNvSpPr>
          <p:nvPr>
            <p:ph type="body" sz="quarter" idx="16" hasCustomPrompt="1"/>
          </p:nvPr>
        </p:nvSpPr>
        <p:spPr>
          <a:xfrm>
            <a:off x="9088041" y="4965171"/>
            <a:ext cx="2689257" cy="383381"/>
          </a:xfrm>
          <a:prstGeom prst="rect">
            <a:avLst/>
          </a:prstGeom>
        </p:spPr>
        <p:txBody>
          <a:bodyPr/>
          <a:lstStyle>
            <a:lvl1pPr marL="0" indent="0">
              <a:buNone/>
              <a:defRPr sz="1867"/>
            </a:lvl1pPr>
          </a:lstStyle>
          <a:p>
            <a:r>
              <a:rPr kumimoji="1" lang="zh-CN" altLang="en-US" dirty="0"/>
              <a:t>输入你的标题</a:t>
            </a:r>
          </a:p>
        </p:txBody>
      </p:sp>
      <p:sp>
        <p:nvSpPr>
          <p:cNvPr id="10" name="标题占位符 1">
            <a:extLst>
              <a:ext uri="{FF2B5EF4-FFF2-40B4-BE49-F238E27FC236}">
                <a16:creationId xmlns:a16="http://schemas.microsoft.com/office/drawing/2014/main" id="{F0F5E449-972A-DF44-99AA-29057A7DAF93}"/>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14" name="文本占位符 8">
            <a:extLst>
              <a:ext uri="{FF2B5EF4-FFF2-40B4-BE49-F238E27FC236}">
                <a16:creationId xmlns:a16="http://schemas.microsoft.com/office/drawing/2014/main" id="{E791BDF0-AB5A-114D-B1B5-C086448793EF}"/>
              </a:ext>
            </a:extLst>
          </p:cNvPr>
          <p:cNvSpPr>
            <a:spLocks noGrp="1"/>
          </p:cNvSpPr>
          <p:nvPr>
            <p:ph type="body" sz="quarter" idx="17" hasCustomPrompt="1"/>
          </p:nvPr>
        </p:nvSpPr>
        <p:spPr>
          <a:xfrm>
            <a:off x="431371" y="5469070"/>
            <a:ext cx="2414059"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Wingdings" pitchFamily="2" charset="2"/>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a:t>
            </a:r>
          </a:p>
          <a:p>
            <a:endParaRPr kumimoji="1" lang="zh-CN" altLang="en-US" dirty="0"/>
          </a:p>
        </p:txBody>
      </p:sp>
      <p:sp>
        <p:nvSpPr>
          <p:cNvPr id="15" name="文本占位符 10">
            <a:extLst>
              <a:ext uri="{FF2B5EF4-FFF2-40B4-BE49-F238E27FC236}">
                <a16:creationId xmlns:a16="http://schemas.microsoft.com/office/drawing/2014/main" id="{E7BBDD52-AE6C-2448-9744-02CCB1822A75}"/>
              </a:ext>
            </a:extLst>
          </p:cNvPr>
          <p:cNvSpPr>
            <a:spLocks noGrp="1"/>
          </p:cNvSpPr>
          <p:nvPr>
            <p:ph type="body" sz="quarter" idx="18" hasCustomPrompt="1"/>
          </p:nvPr>
        </p:nvSpPr>
        <p:spPr>
          <a:xfrm>
            <a:off x="3133462" y="5469070"/>
            <a:ext cx="2689257"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a:t>
            </a:r>
          </a:p>
          <a:p>
            <a:endParaRPr kumimoji="1" lang="zh-CN" altLang="en-US" dirty="0"/>
          </a:p>
        </p:txBody>
      </p:sp>
      <p:sp>
        <p:nvSpPr>
          <p:cNvPr id="16" name="文本占位符 10">
            <a:extLst>
              <a:ext uri="{FF2B5EF4-FFF2-40B4-BE49-F238E27FC236}">
                <a16:creationId xmlns:a16="http://schemas.microsoft.com/office/drawing/2014/main" id="{088A0CB8-8CE3-D149-A786-44922383450A}"/>
              </a:ext>
            </a:extLst>
          </p:cNvPr>
          <p:cNvSpPr>
            <a:spLocks noGrp="1"/>
          </p:cNvSpPr>
          <p:nvPr>
            <p:ph type="body" sz="quarter" idx="19" hasCustomPrompt="1"/>
          </p:nvPr>
        </p:nvSpPr>
        <p:spPr>
          <a:xfrm>
            <a:off x="6110752" y="5469070"/>
            <a:ext cx="2689257"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a:t>
            </a:r>
          </a:p>
          <a:p>
            <a:endParaRPr kumimoji="1" lang="zh-CN" altLang="en-US" dirty="0"/>
          </a:p>
        </p:txBody>
      </p:sp>
      <p:sp>
        <p:nvSpPr>
          <p:cNvPr id="17" name="文本占位符 10">
            <a:extLst>
              <a:ext uri="{FF2B5EF4-FFF2-40B4-BE49-F238E27FC236}">
                <a16:creationId xmlns:a16="http://schemas.microsoft.com/office/drawing/2014/main" id="{CEE66EA6-307D-874D-B880-5C3F1A540EFA}"/>
              </a:ext>
            </a:extLst>
          </p:cNvPr>
          <p:cNvSpPr>
            <a:spLocks noGrp="1"/>
          </p:cNvSpPr>
          <p:nvPr>
            <p:ph type="body" sz="quarter" idx="20" hasCustomPrompt="1"/>
          </p:nvPr>
        </p:nvSpPr>
        <p:spPr>
          <a:xfrm>
            <a:off x="9088041" y="5469070"/>
            <a:ext cx="2689257"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a:t>
            </a:r>
          </a:p>
          <a:p>
            <a:endParaRPr kumimoji="1" lang="zh-CN" altLang="en-US" dirty="0"/>
          </a:p>
        </p:txBody>
      </p:sp>
      <p:sp>
        <p:nvSpPr>
          <p:cNvPr id="18" name="文本占位符 8">
            <a:extLst>
              <a:ext uri="{FF2B5EF4-FFF2-40B4-BE49-F238E27FC236}">
                <a16:creationId xmlns:a16="http://schemas.microsoft.com/office/drawing/2014/main" id="{19381C32-5E70-A14E-B060-59F0EB1E5AD4}"/>
              </a:ext>
            </a:extLst>
          </p:cNvPr>
          <p:cNvSpPr>
            <a:spLocks noGrp="1"/>
          </p:cNvSpPr>
          <p:nvPr>
            <p:ph type="body" sz="quarter" idx="21" hasCustomPrompt="1"/>
          </p:nvPr>
        </p:nvSpPr>
        <p:spPr>
          <a:xfrm>
            <a:off x="431371" y="3125139"/>
            <a:ext cx="2414059" cy="383381"/>
          </a:xfrm>
          <a:prstGeom prst="rect">
            <a:avLst/>
          </a:prstGeom>
        </p:spPr>
        <p:txBody>
          <a:bodyPr/>
          <a:lstStyle>
            <a:lvl1pPr marL="0" indent="0">
              <a:buFont typeface="Wingdings" pitchFamily="2" charset="2"/>
              <a:buNone/>
              <a:defRPr sz="1867"/>
            </a:lvl1pPr>
          </a:lstStyle>
          <a:p>
            <a:r>
              <a:rPr kumimoji="1" lang="zh-CN" altLang="en-US" dirty="0"/>
              <a:t>输入你的标题</a:t>
            </a:r>
          </a:p>
        </p:txBody>
      </p:sp>
      <p:sp>
        <p:nvSpPr>
          <p:cNvPr id="19" name="文本占位符 8">
            <a:extLst>
              <a:ext uri="{FF2B5EF4-FFF2-40B4-BE49-F238E27FC236}">
                <a16:creationId xmlns:a16="http://schemas.microsoft.com/office/drawing/2014/main" id="{7E91341F-2CB4-3748-9D80-3F75305CD15A}"/>
              </a:ext>
            </a:extLst>
          </p:cNvPr>
          <p:cNvSpPr>
            <a:spLocks noGrp="1"/>
          </p:cNvSpPr>
          <p:nvPr>
            <p:ph type="body" sz="quarter" idx="22" hasCustomPrompt="1"/>
          </p:nvPr>
        </p:nvSpPr>
        <p:spPr>
          <a:xfrm>
            <a:off x="431371" y="3629038"/>
            <a:ext cx="2414059"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Wingdings" pitchFamily="2" charset="2"/>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a:t>
            </a:r>
          </a:p>
          <a:p>
            <a:endParaRPr kumimoji="1" lang="zh-CN" altLang="en-US" dirty="0"/>
          </a:p>
        </p:txBody>
      </p:sp>
      <p:sp>
        <p:nvSpPr>
          <p:cNvPr id="20" name="文本占位符 8">
            <a:extLst>
              <a:ext uri="{FF2B5EF4-FFF2-40B4-BE49-F238E27FC236}">
                <a16:creationId xmlns:a16="http://schemas.microsoft.com/office/drawing/2014/main" id="{4B369063-4606-2C46-B85E-5025675A235F}"/>
              </a:ext>
            </a:extLst>
          </p:cNvPr>
          <p:cNvSpPr>
            <a:spLocks noGrp="1"/>
          </p:cNvSpPr>
          <p:nvPr>
            <p:ph type="body" sz="quarter" idx="23" hasCustomPrompt="1"/>
          </p:nvPr>
        </p:nvSpPr>
        <p:spPr>
          <a:xfrm>
            <a:off x="3133461" y="3097616"/>
            <a:ext cx="2414059" cy="383381"/>
          </a:xfrm>
          <a:prstGeom prst="rect">
            <a:avLst/>
          </a:prstGeom>
        </p:spPr>
        <p:txBody>
          <a:bodyPr/>
          <a:lstStyle>
            <a:lvl1pPr marL="0" indent="0">
              <a:buFont typeface="Wingdings" pitchFamily="2" charset="2"/>
              <a:buNone/>
              <a:defRPr sz="1867"/>
            </a:lvl1pPr>
          </a:lstStyle>
          <a:p>
            <a:r>
              <a:rPr kumimoji="1" lang="zh-CN" altLang="en-US" dirty="0"/>
              <a:t>输入你的标题</a:t>
            </a:r>
          </a:p>
        </p:txBody>
      </p:sp>
      <p:sp>
        <p:nvSpPr>
          <p:cNvPr id="21" name="文本占位符 8">
            <a:extLst>
              <a:ext uri="{FF2B5EF4-FFF2-40B4-BE49-F238E27FC236}">
                <a16:creationId xmlns:a16="http://schemas.microsoft.com/office/drawing/2014/main" id="{24CC736F-3469-0847-8B80-079F2A5B61BD}"/>
              </a:ext>
            </a:extLst>
          </p:cNvPr>
          <p:cNvSpPr>
            <a:spLocks noGrp="1"/>
          </p:cNvSpPr>
          <p:nvPr>
            <p:ph type="body" sz="quarter" idx="24" hasCustomPrompt="1"/>
          </p:nvPr>
        </p:nvSpPr>
        <p:spPr>
          <a:xfrm>
            <a:off x="3133461" y="3601515"/>
            <a:ext cx="2414059"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Wingdings" pitchFamily="2" charset="2"/>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a:t>
            </a:r>
          </a:p>
          <a:p>
            <a:endParaRPr kumimoji="1" lang="zh-CN" altLang="en-US" dirty="0"/>
          </a:p>
        </p:txBody>
      </p:sp>
      <p:sp>
        <p:nvSpPr>
          <p:cNvPr id="22" name="文本占位符 8">
            <a:extLst>
              <a:ext uri="{FF2B5EF4-FFF2-40B4-BE49-F238E27FC236}">
                <a16:creationId xmlns:a16="http://schemas.microsoft.com/office/drawing/2014/main" id="{0B40F1B5-10CD-D045-8C15-31AAB9910CE0}"/>
              </a:ext>
            </a:extLst>
          </p:cNvPr>
          <p:cNvSpPr>
            <a:spLocks noGrp="1"/>
          </p:cNvSpPr>
          <p:nvPr>
            <p:ph type="body" sz="quarter" idx="25" hasCustomPrompt="1"/>
          </p:nvPr>
        </p:nvSpPr>
        <p:spPr>
          <a:xfrm>
            <a:off x="5793271" y="3125139"/>
            <a:ext cx="2414059" cy="383381"/>
          </a:xfrm>
          <a:prstGeom prst="rect">
            <a:avLst/>
          </a:prstGeom>
        </p:spPr>
        <p:txBody>
          <a:bodyPr/>
          <a:lstStyle>
            <a:lvl1pPr marL="0" indent="0">
              <a:buFont typeface="Wingdings" pitchFamily="2" charset="2"/>
              <a:buNone/>
              <a:defRPr sz="1867"/>
            </a:lvl1pPr>
          </a:lstStyle>
          <a:p>
            <a:r>
              <a:rPr kumimoji="1" lang="zh-CN" altLang="en-US" dirty="0"/>
              <a:t>输入你的标题</a:t>
            </a:r>
          </a:p>
        </p:txBody>
      </p:sp>
      <p:sp>
        <p:nvSpPr>
          <p:cNvPr id="23" name="文本占位符 8">
            <a:extLst>
              <a:ext uri="{FF2B5EF4-FFF2-40B4-BE49-F238E27FC236}">
                <a16:creationId xmlns:a16="http://schemas.microsoft.com/office/drawing/2014/main" id="{6F347B5F-0742-A94D-A84C-E70E6B1691B7}"/>
              </a:ext>
            </a:extLst>
          </p:cNvPr>
          <p:cNvSpPr>
            <a:spLocks noGrp="1"/>
          </p:cNvSpPr>
          <p:nvPr>
            <p:ph type="body" sz="quarter" idx="26" hasCustomPrompt="1"/>
          </p:nvPr>
        </p:nvSpPr>
        <p:spPr>
          <a:xfrm>
            <a:off x="5793271" y="3629038"/>
            <a:ext cx="2414059"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Wingdings" pitchFamily="2" charset="2"/>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a:t>
            </a:r>
          </a:p>
          <a:p>
            <a:endParaRPr kumimoji="1" lang="zh-CN" altLang="en-US" dirty="0"/>
          </a:p>
        </p:txBody>
      </p:sp>
      <p:sp>
        <p:nvSpPr>
          <p:cNvPr id="24" name="文本占位符 8">
            <a:extLst>
              <a:ext uri="{FF2B5EF4-FFF2-40B4-BE49-F238E27FC236}">
                <a16:creationId xmlns:a16="http://schemas.microsoft.com/office/drawing/2014/main" id="{1B8EAA63-DE74-C446-A52B-D5044ED94523}"/>
              </a:ext>
            </a:extLst>
          </p:cNvPr>
          <p:cNvSpPr>
            <a:spLocks noGrp="1"/>
          </p:cNvSpPr>
          <p:nvPr>
            <p:ph type="body" sz="quarter" idx="27" hasCustomPrompt="1"/>
          </p:nvPr>
        </p:nvSpPr>
        <p:spPr>
          <a:xfrm>
            <a:off x="8495361" y="3097616"/>
            <a:ext cx="2414059" cy="383381"/>
          </a:xfrm>
          <a:prstGeom prst="rect">
            <a:avLst/>
          </a:prstGeom>
        </p:spPr>
        <p:txBody>
          <a:bodyPr/>
          <a:lstStyle>
            <a:lvl1pPr marL="0" indent="0">
              <a:buFont typeface="Wingdings" pitchFamily="2" charset="2"/>
              <a:buNone/>
              <a:defRPr sz="1867"/>
            </a:lvl1pPr>
          </a:lstStyle>
          <a:p>
            <a:r>
              <a:rPr kumimoji="1" lang="zh-CN" altLang="en-US" dirty="0"/>
              <a:t>输入你的标题</a:t>
            </a:r>
          </a:p>
        </p:txBody>
      </p:sp>
      <p:sp>
        <p:nvSpPr>
          <p:cNvPr id="25" name="文本占位符 8">
            <a:extLst>
              <a:ext uri="{FF2B5EF4-FFF2-40B4-BE49-F238E27FC236}">
                <a16:creationId xmlns:a16="http://schemas.microsoft.com/office/drawing/2014/main" id="{D678C42E-4E48-9840-AC87-5E24B2C7BD2F}"/>
              </a:ext>
            </a:extLst>
          </p:cNvPr>
          <p:cNvSpPr>
            <a:spLocks noGrp="1"/>
          </p:cNvSpPr>
          <p:nvPr>
            <p:ph type="body" sz="quarter" idx="28" hasCustomPrompt="1"/>
          </p:nvPr>
        </p:nvSpPr>
        <p:spPr>
          <a:xfrm>
            <a:off x="8495361" y="3601515"/>
            <a:ext cx="2414059" cy="383381"/>
          </a:xfrm>
          <a:prstGeom prst="rect">
            <a:avLst/>
          </a:prstGeom>
        </p:spPr>
        <p:txBody>
          <a:bodyPr/>
          <a:lstStyle>
            <a:lvl1pPr marL="0" marR="0" indent="0" algn="l" defTabSz="1219170" rtl="0" eaLnBrk="1" fontAlgn="auto" latinLnBrk="0" hangingPunct="1">
              <a:lnSpc>
                <a:spcPct val="100000"/>
              </a:lnSpc>
              <a:spcBef>
                <a:spcPct val="20000"/>
              </a:spcBef>
              <a:spcAft>
                <a:spcPts val="0"/>
              </a:spcAft>
              <a:buClrTx/>
              <a:buSzTx/>
              <a:buFont typeface="Wingdings" pitchFamily="2" charset="2"/>
              <a:buNone/>
              <a:tabLst/>
              <a:defRPr sz="1400"/>
            </a:lvl1pPr>
          </a:lstStyle>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输入文本内容输入文本内容</a:t>
            </a:r>
          </a:p>
          <a:p>
            <a:pPr marL="0" marR="0" lvl="0" indent="0" algn="l" defTabSz="1219170" rtl="0" eaLnBrk="1" fontAlgn="auto" latinLnBrk="0" hangingPunct="1">
              <a:lnSpc>
                <a:spcPct val="100000"/>
              </a:lnSpc>
              <a:spcBef>
                <a:spcPct val="20000"/>
              </a:spcBef>
              <a:spcAft>
                <a:spcPts val="0"/>
              </a:spcAft>
              <a:buClrTx/>
              <a:buSzTx/>
              <a:buFont typeface="Wingdings" pitchFamily="2" charset="2"/>
              <a:buNone/>
              <a:tabLst/>
              <a:defRPr/>
            </a:pPr>
            <a:r>
              <a:rPr kumimoji="1" lang="zh-CN" altLang="en-US" dirty="0"/>
              <a:t>输入文本内容</a:t>
            </a:r>
          </a:p>
          <a:p>
            <a:endParaRPr kumimoji="1" lang="zh-CN" altLang="en-US" dirty="0"/>
          </a:p>
        </p:txBody>
      </p:sp>
      <p:sp>
        <p:nvSpPr>
          <p:cNvPr id="26" name="文本占位符 11">
            <a:extLst>
              <a:ext uri="{FF2B5EF4-FFF2-40B4-BE49-F238E27FC236}">
                <a16:creationId xmlns:a16="http://schemas.microsoft.com/office/drawing/2014/main" id="{11A387C6-E817-1C4A-8516-9288A6720116}"/>
              </a:ext>
            </a:extLst>
          </p:cNvPr>
          <p:cNvSpPr>
            <a:spLocks noGrp="1"/>
          </p:cNvSpPr>
          <p:nvPr>
            <p:ph type="body" sz="quarter" idx="29" hasCustomPrompt="1"/>
          </p:nvPr>
        </p:nvSpPr>
        <p:spPr>
          <a:xfrm>
            <a:off x="527382" y="1509185"/>
            <a:ext cx="4800533" cy="863697"/>
          </a:xfrm>
          <a:prstGeom prst="rect">
            <a:avLst/>
          </a:prstGeom>
        </p:spPr>
        <p:txBody>
          <a:bodyPr/>
          <a:lstStyle>
            <a:lvl1pPr marL="0" marR="0" indent="0" algn="l" defTabSz="1219170" rtl="0" eaLnBrk="1" fontAlgn="auto" latinLnBrk="0" hangingPunct="1">
              <a:lnSpc>
                <a:spcPct val="150000"/>
              </a:lnSpc>
              <a:spcBef>
                <a:spcPct val="20000"/>
              </a:spcBef>
              <a:spcAft>
                <a:spcPts val="0"/>
              </a:spcAft>
              <a:buClrTx/>
              <a:buSzTx/>
              <a:buFont typeface="Arial" pitchFamily="34" charset="0"/>
              <a:buNone/>
              <a:tabLst/>
              <a:defRPr sz="1600"/>
            </a:lvl1pPr>
          </a:lstStyle>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r>
              <a:rPr kumimoji="1" lang="zh-CN" altLang="en-US" dirty="0"/>
              <a:t>输入文本内容输入文本内容输入文本内容输入文本内容输入文本内容输入文本内容输入文本内容输入文本内容输入文本内容</a:t>
            </a:r>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a:p>
            <a:pPr marL="0" marR="0" lvl="0" indent="0" algn="l" defTabSz="1219170" rtl="0" eaLnBrk="1" fontAlgn="auto" latinLnBrk="0" hangingPunct="1">
              <a:lnSpc>
                <a:spcPct val="100000"/>
              </a:lnSpc>
              <a:spcBef>
                <a:spcPct val="20000"/>
              </a:spcBef>
              <a:spcAft>
                <a:spcPts val="0"/>
              </a:spcAft>
              <a:buClrTx/>
              <a:buSzTx/>
              <a:buFont typeface="Arial" pitchFamily="34" charset="0"/>
              <a:buNone/>
              <a:tabLst/>
              <a:defRPr/>
            </a:pPr>
            <a:endParaRPr kumimoji="1" lang="zh-CN" altLang="en-US" dirty="0"/>
          </a:p>
          <a:p>
            <a:endParaRPr kumimoji="1" lang="zh-CN" altLang="en-US" dirty="0"/>
          </a:p>
        </p:txBody>
      </p:sp>
      <p:sp>
        <p:nvSpPr>
          <p:cNvPr id="27" name="文本占位符 8">
            <a:extLst>
              <a:ext uri="{FF2B5EF4-FFF2-40B4-BE49-F238E27FC236}">
                <a16:creationId xmlns:a16="http://schemas.microsoft.com/office/drawing/2014/main" id="{66D998DE-0769-5342-83C0-4B092A2DA3B4}"/>
              </a:ext>
            </a:extLst>
          </p:cNvPr>
          <p:cNvSpPr>
            <a:spLocks noGrp="1"/>
          </p:cNvSpPr>
          <p:nvPr>
            <p:ph type="body" sz="quarter" idx="30" hasCustomPrompt="1"/>
          </p:nvPr>
        </p:nvSpPr>
        <p:spPr>
          <a:xfrm>
            <a:off x="8207329" y="1541810"/>
            <a:ext cx="2414059" cy="383381"/>
          </a:xfrm>
          <a:prstGeom prst="rect">
            <a:avLst/>
          </a:prstGeom>
        </p:spPr>
        <p:txBody>
          <a:bodyPr/>
          <a:lstStyle>
            <a:lvl1pPr marL="0" indent="0">
              <a:buFont typeface="Wingdings" pitchFamily="2" charset="2"/>
              <a:buNone/>
              <a:defRPr sz="1867"/>
            </a:lvl1pPr>
          </a:lstStyle>
          <a:p>
            <a:r>
              <a:rPr kumimoji="1" lang="zh-CN" altLang="en-US" dirty="0"/>
              <a:t>标题</a:t>
            </a:r>
          </a:p>
        </p:txBody>
      </p:sp>
    </p:spTree>
    <p:extLst>
      <p:ext uri="{BB962C8B-B14F-4D97-AF65-F5344CB8AC3E}">
        <p14:creationId xmlns:p14="http://schemas.microsoft.com/office/powerpoint/2010/main" val="128186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086BB22-9A5B-E345-B234-D8B03562E030}" type="datetime1">
              <a:rPr lang="zh-CN" altLang="en-US" smtClean="0"/>
              <a:pPr/>
              <a:t>2023/6/10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占位符 1">
            <a:extLst>
              <a:ext uri="{FF2B5EF4-FFF2-40B4-BE49-F238E27FC236}">
                <a16:creationId xmlns:a16="http://schemas.microsoft.com/office/drawing/2014/main" id="{49C5C292-A46B-A24D-B722-9EE171504A74}"/>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13" name="文本占位符 12">
            <a:extLst>
              <a:ext uri="{FF2B5EF4-FFF2-40B4-BE49-F238E27FC236}">
                <a16:creationId xmlns:a16="http://schemas.microsoft.com/office/drawing/2014/main" id="{4518CF70-DD76-DE42-B073-A04C88510684}"/>
              </a:ext>
            </a:extLst>
          </p:cNvPr>
          <p:cNvSpPr>
            <a:spLocks noGrp="1"/>
          </p:cNvSpPr>
          <p:nvPr>
            <p:ph type="body" sz="quarter" idx="13" hasCustomPrompt="1"/>
          </p:nvPr>
        </p:nvSpPr>
        <p:spPr>
          <a:xfrm>
            <a:off x="2261885" y="2921806"/>
            <a:ext cx="1727497" cy="576924"/>
          </a:xfrm>
          <a:prstGeom prst="rect">
            <a:avLst/>
          </a:prstGeom>
        </p:spPr>
        <p:txBody>
          <a:bodyPr>
            <a:normAutofit/>
          </a:bodyPr>
          <a:lstStyle>
            <a:lvl1pPr marL="0" indent="0" algn="ctr">
              <a:buNone/>
              <a:defRPr sz="2667"/>
            </a:lvl1pPr>
          </a:lstStyle>
          <a:p>
            <a:r>
              <a:rPr kumimoji="1" lang="zh-CN" altLang="en-US" dirty="0"/>
              <a:t>文字</a:t>
            </a:r>
          </a:p>
        </p:txBody>
      </p:sp>
      <p:sp>
        <p:nvSpPr>
          <p:cNvPr id="14" name="文本占位符 12">
            <a:extLst>
              <a:ext uri="{FF2B5EF4-FFF2-40B4-BE49-F238E27FC236}">
                <a16:creationId xmlns:a16="http://schemas.microsoft.com/office/drawing/2014/main" id="{198406DB-DF2B-0B49-9CA9-FB88BAC7A77B}"/>
              </a:ext>
            </a:extLst>
          </p:cNvPr>
          <p:cNvSpPr>
            <a:spLocks noGrp="1"/>
          </p:cNvSpPr>
          <p:nvPr>
            <p:ph type="body" sz="quarter" idx="14" hasCustomPrompt="1"/>
          </p:nvPr>
        </p:nvSpPr>
        <p:spPr>
          <a:xfrm>
            <a:off x="5095404" y="2927386"/>
            <a:ext cx="1727497" cy="576924"/>
          </a:xfrm>
          <a:prstGeom prst="rect">
            <a:avLst/>
          </a:prstGeom>
        </p:spPr>
        <p:txBody>
          <a:bodyPr>
            <a:normAutofit/>
          </a:bodyPr>
          <a:lstStyle>
            <a:lvl1pPr marL="0" indent="0" algn="ctr">
              <a:buNone/>
              <a:defRPr sz="2667"/>
            </a:lvl1pPr>
          </a:lstStyle>
          <a:p>
            <a:r>
              <a:rPr kumimoji="1" lang="zh-CN" altLang="en-US" dirty="0"/>
              <a:t>文字</a:t>
            </a:r>
          </a:p>
        </p:txBody>
      </p:sp>
      <p:sp>
        <p:nvSpPr>
          <p:cNvPr id="15" name="文本占位符 12">
            <a:extLst>
              <a:ext uri="{FF2B5EF4-FFF2-40B4-BE49-F238E27FC236}">
                <a16:creationId xmlns:a16="http://schemas.microsoft.com/office/drawing/2014/main" id="{1069B536-64D3-1841-8183-52C63BAA6523}"/>
              </a:ext>
            </a:extLst>
          </p:cNvPr>
          <p:cNvSpPr>
            <a:spLocks noGrp="1"/>
          </p:cNvSpPr>
          <p:nvPr>
            <p:ph type="body" sz="quarter" idx="15" hasCustomPrompt="1"/>
          </p:nvPr>
        </p:nvSpPr>
        <p:spPr>
          <a:xfrm>
            <a:off x="7986844" y="2924277"/>
            <a:ext cx="1727497" cy="576924"/>
          </a:xfrm>
          <a:prstGeom prst="rect">
            <a:avLst/>
          </a:prstGeom>
        </p:spPr>
        <p:txBody>
          <a:bodyPr>
            <a:normAutofit/>
          </a:bodyPr>
          <a:lstStyle>
            <a:lvl1pPr marL="0" indent="0" algn="ctr">
              <a:buNone/>
              <a:defRPr sz="2667"/>
            </a:lvl1pPr>
          </a:lstStyle>
          <a:p>
            <a:r>
              <a:rPr kumimoji="1" lang="zh-CN" altLang="en-US" dirty="0"/>
              <a:t>文字</a:t>
            </a:r>
          </a:p>
        </p:txBody>
      </p:sp>
    </p:spTree>
    <p:extLst>
      <p:ext uri="{BB962C8B-B14F-4D97-AF65-F5344CB8AC3E}">
        <p14:creationId xmlns:p14="http://schemas.microsoft.com/office/powerpoint/2010/main" val="34090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noChangeArrowheads="1"/>
          </p:cNvSpPr>
          <p:nvPr>
            <p:ph type="dt" sz="half" idx="10"/>
          </p:nvPr>
        </p:nvSpPr>
        <p:spPr>
          <a:ln/>
        </p:spPr>
        <p:txBody>
          <a:bodyPr/>
          <a:lstStyle>
            <a:lvl1pPr>
              <a:defRPr/>
            </a:lvl1pPr>
          </a:lstStyle>
          <a:p>
            <a:fld id="{B17C222B-AEFF-4D47-A653-648BF9832181}" type="datetime1">
              <a:rPr lang="zh-CN" altLang="en-US" smtClean="0"/>
              <a:pPr/>
              <a:t>2023/6/10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70288FD-FF8E-4205-8603-C8BB8BCBCB26}" type="slidenum">
              <a:rPr lang="zh-CN" altLang="en-US" smtClean="0"/>
              <a:pPr/>
              <a:t>‹#›</a:t>
            </a:fld>
            <a:endParaRPr lang="zh-CN" altLang="en-US"/>
          </a:p>
        </p:txBody>
      </p:sp>
      <p:sp>
        <p:nvSpPr>
          <p:cNvPr id="8" name="标题占位符 1">
            <a:extLst>
              <a:ext uri="{FF2B5EF4-FFF2-40B4-BE49-F238E27FC236}">
                <a16:creationId xmlns:a16="http://schemas.microsoft.com/office/drawing/2014/main" id="{F25AD6CF-51FD-5B41-A6F9-4AAFA7833238}"/>
              </a:ext>
            </a:extLst>
          </p:cNvPr>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lvl1pPr defTabSz="1625479">
              <a:defRPr/>
            </a:lvl1p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10" name="文本占位符 9">
            <a:extLst>
              <a:ext uri="{FF2B5EF4-FFF2-40B4-BE49-F238E27FC236}">
                <a16:creationId xmlns:a16="http://schemas.microsoft.com/office/drawing/2014/main" id="{0B7FD4B3-2140-7B45-B17F-6EBE94E64E5F}"/>
              </a:ext>
            </a:extLst>
          </p:cNvPr>
          <p:cNvSpPr>
            <a:spLocks noGrp="1"/>
          </p:cNvSpPr>
          <p:nvPr>
            <p:ph type="body" sz="quarter" idx="13"/>
          </p:nvPr>
        </p:nvSpPr>
        <p:spPr>
          <a:xfrm>
            <a:off x="814917" y="1316567"/>
            <a:ext cx="8161867" cy="4607984"/>
          </a:xfrm>
          <a:prstGeom prst="rect">
            <a:avLst/>
          </a:prstGeom>
        </p:spPr>
        <p:txBody>
          <a:bodyPr/>
          <a:lstStyle/>
          <a:p>
            <a:r>
              <a:rPr kumimoji="1" lang="zh-CN" altLang="en-US"/>
              <a:t>编辑母版文本样式
第二级
第三级
第四级
第五级</a:t>
            </a:r>
          </a:p>
        </p:txBody>
      </p:sp>
    </p:spTree>
    <p:extLst>
      <p:ext uri="{BB962C8B-B14F-4D97-AF65-F5344CB8AC3E}">
        <p14:creationId xmlns:p14="http://schemas.microsoft.com/office/powerpoint/2010/main" val="182553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15414" y="21589"/>
            <a:ext cx="8898927" cy="1143000"/>
          </a:xfrm>
          <a:prstGeom prst="rect">
            <a:avLst/>
          </a:prstGeom>
        </p:spPr>
        <p:txBody>
          <a:bodyPr vert="horz" lIns="91440" tIns="45720" rIns="91440" bIns="45720" rtlCol="0" anchor="ctr">
            <a:normAutofit/>
          </a:bodyPr>
          <a:lstStyle/>
          <a:p>
            <a:pPr defTabSz="1219140"/>
            <a:r>
              <a:rPr kumimoji="1" lang="zh-CN" altLang="en-US" sz="2933" dirty="0">
                <a:solidFill>
                  <a:prstClr val="black">
                    <a:lumMod val="75000"/>
                    <a:lumOff val="25000"/>
                  </a:prstClr>
                </a:solidFill>
                <a:latin typeface="微软雅黑 Light" pitchFamily="34" charset="-122"/>
                <a:ea typeface="微软雅黑 Light" pitchFamily="34" charset="-122"/>
                <a:cs typeface="Noto Sans S Chinese Light" charset="-122"/>
              </a:rPr>
              <a:t>单击此处添加标题</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b="0" i="0">
                <a:solidFill>
                  <a:schemeClr val="tx1">
                    <a:tint val="75000"/>
                  </a:schemeClr>
                </a:solidFill>
                <a:latin typeface="Microsoft YaHei Light" panose="020B0502040204020203" pitchFamily="34" charset="-122"/>
                <a:ea typeface="Microsoft YaHei Light" panose="020B0502040204020203" pitchFamily="34" charset="-122"/>
              </a:defRPr>
            </a:lvl1pPr>
          </a:lstStyle>
          <a:p>
            <a:fld id="{7A1C4630-8475-7546-B57F-82FBBCA8A2D3}" type="datetime1">
              <a:rPr lang="zh-CN" altLang="en-US" smtClean="0"/>
              <a:pPr/>
              <a:t>2023/6/10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Microsoft YaHei Light" panose="020B0502040204020203" pitchFamily="34" charset="-122"/>
                <a:ea typeface="Microsoft YaHei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Microsoft YaHei Light" panose="020B0502040204020203" pitchFamily="34" charset="-122"/>
                <a:ea typeface="Microsoft YaHei Light" panose="020B0502040204020203" pitchFamily="34" charset="-122"/>
              </a:defRPr>
            </a:lvl1pPr>
          </a:lstStyle>
          <a:p>
            <a:fld id="{0C913308-F349-4B6D-A68A-DD1791B4A57B}" type="slidenum">
              <a:rPr lang="zh-CN" altLang="en-US" smtClean="0"/>
              <a:pPr/>
              <a:t>‹#›</a:t>
            </a:fld>
            <a:endParaRPr lang="zh-CN" altLang="en-US"/>
          </a:p>
        </p:txBody>
      </p:sp>
      <p:pic>
        <p:nvPicPr>
          <p:cNvPr id="7" name="图片 6"/>
          <p:cNvPicPr>
            <a:picLocks/>
          </p:cNvPicPr>
          <p:nvPr userDrawn="1"/>
        </p:nvPicPr>
        <p:blipFill>
          <a:blip r:embed="rId10"/>
          <a:stretch>
            <a:fillRect/>
          </a:stretch>
        </p:blipFill>
        <p:spPr>
          <a:xfrm rot="10800000" flipV="1">
            <a:off x="0" y="952483"/>
            <a:ext cx="12192000" cy="38400"/>
          </a:xfrm>
          <a:prstGeom prst="rect">
            <a:avLst/>
          </a:prstGeom>
        </p:spPr>
      </p:pic>
      <p:pic>
        <p:nvPicPr>
          <p:cNvPr id="8" name="图片 7"/>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9618330" y="330567"/>
            <a:ext cx="1525956" cy="431415"/>
          </a:xfrm>
          <a:prstGeom prst="rect">
            <a:avLst/>
          </a:prstGeom>
        </p:spPr>
      </p:pic>
      <p:pic>
        <p:nvPicPr>
          <p:cNvPr id="9" name="图片 8">
            <a:extLst>
              <a:ext uri="{FF2B5EF4-FFF2-40B4-BE49-F238E27FC236}">
                <a16:creationId xmlns:a16="http://schemas.microsoft.com/office/drawing/2014/main" id="{83DA787A-38F6-4045-91A4-F16FBC38E21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2317" y="356659"/>
            <a:ext cx="457284" cy="457284"/>
          </a:xfrm>
          <a:prstGeom prst="rect">
            <a:avLst/>
          </a:prstGeom>
        </p:spPr>
      </p:pic>
      <p:sp>
        <p:nvSpPr>
          <p:cNvPr id="10" name="矩形 9">
            <a:extLst>
              <a:ext uri="{FF2B5EF4-FFF2-40B4-BE49-F238E27FC236}">
                <a16:creationId xmlns:a16="http://schemas.microsoft.com/office/drawing/2014/main" id="{2BB44396-BB6E-B144-96B4-680F54719436}"/>
              </a:ext>
            </a:extLst>
          </p:cNvPr>
          <p:cNvSpPr/>
          <p:nvPr userDrawn="1"/>
        </p:nvSpPr>
        <p:spPr>
          <a:xfrm>
            <a:off x="221770" y="489289"/>
            <a:ext cx="305612" cy="155403"/>
          </a:xfrm>
          <a:prstGeom prst="rect">
            <a:avLst/>
          </a:prstGeom>
          <a:solidFill>
            <a:srgbClr val="FA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b="0" i="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090691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ftr="0" dt="0"/>
  <p:txStyles>
    <p:titleStyle>
      <a:lvl1pPr algn="l" defTabSz="1625479" rtl="0" eaLnBrk="1" latinLnBrk="0" hangingPunct="1">
        <a:spcBef>
          <a:spcPct val="0"/>
        </a:spcBef>
        <a:buNone/>
        <a:defRPr sz="2933" b="0" i="0" kern="1200">
          <a:solidFill>
            <a:schemeClr val="tx1"/>
          </a:solidFill>
          <a:latin typeface="Microsoft YaHei Light" panose="020B0502040204020203" pitchFamily="34" charset="-122"/>
          <a:ea typeface="Microsoft YaHei Light" panose="020B0502040204020203" pitchFamily="34" charset="-122"/>
          <a:cs typeface="+mj-cs"/>
        </a:defRPr>
      </a:lvl1pPr>
    </p:titleStyle>
    <p:bodyStyle>
      <a:lvl1pPr marL="457189" indent="-457189" algn="l" defTabSz="1219170" rtl="0" eaLnBrk="1" latinLnBrk="0" hangingPunct="1">
        <a:spcBef>
          <a:spcPct val="20000"/>
        </a:spcBef>
        <a:buFont typeface="Arial" pitchFamily="34" charset="0"/>
        <a:buChar char="•"/>
        <a:defRPr sz="3200" b="0" i="0" kern="1200">
          <a:solidFill>
            <a:schemeClr val="tx1"/>
          </a:solidFill>
          <a:latin typeface="Microsoft YaHei Light" panose="020B0502040204020203" pitchFamily="34" charset="-122"/>
          <a:ea typeface="Microsoft YaHei Light" panose="020B0502040204020203" pitchFamily="34" charset="-122"/>
          <a:cs typeface="+mn-cs"/>
        </a:defRPr>
      </a:lvl1pPr>
      <a:lvl2pPr marL="990575" indent="-380990" algn="l" defTabSz="1219170" rtl="0" eaLnBrk="1" latinLnBrk="0" hangingPunct="1">
        <a:spcBef>
          <a:spcPct val="20000"/>
        </a:spcBef>
        <a:buFont typeface="Arial" pitchFamily="34" charset="0"/>
        <a:buChar char="–"/>
        <a:defRPr sz="2667" b="0" i="0" kern="1200">
          <a:solidFill>
            <a:schemeClr val="tx1"/>
          </a:solidFill>
          <a:latin typeface="Microsoft YaHei Light" panose="020B0502040204020203" pitchFamily="34" charset="-122"/>
          <a:ea typeface="Microsoft YaHei Light" panose="020B0502040204020203" pitchFamily="34" charset="-122"/>
          <a:cs typeface="+mn-cs"/>
        </a:defRPr>
      </a:lvl2pPr>
      <a:lvl3pPr marL="1523962" indent="-304792" algn="l" defTabSz="1219170" rtl="0" eaLnBrk="1" latinLnBrk="0" hangingPunct="1">
        <a:spcBef>
          <a:spcPct val="20000"/>
        </a:spcBef>
        <a:buFont typeface="Arial" pitchFamily="34" charset="0"/>
        <a:buChar char="•"/>
        <a:defRPr sz="2400" b="0" i="0" kern="1200">
          <a:solidFill>
            <a:schemeClr val="tx1"/>
          </a:solidFill>
          <a:latin typeface="Microsoft YaHei Light" panose="020B0502040204020203" pitchFamily="34" charset="-122"/>
          <a:ea typeface="Microsoft YaHei Light" panose="020B0502040204020203" pitchFamily="34" charset="-122"/>
          <a:cs typeface="+mn-cs"/>
        </a:defRPr>
      </a:lvl3pPr>
      <a:lvl4pPr marL="2133547" indent="-304792" algn="l" defTabSz="1219170" rtl="0" eaLnBrk="1" latinLnBrk="0" hangingPunct="1">
        <a:spcBef>
          <a:spcPct val="20000"/>
        </a:spcBef>
        <a:buFont typeface="Arial" pitchFamily="34" charset="0"/>
        <a:buChar char="–"/>
        <a:defRPr sz="2133" b="0" i="0" kern="1200">
          <a:solidFill>
            <a:schemeClr val="tx1"/>
          </a:solidFill>
          <a:latin typeface="Microsoft YaHei Light" panose="020B0502040204020203" pitchFamily="34" charset="-122"/>
          <a:ea typeface="Microsoft YaHei Light" panose="020B0502040204020203" pitchFamily="34" charset="-122"/>
          <a:cs typeface="+mn-cs"/>
        </a:defRPr>
      </a:lvl4pPr>
      <a:lvl5pPr marL="2743131" indent="-304792" algn="l" defTabSz="1219170" rtl="0" eaLnBrk="1" latinLnBrk="0" hangingPunct="1">
        <a:spcBef>
          <a:spcPct val="20000"/>
        </a:spcBef>
        <a:buFont typeface="Arial" pitchFamily="34" charset="0"/>
        <a:buChar char="»"/>
        <a:defRPr sz="2133" b="0" i="0" kern="1200">
          <a:solidFill>
            <a:schemeClr val="tx1"/>
          </a:solidFill>
          <a:latin typeface="Microsoft YaHei Light" panose="020B0502040204020203" pitchFamily="34" charset="-122"/>
          <a:ea typeface="Microsoft YaHei Light" panose="020B0502040204020203" pitchFamily="34" charset="-122"/>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3">
            <a:extLst>
              <a:ext uri="{FF2B5EF4-FFF2-40B4-BE49-F238E27FC236}">
                <a16:creationId xmlns:a16="http://schemas.microsoft.com/office/drawing/2014/main" id="{F70271D0-5E0F-204B-A689-4EA61CD8494D}"/>
              </a:ext>
            </a:extLst>
          </p:cNvPr>
          <p:cNvSpPr>
            <a:spLocks noGrp="1"/>
          </p:cNvSpPr>
          <p:nvPr>
            <p:ph type="title"/>
          </p:nvPr>
        </p:nvSpPr>
        <p:spPr>
          <a:xfrm>
            <a:off x="815414" y="21589"/>
            <a:ext cx="8898927" cy="1143000"/>
          </a:xfrm>
        </p:spPr>
        <p:txBody>
          <a:bodyPr/>
          <a:lstStyle/>
          <a:p>
            <a:r>
              <a:rPr lang="en-US" altLang="zh-CN" dirty="0"/>
              <a:t>AI</a:t>
            </a:r>
            <a:r>
              <a:rPr lang="zh-CN" altLang="en-US" dirty="0"/>
              <a:t>产品框架</a:t>
            </a:r>
            <a:endParaRPr lang="zh-CN" altLang="en-US" sz="2400" dirty="0"/>
          </a:p>
        </p:txBody>
      </p:sp>
      <p:sp>
        <p:nvSpPr>
          <p:cNvPr id="34" name="圆角矩形 33"/>
          <p:cNvSpPr/>
          <p:nvPr/>
        </p:nvSpPr>
        <p:spPr>
          <a:xfrm>
            <a:off x="1583500" y="1316766"/>
            <a:ext cx="5647857" cy="409831"/>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r>
              <a:rPr lang="zh-CN" altLang="en-US" sz="1467" kern="0" dirty="0">
                <a:solidFill>
                  <a:prstClr val="black"/>
                </a:solidFill>
                <a:latin typeface="微软雅黑 Light" panose="020B0502040204020203" pitchFamily="34" charset="-122"/>
                <a:ea typeface="微软雅黑 Light" panose="020B0502040204020203" pitchFamily="34" charset="-122"/>
              </a:rPr>
              <a:t>快销</a:t>
            </a:r>
            <a:r>
              <a:rPr lang="en-US" altLang="zh-CN" sz="1467" kern="0" dirty="0">
                <a:solidFill>
                  <a:prstClr val="black"/>
                </a:solidFill>
                <a:latin typeface="微软雅黑 Light" panose="020B0502040204020203" pitchFamily="34" charset="-122"/>
                <a:ea typeface="微软雅黑 Light" panose="020B0502040204020203" pitchFamily="34" charset="-122"/>
              </a:rPr>
              <a:t>-</a:t>
            </a:r>
            <a:r>
              <a:rPr lang="zh-CN" altLang="en-US" sz="1467" kern="0" dirty="0">
                <a:solidFill>
                  <a:prstClr val="black"/>
                </a:solidFill>
                <a:latin typeface="微软雅黑 Light" panose="020B0502040204020203" pitchFamily="34" charset="-122"/>
                <a:ea typeface="微软雅黑 Light" panose="020B0502040204020203" pitchFamily="34" charset="-122"/>
              </a:rPr>
              <a:t>外勤、制造</a:t>
            </a:r>
            <a:r>
              <a:rPr lang="en-US" altLang="zh-CN" sz="1467" kern="0" dirty="0">
                <a:solidFill>
                  <a:prstClr val="black"/>
                </a:solidFill>
                <a:latin typeface="微软雅黑 Light" panose="020B0502040204020203" pitchFamily="34" charset="-122"/>
                <a:ea typeface="微软雅黑 Light" panose="020B0502040204020203" pitchFamily="34" charset="-122"/>
              </a:rPr>
              <a:t>-</a:t>
            </a:r>
            <a:r>
              <a:rPr lang="zh-CN" altLang="en-US" sz="1467" kern="0" dirty="0">
                <a:solidFill>
                  <a:prstClr val="black"/>
                </a:solidFill>
                <a:latin typeface="微软雅黑 Light" panose="020B0502040204020203" pitchFamily="34" charset="-122"/>
                <a:ea typeface="微软雅黑 Light" panose="020B0502040204020203" pitchFamily="34" charset="-122"/>
              </a:rPr>
              <a:t>服务、高科</a:t>
            </a:r>
            <a:r>
              <a:rPr lang="en-US" altLang="zh-CN" sz="1467" kern="0" dirty="0">
                <a:solidFill>
                  <a:prstClr val="black"/>
                </a:solidFill>
                <a:latin typeface="微软雅黑 Light" panose="020B0502040204020203" pitchFamily="34" charset="-122"/>
                <a:ea typeface="微软雅黑 Light" panose="020B0502040204020203" pitchFamily="34" charset="-122"/>
              </a:rPr>
              <a:t>-</a:t>
            </a:r>
            <a:r>
              <a:rPr lang="zh-CN" altLang="en-US" sz="1467" kern="0" dirty="0">
                <a:solidFill>
                  <a:prstClr val="black"/>
                </a:solidFill>
                <a:latin typeface="微软雅黑 Light" panose="020B0502040204020203" pitchFamily="34" charset="-122"/>
                <a:ea typeface="微软雅黑 Light" panose="020B0502040204020203" pitchFamily="34" charset="-122"/>
              </a:rPr>
              <a:t>开源、销售训练、</a:t>
            </a:r>
            <a:r>
              <a:rPr lang="en-US" altLang="zh-CN" sz="1467" kern="0" dirty="0">
                <a:solidFill>
                  <a:prstClr val="black"/>
                </a:solidFill>
                <a:latin typeface="微软雅黑 Light" panose="020B0502040204020203" pitchFamily="34" charset="-122"/>
                <a:ea typeface="微软雅黑 Light" panose="020B0502040204020203" pitchFamily="34" charset="-122"/>
              </a:rPr>
              <a:t>B2B</a:t>
            </a:r>
            <a:r>
              <a:rPr lang="zh-CN" altLang="en-US" sz="1467" kern="0" dirty="0">
                <a:solidFill>
                  <a:prstClr val="black"/>
                </a:solidFill>
                <a:latin typeface="微软雅黑 Light" panose="020B0502040204020203" pitchFamily="34" charset="-122"/>
                <a:ea typeface="微软雅黑 Light" panose="020B0502040204020203" pitchFamily="34" charset="-122"/>
              </a:rPr>
              <a:t>智能订货等</a:t>
            </a:r>
          </a:p>
        </p:txBody>
      </p:sp>
      <p:sp>
        <p:nvSpPr>
          <p:cNvPr id="35" name="文本框 34"/>
          <p:cNvSpPr txBox="1"/>
          <p:nvPr/>
        </p:nvSpPr>
        <p:spPr>
          <a:xfrm>
            <a:off x="247429" y="1310765"/>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应用场景</a:t>
            </a:r>
          </a:p>
        </p:txBody>
      </p:sp>
      <p:sp>
        <p:nvSpPr>
          <p:cNvPr id="36" name="文本框 35"/>
          <p:cNvSpPr txBox="1"/>
          <p:nvPr/>
        </p:nvSpPr>
        <p:spPr>
          <a:xfrm>
            <a:off x="247428" y="2449582"/>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能力层</a:t>
            </a:r>
          </a:p>
        </p:txBody>
      </p:sp>
      <p:sp>
        <p:nvSpPr>
          <p:cNvPr id="2" name="圆角矩形 33">
            <a:extLst>
              <a:ext uri="{FF2B5EF4-FFF2-40B4-BE49-F238E27FC236}">
                <a16:creationId xmlns:a16="http://schemas.microsoft.com/office/drawing/2014/main" id="{5CFABF89-3128-D3C4-5379-8591C5BA6B25}"/>
              </a:ext>
            </a:extLst>
          </p:cNvPr>
          <p:cNvSpPr/>
          <p:nvPr/>
        </p:nvSpPr>
        <p:spPr>
          <a:xfrm>
            <a:off x="1583498" y="1961356"/>
            <a:ext cx="4320480" cy="1433140"/>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r>
              <a:rPr lang="zh-CN" altLang="en-US" sz="1867" kern="0" dirty="0">
                <a:solidFill>
                  <a:prstClr val="black"/>
                </a:solidFill>
                <a:latin typeface="微软雅黑 Light" panose="020B0502040204020203" pitchFamily="34" charset="-122"/>
                <a:ea typeface="微软雅黑 Light" panose="020B0502040204020203" pitchFamily="34" charset="-122"/>
              </a:rPr>
              <a:t>重构</a:t>
            </a:r>
            <a:r>
              <a:rPr lang="en-US" altLang="zh-CN" sz="1867" kern="0" dirty="0">
                <a:solidFill>
                  <a:prstClr val="black"/>
                </a:solidFill>
                <a:latin typeface="微软雅黑 Light" panose="020B0502040204020203" pitchFamily="34" charset="-122"/>
                <a:ea typeface="微软雅黑 Light" panose="020B0502040204020203" pitchFamily="34" charset="-122"/>
              </a:rPr>
              <a:t>2B</a:t>
            </a:r>
            <a:r>
              <a:rPr lang="zh-CN" altLang="en-US" sz="1867" kern="0" dirty="0">
                <a:solidFill>
                  <a:prstClr val="black"/>
                </a:solidFill>
                <a:latin typeface="微软雅黑 Light" panose="020B0502040204020203" pitchFamily="34" charset="-122"/>
                <a:ea typeface="微软雅黑 Light" panose="020B0502040204020203" pitchFamily="34" charset="-122"/>
              </a:rPr>
              <a:t>产品体验、场景赋能</a:t>
            </a: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grpSp>
        <p:nvGrpSpPr>
          <p:cNvPr id="9" name="组合 8">
            <a:extLst>
              <a:ext uri="{FF2B5EF4-FFF2-40B4-BE49-F238E27FC236}">
                <a16:creationId xmlns:a16="http://schemas.microsoft.com/office/drawing/2014/main" id="{84C5B343-436B-EB31-CB8E-FECCDD9EE60F}"/>
              </a:ext>
            </a:extLst>
          </p:cNvPr>
          <p:cNvGrpSpPr/>
          <p:nvPr/>
        </p:nvGrpSpPr>
        <p:grpSpPr>
          <a:xfrm>
            <a:off x="1775520" y="2544365"/>
            <a:ext cx="3918468" cy="682884"/>
            <a:chOff x="5474393" y="3001478"/>
            <a:chExt cx="2938851" cy="512163"/>
          </a:xfrm>
        </p:grpSpPr>
        <p:sp>
          <p:nvSpPr>
            <p:cNvPr id="31" name="圆角矩形 30"/>
            <p:cNvSpPr/>
            <p:nvPr/>
          </p:nvSpPr>
          <p:spPr>
            <a:xfrm>
              <a:off x="5474393" y="3001478"/>
              <a:ext cx="840868"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智能搜索</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4" name="圆角矩形 30">
              <a:extLst>
                <a:ext uri="{FF2B5EF4-FFF2-40B4-BE49-F238E27FC236}">
                  <a16:creationId xmlns:a16="http://schemas.microsoft.com/office/drawing/2014/main" id="{9B9AF0CA-617D-5752-06A8-2274BB2E7CEF}"/>
                </a:ext>
              </a:extLst>
            </p:cNvPr>
            <p:cNvSpPr/>
            <p:nvPr/>
          </p:nvSpPr>
          <p:spPr>
            <a:xfrm>
              <a:off x="6443564" y="3004790"/>
              <a:ext cx="714323"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IM</a:t>
              </a:r>
              <a:r>
                <a:rPr lang="zh-CN" altLang="en-US" sz="1600" kern="0" dirty="0">
                  <a:solidFill>
                    <a:srgbClr val="000000"/>
                  </a:solidFill>
                  <a:latin typeface="微软雅黑 Light" panose="020B0502040204020203" pitchFamily="34" charset="-122"/>
                  <a:ea typeface="微软雅黑 Light" panose="020B0502040204020203" pitchFamily="34" charset="-122"/>
                </a:rPr>
                <a:t>业务</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 name="圆角矩形 30">
              <a:extLst>
                <a:ext uri="{FF2B5EF4-FFF2-40B4-BE49-F238E27FC236}">
                  <a16:creationId xmlns:a16="http://schemas.microsoft.com/office/drawing/2014/main" id="{36BAEFF2-7171-0316-EFFF-050365A095E6}"/>
                </a:ext>
              </a:extLst>
            </p:cNvPr>
            <p:cNvSpPr/>
            <p:nvPr/>
          </p:nvSpPr>
          <p:spPr>
            <a:xfrm>
              <a:off x="7286190" y="3001478"/>
              <a:ext cx="1127053"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信息流智能化</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 name="圆角矩形 30">
              <a:extLst>
                <a:ext uri="{FF2B5EF4-FFF2-40B4-BE49-F238E27FC236}">
                  <a16:creationId xmlns:a16="http://schemas.microsoft.com/office/drawing/2014/main" id="{84F204C4-2D7F-872C-A840-FF37B03E0A49}"/>
                </a:ext>
              </a:extLst>
            </p:cNvPr>
            <p:cNvSpPr/>
            <p:nvPr/>
          </p:nvSpPr>
          <p:spPr>
            <a:xfrm>
              <a:off x="5478314" y="3284282"/>
              <a:ext cx="1405422"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教练问答机器人</a:t>
              </a:r>
            </a:p>
          </p:txBody>
        </p:sp>
        <p:sp>
          <p:nvSpPr>
            <p:cNvPr id="7" name="圆角矩形 30">
              <a:extLst>
                <a:ext uri="{FF2B5EF4-FFF2-40B4-BE49-F238E27FC236}">
                  <a16:creationId xmlns:a16="http://schemas.microsoft.com/office/drawing/2014/main" id="{222C9F59-1B8A-EFE4-B8A9-2A114BF35263}"/>
                </a:ext>
              </a:extLst>
            </p:cNvPr>
            <p:cNvSpPr/>
            <p:nvPr/>
          </p:nvSpPr>
          <p:spPr>
            <a:xfrm>
              <a:off x="7031674" y="3313299"/>
              <a:ext cx="1381570"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工作日志生成</a:t>
              </a:r>
            </a:p>
          </p:txBody>
        </p:sp>
      </p:grpSp>
      <p:sp>
        <p:nvSpPr>
          <p:cNvPr id="8" name="圆角矩形 33">
            <a:extLst>
              <a:ext uri="{FF2B5EF4-FFF2-40B4-BE49-F238E27FC236}">
                <a16:creationId xmlns:a16="http://schemas.microsoft.com/office/drawing/2014/main" id="{11AC595F-C3FD-E2E9-20F9-A1BA899A085B}"/>
              </a:ext>
            </a:extLst>
          </p:cNvPr>
          <p:cNvSpPr/>
          <p:nvPr/>
        </p:nvSpPr>
        <p:spPr>
          <a:xfrm>
            <a:off x="7440151" y="1311303"/>
            <a:ext cx="4224469" cy="409831"/>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r>
              <a:rPr lang="zh-CN" altLang="en-US" sz="1467" kern="0" dirty="0">
                <a:solidFill>
                  <a:prstClr val="black"/>
                </a:solidFill>
                <a:latin typeface="微软雅黑 Light" panose="020B0502040204020203" pitchFamily="34" charset="-122"/>
                <a:ea typeface="微软雅黑 Light" panose="020B0502040204020203" pitchFamily="34" charset="-122"/>
              </a:rPr>
              <a:t>营销</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开源</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跟进</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赢单</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成交</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服务</a:t>
            </a:r>
            <a:r>
              <a:rPr lang="en-US" altLang="zh-CN" sz="1467" kern="0" dirty="0">
                <a:solidFill>
                  <a:prstClr val="black"/>
                </a:solidFill>
                <a:latin typeface="微软雅黑 Light" panose="020B0502040204020203" pitchFamily="34" charset="-122"/>
                <a:ea typeface="微软雅黑 Light" panose="020B0502040204020203" pitchFamily="34" charset="-122"/>
              </a:rPr>
              <a:t>-&gt;</a:t>
            </a:r>
            <a:r>
              <a:rPr lang="zh-CN" altLang="en-US" sz="1467" kern="0" dirty="0">
                <a:solidFill>
                  <a:prstClr val="black"/>
                </a:solidFill>
                <a:latin typeface="微软雅黑 Light" panose="020B0502040204020203" pitchFamily="34" charset="-122"/>
                <a:ea typeface="微软雅黑 Light" panose="020B0502040204020203" pitchFamily="34" charset="-122"/>
              </a:rPr>
              <a:t>流失</a:t>
            </a:r>
          </a:p>
        </p:txBody>
      </p:sp>
      <p:sp>
        <p:nvSpPr>
          <p:cNvPr id="10" name="圆角矩形 33">
            <a:extLst>
              <a:ext uri="{FF2B5EF4-FFF2-40B4-BE49-F238E27FC236}">
                <a16:creationId xmlns:a16="http://schemas.microsoft.com/office/drawing/2014/main" id="{E23C704C-39B2-1228-9136-0A7FC380B0AE}"/>
              </a:ext>
            </a:extLst>
          </p:cNvPr>
          <p:cNvSpPr/>
          <p:nvPr/>
        </p:nvSpPr>
        <p:spPr>
          <a:xfrm>
            <a:off x="6096000" y="1961356"/>
            <a:ext cx="5568620" cy="1433140"/>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r>
              <a:rPr lang="zh-CN" altLang="en-US" sz="1867" kern="0" dirty="0">
                <a:solidFill>
                  <a:prstClr val="black"/>
                </a:solidFill>
                <a:latin typeface="微软雅黑 Light" panose="020B0502040204020203" pitchFamily="34" charset="-122"/>
                <a:ea typeface="微软雅黑 Light" panose="020B0502040204020203" pitchFamily="34" charset="-122"/>
              </a:rPr>
              <a:t>决策智能</a:t>
            </a: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grpSp>
        <p:nvGrpSpPr>
          <p:cNvPr id="19" name="组合 18">
            <a:extLst>
              <a:ext uri="{FF2B5EF4-FFF2-40B4-BE49-F238E27FC236}">
                <a16:creationId xmlns:a16="http://schemas.microsoft.com/office/drawing/2014/main" id="{DB00AD90-092C-2BD1-9A8D-3FD2F8D3002B}"/>
              </a:ext>
            </a:extLst>
          </p:cNvPr>
          <p:cNvGrpSpPr/>
          <p:nvPr/>
        </p:nvGrpSpPr>
        <p:grpSpPr>
          <a:xfrm>
            <a:off x="6298351" y="2544364"/>
            <a:ext cx="5174245" cy="644195"/>
            <a:chOff x="4723764" y="2000899"/>
            <a:chExt cx="3880684" cy="483146"/>
          </a:xfrm>
        </p:grpSpPr>
        <p:sp>
          <p:nvSpPr>
            <p:cNvPr id="12" name="圆角矩形 30">
              <a:extLst>
                <a:ext uri="{FF2B5EF4-FFF2-40B4-BE49-F238E27FC236}">
                  <a16:creationId xmlns:a16="http://schemas.microsoft.com/office/drawing/2014/main" id="{CBB5EF53-5F10-372E-81C7-B0903EF2309C}"/>
                </a:ext>
              </a:extLst>
            </p:cNvPr>
            <p:cNvSpPr/>
            <p:nvPr/>
          </p:nvSpPr>
          <p:spPr>
            <a:xfrm>
              <a:off x="4723764" y="2000899"/>
              <a:ext cx="817407"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线索评分</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13" name="圆角矩形 30">
              <a:extLst>
                <a:ext uri="{FF2B5EF4-FFF2-40B4-BE49-F238E27FC236}">
                  <a16:creationId xmlns:a16="http://schemas.microsoft.com/office/drawing/2014/main" id="{F1D7996B-61B4-13E5-9982-622CD4AAD31E}"/>
                </a:ext>
              </a:extLst>
            </p:cNvPr>
            <p:cNvSpPr/>
            <p:nvPr/>
          </p:nvSpPr>
          <p:spPr>
            <a:xfrm>
              <a:off x="5619551" y="2008547"/>
              <a:ext cx="817407"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客户画像</a:t>
              </a:r>
            </a:p>
          </p:txBody>
        </p:sp>
        <p:sp>
          <p:nvSpPr>
            <p:cNvPr id="14" name="圆角矩形 30">
              <a:extLst>
                <a:ext uri="{FF2B5EF4-FFF2-40B4-BE49-F238E27FC236}">
                  <a16:creationId xmlns:a16="http://schemas.microsoft.com/office/drawing/2014/main" id="{A4EB141F-773A-CEFE-9B88-7B74BEF4DDE3}"/>
                </a:ext>
              </a:extLst>
            </p:cNvPr>
            <p:cNvSpPr/>
            <p:nvPr/>
          </p:nvSpPr>
          <p:spPr>
            <a:xfrm>
              <a:off x="6515338" y="2002600"/>
              <a:ext cx="817407"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数据预测</a:t>
              </a:r>
            </a:p>
          </p:txBody>
        </p:sp>
        <p:sp>
          <p:nvSpPr>
            <p:cNvPr id="15" name="圆角矩形 30">
              <a:extLst>
                <a:ext uri="{FF2B5EF4-FFF2-40B4-BE49-F238E27FC236}">
                  <a16:creationId xmlns:a16="http://schemas.microsoft.com/office/drawing/2014/main" id="{0769E863-ED59-2DFF-A57C-11D059BC0237}"/>
                </a:ext>
              </a:extLst>
            </p:cNvPr>
            <p:cNvSpPr/>
            <p:nvPr/>
          </p:nvSpPr>
          <p:spPr>
            <a:xfrm>
              <a:off x="4723764" y="2289994"/>
              <a:ext cx="1192553" cy="187760"/>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客户近况洞察</a:t>
              </a:r>
            </a:p>
          </p:txBody>
        </p:sp>
        <p:sp>
          <p:nvSpPr>
            <p:cNvPr id="16" name="圆角矩形 30">
              <a:extLst>
                <a:ext uri="{FF2B5EF4-FFF2-40B4-BE49-F238E27FC236}">
                  <a16:creationId xmlns:a16="http://schemas.microsoft.com/office/drawing/2014/main" id="{017C56DB-73C4-1E46-9050-8D8B009DDB16}"/>
                </a:ext>
              </a:extLst>
            </p:cNvPr>
            <p:cNvSpPr/>
            <p:nvPr/>
          </p:nvSpPr>
          <p:spPr>
            <a:xfrm>
              <a:off x="6053914" y="2283703"/>
              <a:ext cx="1539063"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跟进建议</a:t>
              </a:r>
              <a:r>
                <a:rPr lang="en-US" altLang="zh-CN" sz="1600" kern="0" dirty="0">
                  <a:solidFill>
                    <a:srgbClr val="000000"/>
                  </a:solidFill>
                  <a:latin typeface="微软雅黑 Light" panose="020B0502040204020203" pitchFamily="34" charset="-122"/>
                  <a:ea typeface="微软雅黑 Light" panose="020B0502040204020203" pitchFamily="34" charset="-122"/>
                </a:rPr>
                <a:t>/</a:t>
              </a:r>
              <a:r>
                <a:rPr lang="zh-CN" altLang="en-US" sz="1600" kern="0" dirty="0">
                  <a:solidFill>
                    <a:srgbClr val="000000"/>
                  </a:solidFill>
                  <a:latin typeface="微软雅黑 Light" panose="020B0502040204020203" pitchFamily="34" charset="-122"/>
                  <a:ea typeface="微软雅黑 Light" panose="020B0502040204020203" pitchFamily="34" charset="-122"/>
                </a:rPr>
                <a:t>回复建议</a:t>
              </a:r>
            </a:p>
          </p:txBody>
        </p:sp>
        <p:sp>
          <p:nvSpPr>
            <p:cNvPr id="17" name="圆角矩形 30">
              <a:extLst>
                <a:ext uri="{FF2B5EF4-FFF2-40B4-BE49-F238E27FC236}">
                  <a16:creationId xmlns:a16="http://schemas.microsoft.com/office/drawing/2014/main" id="{F06CD2AF-86A7-91DB-11FA-35346474043F}"/>
                </a:ext>
              </a:extLst>
            </p:cNvPr>
            <p:cNvSpPr/>
            <p:nvPr/>
          </p:nvSpPr>
          <p:spPr>
            <a:xfrm>
              <a:off x="7730574" y="2283703"/>
              <a:ext cx="873874"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客户推荐</a:t>
              </a:r>
            </a:p>
          </p:txBody>
        </p:sp>
        <p:sp>
          <p:nvSpPr>
            <p:cNvPr id="18" name="圆角矩形 30">
              <a:extLst>
                <a:ext uri="{FF2B5EF4-FFF2-40B4-BE49-F238E27FC236}">
                  <a16:creationId xmlns:a16="http://schemas.microsoft.com/office/drawing/2014/main" id="{67AC7B9E-B3FB-752E-FE83-708ED8C925F1}"/>
                </a:ext>
              </a:extLst>
            </p:cNvPr>
            <p:cNvSpPr/>
            <p:nvPr/>
          </p:nvSpPr>
          <p:spPr>
            <a:xfrm>
              <a:off x="7411125" y="2000899"/>
              <a:ext cx="1193323" cy="200342"/>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意向</a:t>
              </a:r>
              <a:r>
                <a:rPr lang="en-US" altLang="zh-CN" sz="1600" kern="0" dirty="0">
                  <a:solidFill>
                    <a:srgbClr val="000000"/>
                  </a:solidFill>
                  <a:latin typeface="微软雅黑 Light" panose="020B0502040204020203" pitchFamily="34" charset="-122"/>
                  <a:ea typeface="微软雅黑 Light" panose="020B0502040204020203" pitchFamily="34" charset="-122"/>
                </a:rPr>
                <a:t>/</a:t>
              </a:r>
              <a:r>
                <a:rPr lang="zh-CN" altLang="en-US" sz="1600" kern="0" dirty="0">
                  <a:solidFill>
                    <a:srgbClr val="000000"/>
                  </a:solidFill>
                  <a:latin typeface="微软雅黑 Light" panose="020B0502040204020203" pitchFamily="34" charset="-122"/>
                  <a:ea typeface="微软雅黑 Light" panose="020B0502040204020203" pitchFamily="34" charset="-122"/>
                </a:rPr>
                <a:t>情感分析</a:t>
              </a:r>
            </a:p>
          </p:txBody>
        </p:sp>
      </p:grpSp>
      <p:sp>
        <p:nvSpPr>
          <p:cNvPr id="20" name="圆角矩形 33">
            <a:extLst>
              <a:ext uri="{FF2B5EF4-FFF2-40B4-BE49-F238E27FC236}">
                <a16:creationId xmlns:a16="http://schemas.microsoft.com/office/drawing/2014/main" id="{0091C565-2AFC-9836-1746-45698197A1C5}"/>
              </a:ext>
            </a:extLst>
          </p:cNvPr>
          <p:cNvSpPr/>
          <p:nvPr/>
        </p:nvSpPr>
        <p:spPr>
          <a:xfrm>
            <a:off x="1583498" y="3599296"/>
            <a:ext cx="10142443" cy="1914448"/>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sp>
        <p:nvSpPr>
          <p:cNvPr id="43" name="圆角矩形 30">
            <a:extLst>
              <a:ext uri="{FF2B5EF4-FFF2-40B4-BE49-F238E27FC236}">
                <a16:creationId xmlns:a16="http://schemas.microsoft.com/office/drawing/2014/main" id="{DB9AE15C-AC15-A8C7-6E2F-1AC9CB8D68CA}"/>
              </a:ext>
            </a:extLst>
          </p:cNvPr>
          <p:cNvSpPr/>
          <p:nvPr/>
        </p:nvSpPr>
        <p:spPr>
          <a:xfrm>
            <a:off x="9380107" y="3734782"/>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机器学习模型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0" name="圆角矩形 30">
            <a:extLst>
              <a:ext uri="{FF2B5EF4-FFF2-40B4-BE49-F238E27FC236}">
                <a16:creationId xmlns:a16="http://schemas.microsoft.com/office/drawing/2014/main" id="{B9ED2023-F777-1898-691B-08948EFDC89E}"/>
              </a:ext>
            </a:extLst>
          </p:cNvPr>
          <p:cNvSpPr/>
          <p:nvPr/>
        </p:nvSpPr>
        <p:spPr>
          <a:xfrm>
            <a:off x="7248127" y="373096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多模态类模型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1" name="圆角矩形 30">
            <a:extLst>
              <a:ext uri="{FF2B5EF4-FFF2-40B4-BE49-F238E27FC236}">
                <a16:creationId xmlns:a16="http://schemas.microsoft.com/office/drawing/2014/main" id="{2BB7E046-82E2-69E8-78FC-97A9CC4B8DD3}"/>
              </a:ext>
            </a:extLst>
          </p:cNvPr>
          <p:cNvSpPr/>
          <p:nvPr/>
        </p:nvSpPr>
        <p:spPr>
          <a:xfrm>
            <a:off x="5116147" y="373096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CV</a:t>
            </a:r>
            <a:r>
              <a:rPr lang="zh-CN" altLang="en-US" sz="1600" kern="0" dirty="0">
                <a:solidFill>
                  <a:srgbClr val="000000"/>
                </a:solidFill>
                <a:latin typeface="微软雅黑 Light" panose="020B0502040204020203" pitchFamily="34" charset="-122"/>
                <a:ea typeface="微软雅黑 Light" panose="020B0502040204020203" pitchFamily="34" charset="-122"/>
              </a:rPr>
              <a:t>类模型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2" name="圆角矩形 30">
            <a:extLst>
              <a:ext uri="{FF2B5EF4-FFF2-40B4-BE49-F238E27FC236}">
                <a16:creationId xmlns:a16="http://schemas.microsoft.com/office/drawing/2014/main" id="{5A085E9E-037F-9974-C0DA-729E42B743BC}"/>
              </a:ext>
            </a:extLst>
          </p:cNvPr>
          <p:cNvSpPr/>
          <p:nvPr/>
        </p:nvSpPr>
        <p:spPr>
          <a:xfrm>
            <a:off x="2984167" y="373096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NLP</a:t>
            </a:r>
            <a:r>
              <a:rPr lang="zh-CN" altLang="en-US" sz="1600" kern="0" dirty="0">
                <a:solidFill>
                  <a:srgbClr val="000000"/>
                </a:solidFill>
                <a:latin typeface="微软雅黑 Light" panose="020B0502040204020203" pitchFamily="34" charset="-122"/>
                <a:ea typeface="微软雅黑 Light" panose="020B0502040204020203" pitchFamily="34" charset="-122"/>
              </a:rPr>
              <a:t>类模型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56024BCA-21DA-3DA8-1B10-414E431E6CF9}"/>
              </a:ext>
            </a:extLst>
          </p:cNvPr>
          <p:cNvSpPr txBox="1"/>
          <p:nvPr/>
        </p:nvSpPr>
        <p:spPr>
          <a:xfrm>
            <a:off x="1871530" y="3662372"/>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基础模型</a:t>
            </a:r>
          </a:p>
        </p:txBody>
      </p:sp>
      <p:sp>
        <p:nvSpPr>
          <p:cNvPr id="54" name="文本框 53">
            <a:extLst>
              <a:ext uri="{FF2B5EF4-FFF2-40B4-BE49-F238E27FC236}">
                <a16:creationId xmlns:a16="http://schemas.microsoft.com/office/drawing/2014/main" id="{D6D0426A-EAF4-1C5D-01BA-A27925D9A696}"/>
              </a:ext>
            </a:extLst>
          </p:cNvPr>
          <p:cNvSpPr txBox="1"/>
          <p:nvPr/>
        </p:nvSpPr>
        <p:spPr>
          <a:xfrm>
            <a:off x="1871530" y="4133040"/>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平台工具</a:t>
            </a:r>
          </a:p>
        </p:txBody>
      </p:sp>
      <p:sp>
        <p:nvSpPr>
          <p:cNvPr id="55" name="文本框 54">
            <a:extLst>
              <a:ext uri="{FF2B5EF4-FFF2-40B4-BE49-F238E27FC236}">
                <a16:creationId xmlns:a16="http://schemas.microsoft.com/office/drawing/2014/main" id="{82338AAE-6B99-EC5B-7553-BDC0A2C30869}"/>
              </a:ext>
            </a:extLst>
          </p:cNvPr>
          <p:cNvSpPr txBox="1"/>
          <p:nvPr/>
        </p:nvSpPr>
        <p:spPr>
          <a:xfrm>
            <a:off x="1871530" y="4573293"/>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基础算法</a:t>
            </a:r>
          </a:p>
        </p:txBody>
      </p:sp>
      <p:sp>
        <p:nvSpPr>
          <p:cNvPr id="56" name="圆角矩形 30">
            <a:extLst>
              <a:ext uri="{FF2B5EF4-FFF2-40B4-BE49-F238E27FC236}">
                <a16:creationId xmlns:a16="http://schemas.microsoft.com/office/drawing/2014/main" id="{9096EE7E-D52A-385C-874B-6D841F3FC2C5}"/>
              </a:ext>
            </a:extLst>
          </p:cNvPr>
          <p:cNvSpPr/>
          <p:nvPr/>
        </p:nvSpPr>
        <p:spPr>
          <a:xfrm>
            <a:off x="9380107" y="4201922"/>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数据清洗工具</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7" name="圆角矩形 30">
            <a:extLst>
              <a:ext uri="{FF2B5EF4-FFF2-40B4-BE49-F238E27FC236}">
                <a16:creationId xmlns:a16="http://schemas.microsoft.com/office/drawing/2014/main" id="{7CD62EA2-A5EF-E2A9-4F15-C3081DA3DCC4}"/>
              </a:ext>
            </a:extLst>
          </p:cNvPr>
          <p:cNvSpPr/>
          <p:nvPr/>
        </p:nvSpPr>
        <p:spPr>
          <a:xfrm>
            <a:off x="7248127" y="419810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数据标注平台</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8" name="圆角矩形 30">
            <a:extLst>
              <a:ext uri="{FF2B5EF4-FFF2-40B4-BE49-F238E27FC236}">
                <a16:creationId xmlns:a16="http://schemas.microsoft.com/office/drawing/2014/main" id="{07D1B1C3-2472-43CB-74D8-44B235D4C158}"/>
              </a:ext>
            </a:extLst>
          </p:cNvPr>
          <p:cNvSpPr/>
          <p:nvPr/>
        </p:nvSpPr>
        <p:spPr>
          <a:xfrm>
            <a:off x="5116147" y="419810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模型训练平台</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9" name="圆角矩形 30">
            <a:extLst>
              <a:ext uri="{FF2B5EF4-FFF2-40B4-BE49-F238E27FC236}">
                <a16:creationId xmlns:a16="http://schemas.microsoft.com/office/drawing/2014/main" id="{A43280F5-CCAE-4276-98F3-AD7C7767E4BF}"/>
              </a:ext>
            </a:extLst>
          </p:cNvPr>
          <p:cNvSpPr/>
          <p:nvPr/>
        </p:nvSpPr>
        <p:spPr>
          <a:xfrm>
            <a:off x="2984167" y="419810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模型生成平台</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0" name="圆角矩形 30">
            <a:extLst>
              <a:ext uri="{FF2B5EF4-FFF2-40B4-BE49-F238E27FC236}">
                <a16:creationId xmlns:a16="http://schemas.microsoft.com/office/drawing/2014/main" id="{809CFA4C-1A6B-DE50-47B7-249BD24E4567}"/>
              </a:ext>
            </a:extLst>
          </p:cNvPr>
          <p:cNvSpPr/>
          <p:nvPr/>
        </p:nvSpPr>
        <p:spPr>
          <a:xfrm>
            <a:off x="9999406" y="4679296"/>
            <a:ext cx="13244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XGboost</a:t>
            </a:r>
            <a:endParaRPr lang="zh-CN" altLang="en-US" sz="1600" kern="0" dirty="0">
              <a:solidFill>
                <a:srgbClr val="000000"/>
              </a:solidFill>
              <a:latin typeface="微软雅黑 Light" panose="020B0502040204020203" pitchFamily="34" charset="-122"/>
              <a:ea typeface="微软雅黑 Light" panose="020B0502040204020203" pitchFamily="34" charset="-122"/>
            </a:endParaRPr>
          </a:p>
        </p:txBody>
      </p:sp>
      <p:sp>
        <p:nvSpPr>
          <p:cNvPr id="61" name="圆角矩形 30">
            <a:extLst>
              <a:ext uri="{FF2B5EF4-FFF2-40B4-BE49-F238E27FC236}">
                <a16:creationId xmlns:a16="http://schemas.microsoft.com/office/drawing/2014/main" id="{13EF7178-ACDF-0B33-7FA0-8FB0A59E1275}"/>
              </a:ext>
            </a:extLst>
          </p:cNvPr>
          <p:cNvSpPr/>
          <p:nvPr/>
        </p:nvSpPr>
        <p:spPr>
          <a:xfrm>
            <a:off x="5684538" y="4674358"/>
            <a:ext cx="1132383"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RNN</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2" name="圆角矩形 30">
            <a:extLst>
              <a:ext uri="{FF2B5EF4-FFF2-40B4-BE49-F238E27FC236}">
                <a16:creationId xmlns:a16="http://schemas.microsoft.com/office/drawing/2014/main" id="{7BC64744-AB15-EDEF-5E15-19D57CEB24F8}"/>
              </a:ext>
            </a:extLst>
          </p:cNvPr>
          <p:cNvSpPr/>
          <p:nvPr/>
        </p:nvSpPr>
        <p:spPr>
          <a:xfrm>
            <a:off x="4325625" y="4674358"/>
            <a:ext cx="1132383"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DNN</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3" name="圆角矩形 30">
            <a:extLst>
              <a:ext uri="{FF2B5EF4-FFF2-40B4-BE49-F238E27FC236}">
                <a16:creationId xmlns:a16="http://schemas.microsoft.com/office/drawing/2014/main" id="{0642A370-851B-E616-1AEA-CE082D6F35B5}"/>
              </a:ext>
            </a:extLst>
          </p:cNvPr>
          <p:cNvSpPr/>
          <p:nvPr/>
        </p:nvSpPr>
        <p:spPr>
          <a:xfrm>
            <a:off x="2984168" y="4674358"/>
            <a:ext cx="1132383"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CNN</a:t>
            </a:r>
            <a:endParaRPr lang="zh-CN" altLang="en-US" sz="1600" kern="0" dirty="0">
              <a:solidFill>
                <a:srgbClr val="000000"/>
              </a:solidFill>
              <a:latin typeface="微软雅黑 Light" panose="020B0502040204020203" pitchFamily="34" charset="-122"/>
              <a:ea typeface="微软雅黑 Light" panose="020B0502040204020203" pitchFamily="34" charset="-122"/>
            </a:endParaRPr>
          </a:p>
        </p:txBody>
      </p:sp>
      <p:sp>
        <p:nvSpPr>
          <p:cNvPr id="64" name="圆角矩形 30">
            <a:extLst>
              <a:ext uri="{FF2B5EF4-FFF2-40B4-BE49-F238E27FC236}">
                <a16:creationId xmlns:a16="http://schemas.microsoft.com/office/drawing/2014/main" id="{BC3BEDAA-06C6-318C-19A2-C754B7BD38B2}"/>
              </a:ext>
            </a:extLst>
          </p:cNvPr>
          <p:cNvSpPr/>
          <p:nvPr/>
        </p:nvSpPr>
        <p:spPr>
          <a:xfrm>
            <a:off x="7043013" y="4674358"/>
            <a:ext cx="1132383"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Bert</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5" name="圆角矩形 30">
            <a:extLst>
              <a:ext uri="{FF2B5EF4-FFF2-40B4-BE49-F238E27FC236}">
                <a16:creationId xmlns:a16="http://schemas.microsoft.com/office/drawing/2014/main" id="{61F76F0E-2701-3CF8-E4C1-24A8131AB209}"/>
              </a:ext>
            </a:extLst>
          </p:cNvPr>
          <p:cNvSpPr/>
          <p:nvPr/>
        </p:nvSpPr>
        <p:spPr>
          <a:xfrm>
            <a:off x="8401048" y="4679296"/>
            <a:ext cx="137594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LightGBM</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6" name="圆角矩形 30">
            <a:extLst>
              <a:ext uri="{FF2B5EF4-FFF2-40B4-BE49-F238E27FC236}">
                <a16:creationId xmlns:a16="http://schemas.microsoft.com/office/drawing/2014/main" id="{AE66F9B1-CACB-B886-5A6A-AF4504B8BC5E}"/>
              </a:ext>
            </a:extLst>
          </p:cNvPr>
          <p:cNvSpPr/>
          <p:nvPr/>
        </p:nvSpPr>
        <p:spPr>
          <a:xfrm>
            <a:off x="9363335" y="5110586"/>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Caffe</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7" name="圆角矩形 30">
            <a:extLst>
              <a:ext uri="{FF2B5EF4-FFF2-40B4-BE49-F238E27FC236}">
                <a16:creationId xmlns:a16="http://schemas.microsoft.com/office/drawing/2014/main" id="{4FE01C46-EC5B-EEE1-5E59-57E5D75051DD}"/>
              </a:ext>
            </a:extLst>
          </p:cNvPr>
          <p:cNvSpPr/>
          <p:nvPr/>
        </p:nvSpPr>
        <p:spPr>
          <a:xfrm>
            <a:off x="7231355" y="5106764"/>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PaddlePaddle</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8" name="圆角矩形 30">
            <a:extLst>
              <a:ext uri="{FF2B5EF4-FFF2-40B4-BE49-F238E27FC236}">
                <a16:creationId xmlns:a16="http://schemas.microsoft.com/office/drawing/2014/main" id="{2E0EEB67-44E6-EF6B-5286-B5D7A0725AB6}"/>
              </a:ext>
            </a:extLst>
          </p:cNvPr>
          <p:cNvSpPr/>
          <p:nvPr/>
        </p:nvSpPr>
        <p:spPr>
          <a:xfrm>
            <a:off x="5099375" y="5106764"/>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PyTorch</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9" name="圆角矩形 30">
            <a:extLst>
              <a:ext uri="{FF2B5EF4-FFF2-40B4-BE49-F238E27FC236}">
                <a16:creationId xmlns:a16="http://schemas.microsoft.com/office/drawing/2014/main" id="{285612DF-AAD3-9E8D-3984-0908692E37B0}"/>
              </a:ext>
            </a:extLst>
          </p:cNvPr>
          <p:cNvSpPr/>
          <p:nvPr/>
        </p:nvSpPr>
        <p:spPr>
          <a:xfrm>
            <a:off x="2967395" y="5106764"/>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TensorFlow</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70" name="文本框 69">
            <a:extLst>
              <a:ext uri="{FF2B5EF4-FFF2-40B4-BE49-F238E27FC236}">
                <a16:creationId xmlns:a16="http://schemas.microsoft.com/office/drawing/2014/main" id="{9088195E-C05C-F38D-4F52-C211D5B5CECC}"/>
              </a:ext>
            </a:extLst>
          </p:cNvPr>
          <p:cNvSpPr txBox="1"/>
          <p:nvPr/>
        </p:nvSpPr>
        <p:spPr>
          <a:xfrm>
            <a:off x="1871530" y="5041696"/>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算法框架</a:t>
            </a:r>
          </a:p>
        </p:txBody>
      </p:sp>
      <p:sp>
        <p:nvSpPr>
          <p:cNvPr id="71" name="文本框 70">
            <a:extLst>
              <a:ext uri="{FF2B5EF4-FFF2-40B4-BE49-F238E27FC236}">
                <a16:creationId xmlns:a16="http://schemas.microsoft.com/office/drawing/2014/main" id="{664CA460-ED6A-DC14-9AC8-3E356C577864}"/>
              </a:ext>
            </a:extLst>
          </p:cNvPr>
          <p:cNvSpPr txBox="1"/>
          <p:nvPr/>
        </p:nvSpPr>
        <p:spPr>
          <a:xfrm>
            <a:off x="247428" y="4368107"/>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算法层</a:t>
            </a:r>
          </a:p>
        </p:txBody>
      </p:sp>
      <p:sp>
        <p:nvSpPr>
          <p:cNvPr id="72" name="文本框 71">
            <a:extLst>
              <a:ext uri="{FF2B5EF4-FFF2-40B4-BE49-F238E27FC236}">
                <a16:creationId xmlns:a16="http://schemas.microsoft.com/office/drawing/2014/main" id="{15AA30F1-75F4-766F-B91B-583919C30E6F}"/>
              </a:ext>
            </a:extLst>
          </p:cNvPr>
          <p:cNvSpPr txBox="1"/>
          <p:nvPr/>
        </p:nvSpPr>
        <p:spPr>
          <a:xfrm>
            <a:off x="247428" y="5814556"/>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算力层</a:t>
            </a:r>
          </a:p>
        </p:txBody>
      </p:sp>
      <p:sp>
        <p:nvSpPr>
          <p:cNvPr id="73" name="圆角矩形 33">
            <a:extLst>
              <a:ext uri="{FF2B5EF4-FFF2-40B4-BE49-F238E27FC236}">
                <a16:creationId xmlns:a16="http://schemas.microsoft.com/office/drawing/2014/main" id="{8F77DCBA-F72A-8101-B3E4-4DC0160A2F38}"/>
              </a:ext>
            </a:extLst>
          </p:cNvPr>
          <p:cNvSpPr/>
          <p:nvPr/>
        </p:nvSpPr>
        <p:spPr>
          <a:xfrm>
            <a:off x="1639596" y="5822685"/>
            <a:ext cx="10086344" cy="409831"/>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endParaRPr lang="zh-CN" altLang="en-US" sz="1467" kern="0" dirty="0">
              <a:solidFill>
                <a:prstClr val="black"/>
              </a:solidFill>
              <a:latin typeface="微软雅黑 Light" panose="020B0502040204020203" pitchFamily="34" charset="-122"/>
              <a:ea typeface="微软雅黑 Light" panose="020B0502040204020203" pitchFamily="34" charset="-122"/>
            </a:endParaRPr>
          </a:p>
        </p:txBody>
      </p:sp>
      <p:sp>
        <p:nvSpPr>
          <p:cNvPr id="75" name="文本框 74">
            <a:extLst>
              <a:ext uri="{FF2B5EF4-FFF2-40B4-BE49-F238E27FC236}">
                <a16:creationId xmlns:a16="http://schemas.microsoft.com/office/drawing/2014/main" id="{2271EF25-DE2F-9188-6661-E891BA40E5DA}"/>
              </a:ext>
            </a:extLst>
          </p:cNvPr>
          <p:cNvSpPr txBox="1"/>
          <p:nvPr/>
        </p:nvSpPr>
        <p:spPr>
          <a:xfrm>
            <a:off x="1700658" y="5837021"/>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计算设备</a:t>
            </a:r>
          </a:p>
        </p:txBody>
      </p:sp>
      <p:sp>
        <p:nvSpPr>
          <p:cNvPr id="76" name="圆角矩形 30">
            <a:extLst>
              <a:ext uri="{FF2B5EF4-FFF2-40B4-BE49-F238E27FC236}">
                <a16:creationId xmlns:a16="http://schemas.microsoft.com/office/drawing/2014/main" id="{CA37CEEA-16D5-AB38-153C-3850DABD943D}"/>
              </a:ext>
            </a:extLst>
          </p:cNvPr>
          <p:cNvSpPr/>
          <p:nvPr/>
        </p:nvSpPr>
        <p:spPr>
          <a:xfrm>
            <a:off x="9380107" y="589096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移动设备</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77" name="圆角矩形 30">
            <a:extLst>
              <a:ext uri="{FF2B5EF4-FFF2-40B4-BE49-F238E27FC236}">
                <a16:creationId xmlns:a16="http://schemas.microsoft.com/office/drawing/2014/main" id="{C351FE96-F2C6-04C7-71EC-F6301B952F67}"/>
              </a:ext>
            </a:extLst>
          </p:cNvPr>
          <p:cNvSpPr/>
          <p:nvPr/>
        </p:nvSpPr>
        <p:spPr>
          <a:xfrm>
            <a:off x="7248127" y="5887139"/>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NPU</a:t>
            </a:r>
            <a:r>
              <a:rPr lang="zh-CN" altLang="en-US" sz="1600" kern="0" dirty="0">
                <a:solidFill>
                  <a:srgbClr val="000000"/>
                </a:solidFill>
                <a:latin typeface="微软雅黑 Light" panose="020B0502040204020203" pitchFamily="34" charset="-122"/>
                <a:ea typeface="微软雅黑 Light" panose="020B0502040204020203" pitchFamily="34" charset="-122"/>
              </a:rPr>
              <a:t>设备</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78" name="圆角矩形 30">
            <a:extLst>
              <a:ext uri="{FF2B5EF4-FFF2-40B4-BE49-F238E27FC236}">
                <a16:creationId xmlns:a16="http://schemas.microsoft.com/office/drawing/2014/main" id="{E9520CDB-2A3D-B832-6257-0378758111B1}"/>
              </a:ext>
            </a:extLst>
          </p:cNvPr>
          <p:cNvSpPr/>
          <p:nvPr/>
        </p:nvSpPr>
        <p:spPr>
          <a:xfrm>
            <a:off x="5116147" y="5887139"/>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GPU</a:t>
            </a:r>
            <a:r>
              <a:rPr lang="zh-CN" altLang="en-US" sz="1600" kern="0" dirty="0">
                <a:solidFill>
                  <a:srgbClr val="000000"/>
                </a:solidFill>
                <a:latin typeface="微软雅黑 Light" panose="020B0502040204020203" pitchFamily="34" charset="-122"/>
                <a:ea typeface="微软雅黑 Light" panose="020B0502040204020203" pitchFamily="34" charset="-122"/>
              </a:rPr>
              <a:t>设备</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79" name="圆角矩形 30">
            <a:extLst>
              <a:ext uri="{FF2B5EF4-FFF2-40B4-BE49-F238E27FC236}">
                <a16:creationId xmlns:a16="http://schemas.microsoft.com/office/drawing/2014/main" id="{F295D58B-EF24-04F0-B654-CCD784FDE3A9}"/>
              </a:ext>
            </a:extLst>
          </p:cNvPr>
          <p:cNvSpPr/>
          <p:nvPr/>
        </p:nvSpPr>
        <p:spPr>
          <a:xfrm>
            <a:off x="2984167" y="5887139"/>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867" kern="0" dirty="0">
                <a:solidFill>
                  <a:srgbClr val="000000"/>
                </a:solidFill>
                <a:latin typeface="微软雅黑 Light" panose="020B0502040204020203" pitchFamily="34" charset="-122"/>
                <a:ea typeface="微软雅黑 Light" panose="020B0502040204020203" pitchFamily="34" charset="-122"/>
              </a:rPr>
              <a:t>CPU</a:t>
            </a:r>
            <a:r>
              <a:rPr lang="zh-CN" altLang="en-US" sz="1867" kern="0" dirty="0">
                <a:solidFill>
                  <a:srgbClr val="000000"/>
                </a:solidFill>
                <a:latin typeface="微软雅黑 Light" panose="020B0502040204020203" pitchFamily="34" charset="-122"/>
                <a:ea typeface="微软雅黑 Light" panose="020B0502040204020203" pitchFamily="34" charset="-122"/>
              </a:rPr>
              <a:t>设备</a:t>
            </a:r>
          </a:p>
        </p:txBody>
      </p:sp>
    </p:spTree>
    <p:extLst>
      <p:ext uri="{BB962C8B-B14F-4D97-AF65-F5344CB8AC3E}">
        <p14:creationId xmlns:p14="http://schemas.microsoft.com/office/powerpoint/2010/main" val="196884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3">
            <a:extLst>
              <a:ext uri="{FF2B5EF4-FFF2-40B4-BE49-F238E27FC236}">
                <a16:creationId xmlns:a16="http://schemas.microsoft.com/office/drawing/2014/main" id="{F70271D0-5E0F-204B-A689-4EA61CD8494D}"/>
              </a:ext>
            </a:extLst>
          </p:cNvPr>
          <p:cNvSpPr>
            <a:spLocks noGrp="1"/>
          </p:cNvSpPr>
          <p:nvPr>
            <p:ph type="title"/>
          </p:nvPr>
        </p:nvSpPr>
        <p:spPr>
          <a:xfrm>
            <a:off x="815414" y="21589"/>
            <a:ext cx="8898927" cy="1143000"/>
          </a:xfrm>
        </p:spPr>
        <p:txBody>
          <a:bodyPr/>
          <a:lstStyle/>
          <a:p>
            <a:r>
              <a:rPr lang="zh-CN" altLang="en-US" dirty="0"/>
              <a:t>线索评分产品框架</a:t>
            </a:r>
            <a:endParaRPr lang="zh-CN" altLang="en-US" sz="2400" dirty="0"/>
          </a:p>
        </p:txBody>
      </p:sp>
      <p:sp>
        <p:nvSpPr>
          <p:cNvPr id="20" name="圆角矩形 33">
            <a:extLst>
              <a:ext uri="{FF2B5EF4-FFF2-40B4-BE49-F238E27FC236}">
                <a16:creationId xmlns:a16="http://schemas.microsoft.com/office/drawing/2014/main" id="{0091C565-2AFC-9836-1746-45698197A1C5}"/>
              </a:ext>
            </a:extLst>
          </p:cNvPr>
          <p:cNvSpPr/>
          <p:nvPr/>
        </p:nvSpPr>
        <p:spPr>
          <a:xfrm>
            <a:off x="1583498" y="3821844"/>
            <a:ext cx="10142443" cy="1691899"/>
          </a:xfrm>
          <a:prstGeom prst="roundRect">
            <a:avLst/>
          </a:prstGeom>
          <a:noFill/>
          <a:ln w="12700" cap="flat" cmpd="sng" algn="ctr">
            <a:solidFill>
              <a:schemeClr val="accent1"/>
            </a:solidFill>
            <a:prstDash val="solid"/>
            <a:miter lim="800000"/>
          </a:ln>
          <a:effectLst/>
        </p:spPr>
        <p:txBody>
          <a:bodyPr rtlCol="0" anchor="ctr"/>
          <a:lstStyle/>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sp>
        <p:nvSpPr>
          <p:cNvPr id="53" name="文本框 52">
            <a:extLst>
              <a:ext uri="{FF2B5EF4-FFF2-40B4-BE49-F238E27FC236}">
                <a16:creationId xmlns:a16="http://schemas.microsoft.com/office/drawing/2014/main" id="{56024BCA-21DA-3DA8-1B10-414E431E6CF9}"/>
              </a:ext>
            </a:extLst>
          </p:cNvPr>
          <p:cNvSpPr txBox="1"/>
          <p:nvPr/>
        </p:nvSpPr>
        <p:spPr>
          <a:xfrm>
            <a:off x="1871530" y="4441284"/>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特征筛选</a:t>
            </a:r>
          </a:p>
        </p:txBody>
      </p:sp>
      <p:sp>
        <p:nvSpPr>
          <p:cNvPr id="55" name="文本框 54">
            <a:extLst>
              <a:ext uri="{FF2B5EF4-FFF2-40B4-BE49-F238E27FC236}">
                <a16:creationId xmlns:a16="http://schemas.microsoft.com/office/drawing/2014/main" id="{82338AAE-6B99-EC5B-7553-BDC0A2C30869}"/>
              </a:ext>
            </a:extLst>
          </p:cNvPr>
          <p:cNvSpPr txBox="1"/>
          <p:nvPr/>
        </p:nvSpPr>
        <p:spPr>
          <a:xfrm>
            <a:off x="1896964" y="4938554"/>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数据来源</a:t>
            </a:r>
          </a:p>
        </p:txBody>
      </p:sp>
      <p:sp>
        <p:nvSpPr>
          <p:cNvPr id="56" name="圆角矩形 30">
            <a:extLst>
              <a:ext uri="{FF2B5EF4-FFF2-40B4-BE49-F238E27FC236}">
                <a16:creationId xmlns:a16="http://schemas.microsoft.com/office/drawing/2014/main" id="{9096EE7E-D52A-385C-874B-6D841F3FC2C5}"/>
              </a:ext>
            </a:extLst>
          </p:cNvPr>
          <p:cNvSpPr/>
          <p:nvPr/>
        </p:nvSpPr>
        <p:spPr>
          <a:xfrm>
            <a:off x="9361873" y="4478897"/>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特征重要性</a:t>
            </a:r>
          </a:p>
        </p:txBody>
      </p:sp>
      <p:sp>
        <p:nvSpPr>
          <p:cNvPr id="57" name="圆角矩形 30">
            <a:extLst>
              <a:ext uri="{FF2B5EF4-FFF2-40B4-BE49-F238E27FC236}">
                <a16:creationId xmlns:a16="http://schemas.microsoft.com/office/drawing/2014/main" id="{7CD62EA2-A5EF-E2A9-4F15-C3081DA3DCC4}"/>
              </a:ext>
            </a:extLst>
          </p:cNvPr>
          <p:cNvSpPr/>
          <p:nvPr/>
        </p:nvSpPr>
        <p:spPr>
          <a:xfrm>
            <a:off x="7229893" y="4475075"/>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S</a:t>
            </a:r>
            <a:r>
              <a:rPr lang="zh-CN" altLang="zh-CN" sz="1600" kern="0" dirty="0">
                <a:solidFill>
                  <a:srgbClr val="000000"/>
                </a:solidFill>
                <a:latin typeface="微软雅黑 Light" panose="020B0502040204020203" pitchFamily="34" charset="-122"/>
                <a:ea typeface="微软雅黑 Light" panose="020B0502040204020203" pitchFamily="34" charset="-122"/>
              </a:rPr>
              <a:t>pearman</a:t>
            </a:r>
            <a:r>
              <a:rPr lang="zh-CN" altLang="en-US" sz="1600" kern="0" dirty="0">
                <a:solidFill>
                  <a:srgbClr val="000000"/>
                </a:solidFill>
                <a:latin typeface="微软雅黑 Light" panose="020B0502040204020203" pitchFamily="34" charset="-122"/>
                <a:ea typeface="微软雅黑 Light" panose="020B0502040204020203" pitchFamily="34" charset="-122"/>
              </a:rPr>
              <a:t>相关度</a:t>
            </a:r>
            <a:endParaRPr lang="zh-CN" altLang="zh-CN" sz="1600" kern="0" dirty="0">
              <a:solidFill>
                <a:srgbClr val="000000"/>
              </a:solidFill>
              <a:latin typeface="微软雅黑 Light" panose="020B0502040204020203" pitchFamily="34" charset="-122"/>
              <a:ea typeface="微软雅黑 Light" panose="020B0502040204020203" pitchFamily="34" charset="-122"/>
            </a:endParaRPr>
          </a:p>
        </p:txBody>
      </p:sp>
      <p:sp>
        <p:nvSpPr>
          <p:cNvPr id="58" name="圆角矩形 30">
            <a:extLst>
              <a:ext uri="{FF2B5EF4-FFF2-40B4-BE49-F238E27FC236}">
                <a16:creationId xmlns:a16="http://schemas.microsoft.com/office/drawing/2014/main" id="{07D1B1C3-2472-43CB-74D8-44B235D4C158}"/>
              </a:ext>
            </a:extLst>
          </p:cNvPr>
          <p:cNvSpPr/>
          <p:nvPr/>
        </p:nvSpPr>
        <p:spPr>
          <a:xfrm>
            <a:off x="5097913" y="4475075"/>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类别偏离值</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59" name="圆角矩形 30">
            <a:extLst>
              <a:ext uri="{FF2B5EF4-FFF2-40B4-BE49-F238E27FC236}">
                <a16:creationId xmlns:a16="http://schemas.microsoft.com/office/drawing/2014/main" id="{A43280F5-CCAE-4276-98F3-AD7C7767E4BF}"/>
              </a:ext>
            </a:extLst>
          </p:cNvPr>
          <p:cNvSpPr/>
          <p:nvPr/>
        </p:nvSpPr>
        <p:spPr>
          <a:xfrm>
            <a:off x="2965933" y="4475075"/>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数据缺失率</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62" name="圆角矩形 30">
            <a:extLst>
              <a:ext uri="{FF2B5EF4-FFF2-40B4-BE49-F238E27FC236}">
                <a16:creationId xmlns:a16="http://schemas.microsoft.com/office/drawing/2014/main" id="{7BC64744-AB15-EDEF-5E15-19D57CEB24F8}"/>
              </a:ext>
            </a:extLst>
          </p:cNvPr>
          <p:cNvSpPr/>
          <p:nvPr/>
        </p:nvSpPr>
        <p:spPr>
          <a:xfrm>
            <a:off x="2977183" y="5129715"/>
            <a:ext cx="1770375"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a:solidFill>
                  <a:srgbClr val="000000"/>
                </a:solidFill>
                <a:latin typeface="微软雅黑 Light" panose="020B0502040204020203" pitchFamily="34" charset="-122"/>
                <a:ea typeface="微软雅黑 Light" panose="020B0502040204020203" pitchFamily="34" charset="-122"/>
              </a:rPr>
              <a:t>CRM</a:t>
            </a:r>
            <a:r>
              <a:rPr lang="zh-CN" altLang="en-US" sz="1600" kern="0" dirty="0">
                <a:solidFill>
                  <a:srgbClr val="000000"/>
                </a:solidFill>
                <a:latin typeface="微软雅黑 Light" panose="020B0502040204020203" pitchFamily="34" charset="-122"/>
                <a:ea typeface="微软雅黑 Light" panose="020B0502040204020203" pitchFamily="34" charset="-122"/>
              </a:rPr>
              <a:t>业务数据</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71" name="文本框 70">
            <a:extLst>
              <a:ext uri="{FF2B5EF4-FFF2-40B4-BE49-F238E27FC236}">
                <a16:creationId xmlns:a16="http://schemas.microsoft.com/office/drawing/2014/main" id="{664CA460-ED6A-DC14-9AC8-3E356C577864}"/>
              </a:ext>
            </a:extLst>
          </p:cNvPr>
          <p:cNvSpPr txBox="1"/>
          <p:nvPr/>
        </p:nvSpPr>
        <p:spPr>
          <a:xfrm>
            <a:off x="247428" y="4368107"/>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数据层</a:t>
            </a:r>
          </a:p>
        </p:txBody>
      </p:sp>
      <p:sp>
        <p:nvSpPr>
          <p:cNvPr id="72" name="文本框 71">
            <a:extLst>
              <a:ext uri="{FF2B5EF4-FFF2-40B4-BE49-F238E27FC236}">
                <a16:creationId xmlns:a16="http://schemas.microsoft.com/office/drawing/2014/main" id="{15AA30F1-75F4-766F-B91B-583919C30E6F}"/>
              </a:ext>
            </a:extLst>
          </p:cNvPr>
          <p:cNvSpPr txBox="1"/>
          <p:nvPr/>
        </p:nvSpPr>
        <p:spPr>
          <a:xfrm>
            <a:off x="247428" y="5814556"/>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算力层</a:t>
            </a:r>
          </a:p>
        </p:txBody>
      </p:sp>
      <p:sp>
        <p:nvSpPr>
          <p:cNvPr id="73" name="圆角矩形 33">
            <a:extLst>
              <a:ext uri="{FF2B5EF4-FFF2-40B4-BE49-F238E27FC236}">
                <a16:creationId xmlns:a16="http://schemas.microsoft.com/office/drawing/2014/main" id="{8F77DCBA-F72A-8101-B3E4-4DC0160A2F38}"/>
              </a:ext>
            </a:extLst>
          </p:cNvPr>
          <p:cNvSpPr/>
          <p:nvPr/>
        </p:nvSpPr>
        <p:spPr>
          <a:xfrm>
            <a:off x="1639596" y="5822685"/>
            <a:ext cx="10086344" cy="409831"/>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endParaRPr lang="zh-CN" altLang="en-US" sz="1467" kern="0" dirty="0">
              <a:solidFill>
                <a:prstClr val="black"/>
              </a:solidFill>
              <a:latin typeface="微软雅黑 Light" panose="020B0502040204020203" pitchFamily="34" charset="-122"/>
              <a:ea typeface="微软雅黑 Light" panose="020B0502040204020203" pitchFamily="34" charset="-122"/>
            </a:endParaRPr>
          </a:p>
        </p:txBody>
      </p:sp>
      <p:sp>
        <p:nvSpPr>
          <p:cNvPr id="75" name="文本框 74">
            <a:extLst>
              <a:ext uri="{FF2B5EF4-FFF2-40B4-BE49-F238E27FC236}">
                <a16:creationId xmlns:a16="http://schemas.microsoft.com/office/drawing/2014/main" id="{2271EF25-DE2F-9188-6661-E891BA40E5DA}"/>
              </a:ext>
            </a:extLst>
          </p:cNvPr>
          <p:cNvSpPr txBox="1"/>
          <p:nvPr/>
        </p:nvSpPr>
        <p:spPr>
          <a:xfrm>
            <a:off x="1700658" y="5837021"/>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计算设备</a:t>
            </a:r>
          </a:p>
        </p:txBody>
      </p:sp>
      <p:sp>
        <p:nvSpPr>
          <p:cNvPr id="79" name="圆角矩形 30">
            <a:extLst>
              <a:ext uri="{FF2B5EF4-FFF2-40B4-BE49-F238E27FC236}">
                <a16:creationId xmlns:a16="http://schemas.microsoft.com/office/drawing/2014/main" id="{F295D58B-EF24-04F0-B654-CCD784FDE3A9}"/>
              </a:ext>
            </a:extLst>
          </p:cNvPr>
          <p:cNvSpPr/>
          <p:nvPr/>
        </p:nvSpPr>
        <p:spPr>
          <a:xfrm>
            <a:off x="2984166" y="5887139"/>
            <a:ext cx="8355645"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867" kern="0" dirty="0">
                <a:solidFill>
                  <a:srgbClr val="000000"/>
                </a:solidFill>
                <a:latin typeface="微软雅黑 Light" panose="020B0502040204020203" pitchFamily="34" charset="-122"/>
                <a:ea typeface="微软雅黑 Light" panose="020B0502040204020203" pitchFamily="34" charset="-122"/>
              </a:rPr>
              <a:t>CPU</a:t>
            </a:r>
            <a:r>
              <a:rPr lang="zh-CN" altLang="en-US" sz="1867" kern="0" dirty="0">
                <a:solidFill>
                  <a:srgbClr val="000000"/>
                </a:solidFill>
                <a:latin typeface="微软雅黑 Light" panose="020B0502040204020203" pitchFamily="34" charset="-122"/>
                <a:ea typeface="微软雅黑 Light" panose="020B0502040204020203" pitchFamily="34" charset="-122"/>
              </a:rPr>
              <a:t>设备</a:t>
            </a:r>
          </a:p>
        </p:txBody>
      </p:sp>
      <p:sp>
        <p:nvSpPr>
          <p:cNvPr id="3" name="圆角矩形 33">
            <a:extLst>
              <a:ext uri="{FF2B5EF4-FFF2-40B4-BE49-F238E27FC236}">
                <a16:creationId xmlns:a16="http://schemas.microsoft.com/office/drawing/2014/main" id="{8E1AD652-2F0E-6DDA-E45B-236401D64A47}"/>
              </a:ext>
            </a:extLst>
          </p:cNvPr>
          <p:cNvSpPr/>
          <p:nvPr/>
        </p:nvSpPr>
        <p:spPr>
          <a:xfrm>
            <a:off x="1583497" y="1949570"/>
            <a:ext cx="10142443" cy="1400984"/>
          </a:xfrm>
          <a:prstGeom prst="roundRect">
            <a:avLst/>
          </a:prstGeom>
          <a:solidFill>
            <a:sysClr val="window" lastClr="FFFFFF"/>
          </a:solidFill>
          <a:ln w="12700" cap="flat" cmpd="sng" algn="ctr">
            <a:solidFill>
              <a:schemeClr val="accent1"/>
            </a:solidFill>
            <a:prstDash val="solid"/>
            <a:miter lim="800000"/>
          </a:ln>
          <a:effectLst/>
        </p:spPr>
        <p:txBody>
          <a:bodyPr rtlCol="0" anchor="ctr"/>
          <a:lstStyle/>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55EC0FB5-57B3-0AD4-2E5C-7ADB67D49E63}"/>
              </a:ext>
            </a:extLst>
          </p:cNvPr>
          <p:cNvSpPr txBox="1"/>
          <p:nvPr/>
        </p:nvSpPr>
        <p:spPr>
          <a:xfrm>
            <a:off x="1871529" y="2058359"/>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模型效果</a:t>
            </a:r>
          </a:p>
        </p:txBody>
      </p:sp>
      <p:sp>
        <p:nvSpPr>
          <p:cNvPr id="27" name="文本框 26">
            <a:extLst>
              <a:ext uri="{FF2B5EF4-FFF2-40B4-BE49-F238E27FC236}">
                <a16:creationId xmlns:a16="http://schemas.microsoft.com/office/drawing/2014/main" id="{99D9F797-4527-DB03-19CA-93C1D493F4DD}"/>
              </a:ext>
            </a:extLst>
          </p:cNvPr>
          <p:cNvSpPr txBox="1"/>
          <p:nvPr/>
        </p:nvSpPr>
        <p:spPr>
          <a:xfrm>
            <a:off x="1871529" y="2471121"/>
            <a:ext cx="145676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超参数优化</a:t>
            </a:r>
          </a:p>
        </p:txBody>
      </p:sp>
      <p:sp>
        <p:nvSpPr>
          <p:cNvPr id="28" name="圆角矩形 30">
            <a:extLst>
              <a:ext uri="{FF2B5EF4-FFF2-40B4-BE49-F238E27FC236}">
                <a16:creationId xmlns:a16="http://schemas.microsoft.com/office/drawing/2014/main" id="{770F86EB-F4A0-74B1-A8D3-CAEF36677D13}"/>
              </a:ext>
            </a:extLst>
          </p:cNvPr>
          <p:cNvSpPr/>
          <p:nvPr/>
        </p:nvSpPr>
        <p:spPr>
          <a:xfrm>
            <a:off x="9439503" y="2118144"/>
            <a:ext cx="188207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模型效果综合分</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29" name="圆角矩形 30">
            <a:extLst>
              <a:ext uri="{FF2B5EF4-FFF2-40B4-BE49-F238E27FC236}">
                <a16:creationId xmlns:a16="http://schemas.microsoft.com/office/drawing/2014/main" id="{C7160B15-DC92-3C40-3D51-53660B54F9D8}"/>
              </a:ext>
            </a:extLst>
          </p:cNvPr>
          <p:cNvSpPr/>
          <p:nvPr/>
        </p:nvSpPr>
        <p:spPr>
          <a:xfrm>
            <a:off x="7330910" y="2113580"/>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特征重要性</a:t>
            </a:r>
          </a:p>
        </p:txBody>
      </p:sp>
      <p:sp>
        <p:nvSpPr>
          <p:cNvPr id="30" name="圆角矩形 30">
            <a:extLst>
              <a:ext uri="{FF2B5EF4-FFF2-40B4-BE49-F238E27FC236}">
                <a16:creationId xmlns:a16="http://schemas.microsoft.com/office/drawing/2014/main" id="{660EA38A-4AB6-7E79-C374-849BFA667057}"/>
              </a:ext>
            </a:extLst>
          </p:cNvPr>
          <p:cNvSpPr/>
          <p:nvPr/>
        </p:nvSpPr>
        <p:spPr>
          <a:xfrm>
            <a:off x="5222317" y="2119748"/>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样本</a:t>
            </a:r>
            <a:r>
              <a:rPr lang="en-US" altLang="zh-CN" sz="1600" kern="0" dirty="0">
                <a:solidFill>
                  <a:srgbClr val="000000"/>
                </a:solidFill>
                <a:latin typeface="微软雅黑 Light" panose="020B0502040204020203" pitchFamily="34" charset="-122"/>
                <a:ea typeface="微软雅黑 Light" panose="020B0502040204020203" pitchFamily="34" charset="-122"/>
              </a:rPr>
              <a:t>-</a:t>
            </a:r>
            <a:r>
              <a:rPr lang="zh-CN" altLang="en-US" sz="1600" kern="0" dirty="0">
                <a:solidFill>
                  <a:srgbClr val="000000"/>
                </a:solidFill>
                <a:latin typeface="微软雅黑 Light" panose="020B0502040204020203" pitchFamily="34" charset="-122"/>
                <a:ea typeface="微软雅黑 Light" panose="020B0502040204020203" pitchFamily="34" charset="-122"/>
              </a:rPr>
              <a:t>评分分布图</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32" name="圆角矩形 30">
            <a:extLst>
              <a:ext uri="{FF2B5EF4-FFF2-40B4-BE49-F238E27FC236}">
                <a16:creationId xmlns:a16="http://schemas.microsoft.com/office/drawing/2014/main" id="{1BC9B8C6-F5BD-1B05-8E24-81F86166F9FB}"/>
              </a:ext>
            </a:extLst>
          </p:cNvPr>
          <p:cNvSpPr/>
          <p:nvPr/>
        </p:nvSpPr>
        <p:spPr>
          <a:xfrm>
            <a:off x="3108956" y="2115515"/>
            <a:ext cx="195970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评分准确性图</a:t>
            </a:r>
          </a:p>
        </p:txBody>
      </p:sp>
      <p:sp>
        <p:nvSpPr>
          <p:cNvPr id="39" name="圆角矩形 30">
            <a:extLst>
              <a:ext uri="{FF2B5EF4-FFF2-40B4-BE49-F238E27FC236}">
                <a16:creationId xmlns:a16="http://schemas.microsoft.com/office/drawing/2014/main" id="{B46BC03F-7CC3-ED57-2747-BEB80F3911EC}"/>
              </a:ext>
            </a:extLst>
          </p:cNvPr>
          <p:cNvSpPr/>
          <p:nvPr/>
        </p:nvSpPr>
        <p:spPr>
          <a:xfrm>
            <a:off x="3107919" y="2511168"/>
            <a:ext cx="2594140"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独立网格优化</a:t>
            </a:r>
          </a:p>
        </p:txBody>
      </p:sp>
      <p:sp>
        <p:nvSpPr>
          <p:cNvPr id="42" name="圆角矩形 30">
            <a:extLst>
              <a:ext uri="{FF2B5EF4-FFF2-40B4-BE49-F238E27FC236}">
                <a16:creationId xmlns:a16="http://schemas.microsoft.com/office/drawing/2014/main" id="{50A3F523-C22E-C506-4BE9-DD34E7AA1F04}"/>
              </a:ext>
            </a:extLst>
          </p:cNvPr>
          <p:cNvSpPr/>
          <p:nvPr/>
        </p:nvSpPr>
        <p:spPr>
          <a:xfrm>
            <a:off x="6847603" y="2947396"/>
            <a:ext cx="4475435"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StackEmbedding</a:t>
            </a:r>
            <a:r>
              <a:rPr lang="zh-CN" altLang="en-US" sz="1600" kern="0" dirty="0">
                <a:solidFill>
                  <a:srgbClr val="000000"/>
                </a:solidFill>
                <a:latin typeface="微软雅黑 Light" panose="020B0502040204020203" pitchFamily="34" charset="-122"/>
                <a:ea typeface="微软雅黑 Light" panose="020B0502040204020203" pitchFamily="34" charset="-122"/>
              </a:rPr>
              <a:t>复合模型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46" name="圆角矩形 30">
            <a:extLst>
              <a:ext uri="{FF2B5EF4-FFF2-40B4-BE49-F238E27FC236}">
                <a16:creationId xmlns:a16="http://schemas.microsoft.com/office/drawing/2014/main" id="{921F0B87-9CCE-CF53-214C-2A321A9F8B62}"/>
              </a:ext>
            </a:extLst>
          </p:cNvPr>
          <p:cNvSpPr/>
          <p:nvPr/>
        </p:nvSpPr>
        <p:spPr>
          <a:xfrm>
            <a:off x="3107918" y="2951630"/>
            <a:ext cx="3574849"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en-US" altLang="zh-CN" sz="1600" kern="0" dirty="0" err="1">
                <a:solidFill>
                  <a:srgbClr val="000000"/>
                </a:solidFill>
                <a:latin typeface="微软雅黑 Light" panose="020B0502040204020203" pitchFamily="34" charset="-122"/>
                <a:ea typeface="微软雅黑 Light" panose="020B0502040204020203" pitchFamily="34" charset="-122"/>
              </a:rPr>
              <a:t>Xgboost</a:t>
            </a:r>
            <a:r>
              <a:rPr lang="en-US" altLang="zh-CN" sz="1600" kern="0" dirty="0">
                <a:solidFill>
                  <a:srgbClr val="000000"/>
                </a:solidFill>
                <a:latin typeface="微软雅黑 Light" panose="020B0502040204020203" pitchFamily="34" charset="-122"/>
                <a:ea typeface="微软雅黑 Light" panose="020B0502040204020203" pitchFamily="34" charset="-122"/>
              </a:rPr>
              <a:t>+</a:t>
            </a:r>
            <a:r>
              <a:rPr lang="zh-CN" altLang="en-US" sz="1600" kern="0" dirty="0">
                <a:solidFill>
                  <a:srgbClr val="000000"/>
                </a:solidFill>
                <a:latin typeface="微软雅黑 Light" panose="020B0502040204020203" pitchFamily="34" charset="-122"/>
                <a:ea typeface="微软雅黑 Light" panose="020B0502040204020203" pitchFamily="34" charset="-122"/>
              </a:rPr>
              <a:t>解释模型</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36D929E7-3B7D-4F59-8AE8-CFBA1ADBAAEF}"/>
              </a:ext>
            </a:extLst>
          </p:cNvPr>
          <p:cNvSpPr txBox="1"/>
          <p:nvPr/>
        </p:nvSpPr>
        <p:spPr>
          <a:xfrm>
            <a:off x="1871529" y="2878506"/>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模型选择</a:t>
            </a:r>
          </a:p>
        </p:txBody>
      </p:sp>
      <p:sp>
        <p:nvSpPr>
          <p:cNvPr id="48" name="文本框 47">
            <a:extLst>
              <a:ext uri="{FF2B5EF4-FFF2-40B4-BE49-F238E27FC236}">
                <a16:creationId xmlns:a16="http://schemas.microsoft.com/office/drawing/2014/main" id="{E34F5F9F-9FA2-5C92-060E-DDACAA1CBC13}"/>
              </a:ext>
            </a:extLst>
          </p:cNvPr>
          <p:cNvSpPr txBox="1"/>
          <p:nvPr/>
        </p:nvSpPr>
        <p:spPr>
          <a:xfrm>
            <a:off x="247428" y="2370893"/>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算法层</a:t>
            </a:r>
          </a:p>
        </p:txBody>
      </p:sp>
      <p:sp>
        <p:nvSpPr>
          <p:cNvPr id="49" name="文本框 48">
            <a:extLst>
              <a:ext uri="{FF2B5EF4-FFF2-40B4-BE49-F238E27FC236}">
                <a16:creationId xmlns:a16="http://schemas.microsoft.com/office/drawing/2014/main" id="{42B0BC5A-9E28-1AAC-B1A4-961C02E0BB2B}"/>
              </a:ext>
            </a:extLst>
          </p:cNvPr>
          <p:cNvSpPr txBox="1"/>
          <p:nvPr/>
        </p:nvSpPr>
        <p:spPr>
          <a:xfrm>
            <a:off x="5222317" y="4841174"/>
            <a:ext cx="1196019" cy="307777"/>
          </a:xfrm>
          <a:prstGeom prst="rect">
            <a:avLst/>
          </a:prstGeom>
          <a:noFill/>
        </p:spPr>
        <p:txBody>
          <a:bodyPr wrap="square" rtlCol="0">
            <a:spAutoFit/>
          </a:bodyPr>
          <a:lstStyle/>
          <a:p>
            <a:pPr defTabSz="1219170"/>
            <a:r>
              <a:rPr lang="zh-CN" altLang="en-US" sz="1400" dirty="0">
                <a:solidFill>
                  <a:srgbClr val="000000"/>
                </a:solidFill>
                <a:latin typeface="微软雅黑" panose="020B0503020204020204" pitchFamily="34" charset="-122"/>
                <a:ea typeface="微软雅黑" panose="020B0503020204020204" pitchFamily="34" charset="-122"/>
              </a:rPr>
              <a:t>私域数据</a:t>
            </a:r>
          </a:p>
        </p:txBody>
      </p:sp>
      <p:sp>
        <p:nvSpPr>
          <p:cNvPr id="74" name="文本框 73">
            <a:extLst>
              <a:ext uri="{FF2B5EF4-FFF2-40B4-BE49-F238E27FC236}">
                <a16:creationId xmlns:a16="http://schemas.microsoft.com/office/drawing/2014/main" id="{AE5465AA-623E-0601-6120-6A5FABD0A611}"/>
              </a:ext>
            </a:extLst>
          </p:cNvPr>
          <p:cNvSpPr txBox="1"/>
          <p:nvPr/>
        </p:nvSpPr>
        <p:spPr>
          <a:xfrm>
            <a:off x="9648515" y="4847240"/>
            <a:ext cx="1196019" cy="307777"/>
          </a:xfrm>
          <a:prstGeom prst="rect">
            <a:avLst/>
          </a:prstGeom>
          <a:noFill/>
        </p:spPr>
        <p:txBody>
          <a:bodyPr wrap="square" rtlCol="0">
            <a:spAutoFit/>
          </a:bodyPr>
          <a:lstStyle/>
          <a:p>
            <a:pPr defTabSz="1219170"/>
            <a:r>
              <a:rPr lang="zh-CN" altLang="en-US" sz="1400" dirty="0">
                <a:solidFill>
                  <a:srgbClr val="000000"/>
                </a:solidFill>
                <a:latin typeface="微软雅黑" panose="020B0503020204020204" pitchFamily="34" charset="-122"/>
                <a:ea typeface="微软雅黑" panose="020B0503020204020204" pitchFamily="34" charset="-122"/>
              </a:rPr>
              <a:t>公域数据</a:t>
            </a:r>
          </a:p>
        </p:txBody>
      </p:sp>
      <p:sp>
        <p:nvSpPr>
          <p:cNvPr id="80" name="圆角矩形 30">
            <a:extLst>
              <a:ext uri="{FF2B5EF4-FFF2-40B4-BE49-F238E27FC236}">
                <a16:creationId xmlns:a16="http://schemas.microsoft.com/office/drawing/2014/main" id="{23A3F1DB-55A4-1062-CE3C-4AA6F9126BE2}"/>
              </a:ext>
            </a:extLst>
          </p:cNvPr>
          <p:cNvSpPr/>
          <p:nvPr/>
        </p:nvSpPr>
        <p:spPr>
          <a:xfrm>
            <a:off x="8782813" y="5122302"/>
            <a:ext cx="1081598"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工商数据</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81" name="圆角矩形 30">
            <a:extLst>
              <a:ext uri="{FF2B5EF4-FFF2-40B4-BE49-F238E27FC236}">
                <a16:creationId xmlns:a16="http://schemas.microsoft.com/office/drawing/2014/main" id="{AD35FAD1-B33E-D540-1B47-8DCC6A37F42F}"/>
              </a:ext>
            </a:extLst>
          </p:cNvPr>
          <p:cNvSpPr/>
          <p:nvPr/>
        </p:nvSpPr>
        <p:spPr>
          <a:xfrm>
            <a:off x="4912393" y="5129715"/>
            <a:ext cx="1770375"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工作协同数据</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82" name="圆角矩形 30">
            <a:extLst>
              <a:ext uri="{FF2B5EF4-FFF2-40B4-BE49-F238E27FC236}">
                <a16:creationId xmlns:a16="http://schemas.microsoft.com/office/drawing/2014/main" id="{D3C4E224-D762-C959-062C-DBC219ADF9E5}"/>
              </a:ext>
            </a:extLst>
          </p:cNvPr>
          <p:cNvSpPr/>
          <p:nvPr/>
        </p:nvSpPr>
        <p:spPr>
          <a:xfrm>
            <a:off x="6847603" y="5129715"/>
            <a:ext cx="1770375"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用户行为数据</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83" name="圆角矩形 30">
            <a:extLst>
              <a:ext uri="{FF2B5EF4-FFF2-40B4-BE49-F238E27FC236}">
                <a16:creationId xmlns:a16="http://schemas.microsoft.com/office/drawing/2014/main" id="{3F8E8033-1B11-440B-E1F6-E5988FE21A38}"/>
              </a:ext>
            </a:extLst>
          </p:cNvPr>
          <p:cNvSpPr/>
          <p:nvPr/>
        </p:nvSpPr>
        <p:spPr>
          <a:xfrm>
            <a:off x="10028091" y="5122302"/>
            <a:ext cx="1294948"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招投标数据</a:t>
            </a:r>
            <a:endParaRPr lang="zh-CN" altLang="en-US" sz="1867" kern="0" dirty="0">
              <a:solidFill>
                <a:srgbClr val="000000"/>
              </a:solidFill>
              <a:latin typeface="微软雅黑 Light" panose="020B0502040204020203" pitchFamily="34" charset="-122"/>
              <a:ea typeface="微软雅黑 Light" panose="020B0502040204020203" pitchFamily="34" charset="-122"/>
            </a:endParaRPr>
          </a:p>
        </p:txBody>
      </p:sp>
      <p:sp>
        <p:nvSpPr>
          <p:cNvPr id="84" name="圆角矩形 33">
            <a:extLst>
              <a:ext uri="{FF2B5EF4-FFF2-40B4-BE49-F238E27FC236}">
                <a16:creationId xmlns:a16="http://schemas.microsoft.com/office/drawing/2014/main" id="{B4F72C3E-815E-7CFC-0F03-623FCFAF610B}"/>
              </a:ext>
            </a:extLst>
          </p:cNvPr>
          <p:cNvSpPr/>
          <p:nvPr/>
        </p:nvSpPr>
        <p:spPr>
          <a:xfrm>
            <a:off x="2875281" y="4855911"/>
            <a:ext cx="5817823" cy="587690"/>
          </a:xfrm>
          <a:prstGeom prst="roundRect">
            <a:avLst/>
          </a:prstGeom>
          <a:noFill/>
          <a:ln w="12700" cap="flat" cmpd="sng" algn="ctr">
            <a:solidFill>
              <a:schemeClr val="tx2">
                <a:lumMod val="40000"/>
                <a:lumOff val="60000"/>
              </a:schemeClr>
            </a:solidFill>
            <a:prstDash val="dashDot"/>
            <a:miter lim="800000"/>
          </a:ln>
          <a:effectLst/>
        </p:spPr>
        <p:txBody>
          <a:bodyPr rtlCol="0" anchor="ctr"/>
          <a:lstStyle/>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sp>
        <p:nvSpPr>
          <p:cNvPr id="86" name="圆角矩形 33">
            <a:extLst>
              <a:ext uri="{FF2B5EF4-FFF2-40B4-BE49-F238E27FC236}">
                <a16:creationId xmlns:a16="http://schemas.microsoft.com/office/drawing/2014/main" id="{DA9D904D-3797-7B45-4A19-4C84A7B16EDF}"/>
              </a:ext>
            </a:extLst>
          </p:cNvPr>
          <p:cNvSpPr/>
          <p:nvPr/>
        </p:nvSpPr>
        <p:spPr>
          <a:xfrm>
            <a:off x="8711293" y="4857430"/>
            <a:ext cx="2701454" cy="587690"/>
          </a:xfrm>
          <a:prstGeom prst="roundRect">
            <a:avLst/>
          </a:prstGeom>
          <a:noFill/>
          <a:ln w="12700" cap="flat" cmpd="sng" algn="ctr">
            <a:solidFill>
              <a:schemeClr val="tx2">
                <a:lumMod val="40000"/>
                <a:lumOff val="60000"/>
              </a:schemeClr>
            </a:solidFill>
            <a:prstDash val="dashDot"/>
            <a:miter lim="800000"/>
          </a:ln>
          <a:effectLst/>
        </p:spPr>
        <p:txBody>
          <a:bodyPr rtlCol="0" anchor="ctr"/>
          <a:lstStyle/>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8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a:p>
            <a:pPr algn="ctr" defTabSz="1219170">
              <a:defRPr/>
            </a:pPr>
            <a:endParaRPr lang="en-US" altLang="zh-CN" sz="1467" kern="0" dirty="0">
              <a:solidFill>
                <a:prstClr val="black"/>
              </a:solidFill>
              <a:latin typeface="微软雅黑 Light" panose="020B0502040204020203" pitchFamily="34" charset="-122"/>
              <a:ea typeface="微软雅黑 Light" panose="020B0502040204020203" pitchFamily="34" charset="-122"/>
            </a:endParaRPr>
          </a:p>
        </p:txBody>
      </p:sp>
      <p:sp>
        <p:nvSpPr>
          <p:cNvPr id="88" name="文本框 87">
            <a:extLst>
              <a:ext uri="{FF2B5EF4-FFF2-40B4-BE49-F238E27FC236}">
                <a16:creationId xmlns:a16="http://schemas.microsoft.com/office/drawing/2014/main" id="{C6099BB9-1BA8-5D56-78B6-92DFA477F57F}"/>
              </a:ext>
            </a:extLst>
          </p:cNvPr>
          <p:cNvSpPr txBox="1"/>
          <p:nvPr/>
        </p:nvSpPr>
        <p:spPr>
          <a:xfrm>
            <a:off x="1871530" y="4010649"/>
            <a:ext cx="1196019"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特征融合</a:t>
            </a:r>
          </a:p>
        </p:txBody>
      </p:sp>
      <p:sp>
        <p:nvSpPr>
          <p:cNvPr id="92" name="圆角矩形 30">
            <a:extLst>
              <a:ext uri="{FF2B5EF4-FFF2-40B4-BE49-F238E27FC236}">
                <a16:creationId xmlns:a16="http://schemas.microsoft.com/office/drawing/2014/main" id="{3F4856E9-F734-4D6F-CCCA-18C35542144F}"/>
              </a:ext>
            </a:extLst>
          </p:cNvPr>
          <p:cNvSpPr/>
          <p:nvPr/>
        </p:nvSpPr>
        <p:spPr>
          <a:xfrm>
            <a:off x="2984166" y="4011667"/>
            <a:ext cx="409168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依据</a:t>
            </a:r>
            <a:r>
              <a:rPr lang="en-US" altLang="zh-CN" sz="1600" kern="0" dirty="0">
                <a:solidFill>
                  <a:srgbClr val="000000"/>
                </a:solidFill>
                <a:latin typeface="微软雅黑 Light" panose="020B0502040204020203" pitchFamily="34" charset="-122"/>
                <a:ea typeface="微软雅黑 Light" panose="020B0502040204020203" pitchFamily="34" charset="-122"/>
              </a:rPr>
              <a:t>MI</a:t>
            </a:r>
            <a:r>
              <a:rPr lang="zh-CN" altLang="en-US" sz="1600" kern="0" dirty="0">
                <a:solidFill>
                  <a:srgbClr val="000000"/>
                </a:solidFill>
                <a:latin typeface="微软雅黑 Light" panose="020B0502040204020203" pitchFamily="34" charset="-122"/>
                <a:ea typeface="微软雅黑 Light" panose="020B0502040204020203" pitchFamily="34" charset="-122"/>
              </a:rPr>
              <a:t>互信息熵自动融合</a:t>
            </a:r>
          </a:p>
        </p:txBody>
      </p:sp>
      <p:sp>
        <p:nvSpPr>
          <p:cNvPr id="93" name="圆角矩形 30">
            <a:extLst>
              <a:ext uri="{FF2B5EF4-FFF2-40B4-BE49-F238E27FC236}">
                <a16:creationId xmlns:a16="http://schemas.microsoft.com/office/drawing/2014/main" id="{18C93B59-0F33-8FD9-8163-293B6AB107DC}"/>
              </a:ext>
            </a:extLst>
          </p:cNvPr>
          <p:cNvSpPr/>
          <p:nvPr/>
        </p:nvSpPr>
        <p:spPr>
          <a:xfrm>
            <a:off x="7229893" y="4002285"/>
            <a:ext cx="4091684"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人工融合特征</a:t>
            </a:r>
          </a:p>
        </p:txBody>
      </p:sp>
      <p:sp>
        <p:nvSpPr>
          <p:cNvPr id="94" name="箭头: 手杖形 93">
            <a:extLst>
              <a:ext uri="{FF2B5EF4-FFF2-40B4-BE49-F238E27FC236}">
                <a16:creationId xmlns:a16="http://schemas.microsoft.com/office/drawing/2014/main" id="{7AD964C3-B681-3C11-E2F2-4C314EF3DB98}"/>
              </a:ext>
            </a:extLst>
          </p:cNvPr>
          <p:cNvSpPr/>
          <p:nvPr/>
        </p:nvSpPr>
        <p:spPr>
          <a:xfrm rot="16200000" flipH="1">
            <a:off x="789549" y="3580212"/>
            <a:ext cx="1691899" cy="584258"/>
          </a:xfrm>
          <a:prstGeom prst="uturnArrow">
            <a:avLst>
              <a:gd name="adj1" fmla="val 16141"/>
              <a:gd name="adj2" fmla="val 25000"/>
              <a:gd name="adj3" fmla="val 33859"/>
              <a:gd name="adj4" fmla="val 43750"/>
              <a:gd name="adj5"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圆角矩形 30">
            <a:extLst>
              <a:ext uri="{FF2B5EF4-FFF2-40B4-BE49-F238E27FC236}">
                <a16:creationId xmlns:a16="http://schemas.microsoft.com/office/drawing/2014/main" id="{514D5D08-3654-B709-5F21-D757F0D594D1}"/>
              </a:ext>
            </a:extLst>
          </p:cNvPr>
          <p:cNvSpPr/>
          <p:nvPr/>
        </p:nvSpPr>
        <p:spPr>
          <a:xfrm>
            <a:off x="5832084" y="2516761"/>
            <a:ext cx="2594140"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贝叶斯优化</a:t>
            </a:r>
          </a:p>
        </p:txBody>
      </p:sp>
      <p:sp>
        <p:nvSpPr>
          <p:cNvPr id="96" name="圆角矩形 30">
            <a:extLst>
              <a:ext uri="{FF2B5EF4-FFF2-40B4-BE49-F238E27FC236}">
                <a16:creationId xmlns:a16="http://schemas.microsoft.com/office/drawing/2014/main" id="{08182628-0D81-C80D-8E9C-9DD697B6F9D4}"/>
              </a:ext>
            </a:extLst>
          </p:cNvPr>
          <p:cNvSpPr/>
          <p:nvPr/>
        </p:nvSpPr>
        <p:spPr>
          <a:xfrm>
            <a:off x="8556248" y="2499897"/>
            <a:ext cx="2783561" cy="263328"/>
          </a:xfrm>
          <a:prstGeom prst="round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txBody>
          <a:bodyPr rtlCol="0" anchor="ctr"/>
          <a:lstStyle/>
          <a:p>
            <a:pPr algn="ctr" defTabSz="1219170">
              <a:defRPr/>
            </a:pPr>
            <a:r>
              <a:rPr lang="zh-CN" altLang="en-US" sz="1600" kern="0" dirty="0">
                <a:solidFill>
                  <a:srgbClr val="000000"/>
                </a:solidFill>
                <a:latin typeface="微软雅黑 Light" panose="020B0502040204020203" pitchFamily="34" charset="-122"/>
                <a:ea typeface="微软雅黑 Light" panose="020B0502040204020203" pitchFamily="34" charset="-122"/>
              </a:rPr>
              <a:t>遍历超参数优化</a:t>
            </a:r>
          </a:p>
        </p:txBody>
      </p:sp>
      <p:sp>
        <p:nvSpPr>
          <p:cNvPr id="98" name="文本框 97">
            <a:extLst>
              <a:ext uri="{FF2B5EF4-FFF2-40B4-BE49-F238E27FC236}">
                <a16:creationId xmlns:a16="http://schemas.microsoft.com/office/drawing/2014/main" id="{D1786CBB-493D-7A86-1D38-49257F4D77C6}"/>
              </a:ext>
            </a:extLst>
          </p:cNvPr>
          <p:cNvSpPr txBox="1"/>
          <p:nvPr/>
        </p:nvSpPr>
        <p:spPr>
          <a:xfrm>
            <a:off x="5393473" y="3417056"/>
            <a:ext cx="2049725" cy="338554"/>
          </a:xfrm>
          <a:prstGeom prst="rect">
            <a:avLst/>
          </a:prstGeom>
          <a:noFill/>
        </p:spPr>
        <p:txBody>
          <a:bodyPr wrap="square" rtlCol="0">
            <a:spAutoFit/>
          </a:bodyPr>
          <a:lstStyle/>
          <a:p>
            <a:pPr defTabSz="1219170"/>
            <a:r>
              <a:rPr lang="zh-CN" altLang="en-US" sz="1600" dirty="0">
                <a:solidFill>
                  <a:srgbClr val="000000"/>
                </a:solidFill>
                <a:latin typeface="微软雅黑" panose="020B0503020204020204" pitchFamily="34" charset="-122"/>
                <a:ea typeface="微软雅黑" panose="020B0503020204020204" pitchFamily="34" charset="-122"/>
              </a:rPr>
              <a:t>划分训练集、测试集</a:t>
            </a:r>
          </a:p>
        </p:txBody>
      </p:sp>
      <p:sp>
        <p:nvSpPr>
          <p:cNvPr id="99" name="文本框 98">
            <a:extLst>
              <a:ext uri="{FF2B5EF4-FFF2-40B4-BE49-F238E27FC236}">
                <a16:creationId xmlns:a16="http://schemas.microsoft.com/office/drawing/2014/main" id="{11E778F5-962A-0F00-9CFC-14C13CF6A781}"/>
              </a:ext>
            </a:extLst>
          </p:cNvPr>
          <p:cNvSpPr txBox="1"/>
          <p:nvPr/>
        </p:nvSpPr>
        <p:spPr>
          <a:xfrm>
            <a:off x="726308" y="3532938"/>
            <a:ext cx="1714378" cy="276999"/>
          </a:xfrm>
          <a:prstGeom prst="rect">
            <a:avLst/>
          </a:prstGeom>
          <a:noFill/>
        </p:spPr>
        <p:txBody>
          <a:bodyPr wrap="square" rtlCol="0">
            <a:spAutoFit/>
          </a:bodyPr>
          <a:lstStyle/>
          <a:p>
            <a:pPr defTabSz="1219170"/>
            <a:r>
              <a:rPr lang="zh-CN" altLang="en-US" sz="1200" dirty="0">
                <a:solidFill>
                  <a:srgbClr val="000000"/>
                </a:solidFill>
                <a:latin typeface="微软雅黑 Light" panose="020B0502040204020203" pitchFamily="34" charset="-122"/>
                <a:ea typeface="微软雅黑 Light" panose="020B0502040204020203" pitchFamily="34" charset="-122"/>
              </a:rPr>
              <a:t>计算特征重要性</a:t>
            </a:r>
          </a:p>
        </p:txBody>
      </p:sp>
      <p:sp>
        <p:nvSpPr>
          <p:cNvPr id="100" name="文本框 99">
            <a:extLst>
              <a:ext uri="{FF2B5EF4-FFF2-40B4-BE49-F238E27FC236}">
                <a16:creationId xmlns:a16="http://schemas.microsoft.com/office/drawing/2014/main" id="{E5372E61-0284-6144-3428-077C1BF78B65}"/>
              </a:ext>
            </a:extLst>
          </p:cNvPr>
          <p:cNvSpPr txBox="1"/>
          <p:nvPr/>
        </p:nvSpPr>
        <p:spPr>
          <a:xfrm>
            <a:off x="284265" y="1367342"/>
            <a:ext cx="1392168" cy="379656"/>
          </a:xfrm>
          <a:prstGeom prst="rect">
            <a:avLst/>
          </a:prstGeom>
          <a:noFill/>
        </p:spPr>
        <p:txBody>
          <a:bodyPr wrap="square" rtlCol="0">
            <a:spAutoFit/>
          </a:bodyPr>
          <a:lstStyle/>
          <a:p>
            <a:pPr defTabSz="1219170">
              <a:defRPr/>
            </a:pPr>
            <a:r>
              <a:rPr lang="zh-CN" altLang="en-US" sz="1867" b="1" kern="0" dirty="0">
                <a:solidFill>
                  <a:prstClr val="black"/>
                </a:solidFill>
                <a:latin typeface="微软雅黑 Light" panose="020B0502040204020203" pitchFamily="34" charset="-122"/>
                <a:ea typeface="微软雅黑 Light" panose="020B0502040204020203" pitchFamily="34" charset="-122"/>
              </a:rPr>
              <a:t>应用层</a:t>
            </a:r>
          </a:p>
        </p:txBody>
      </p:sp>
    </p:spTree>
    <p:extLst>
      <p:ext uri="{BB962C8B-B14F-4D97-AF65-F5344CB8AC3E}">
        <p14:creationId xmlns:p14="http://schemas.microsoft.com/office/powerpoint/2010/main" val="102918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742C2-5EA1-BF22-630F-5A322E30DB4B}"/>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D15D9849-DAB0-7EB5-83B5-7CB43118809E}"/>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628702981"/>
      </p:ext>
    </p:extLst>
  </p:cSld>
  <p:clrMapOvr>
    <a:masterClrMapping/>
  </p:clrMapOvr>
</p:sld>
</file>

<file path=ppt/theme/theme1.xml><?xml version="1.0" encoding="utf-8"?>
<a:theme xmlns:a="http://schemas.openxmlformats.org/drawingml/2006/main" name="Office 主题">
  <a:themeElements>
    <a:clrScheme name="纷享销客">
      <a:dk1>
        <a:srgbClr val="000000"/>
      </a:dk1>
      <a:lt1>
        <a:srgbClr val="FFFFFF"/>
      </a:lt1>
      <a:dk2>
        <a:srgbClr val="1F497D"/>
      </a:dk2>
      <a:lt2>
        <a:srgbClr val="EEECE1"/>
      </a:lt2>
      <a:accent1>
        <a:srgbClr val="FFBB00"/>
      </a:accent1>
      <a:accent2>
        <a:srgbClr val="323232"/>
      </a:accent2>
      <a:accent3>
        <a:srgbClr val="E5584B"/>
      </a:accent3>
      <a:accent4>
        <a:srgbClr val="F39600"/>
      </a:accent4>
      <a:accent5>
        <a:srgbClr val="383A3F"/>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251</Words>
  <Application>Microsoft Office PowerPoint</Application>
  <PresentationFormat>宽屏</PresentationFormat>
  <Paragraphs>114</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Microsoft YaHei Light</vt:lpstr>
      <vt:lpstr>微软雅黑</vt:lpstr>
      <vt:lpstr>微软雅黑 Light</vt:lpstr>
      <vt:lpstr>Arial</vt:lpstr>
      <vt:lpstr>Wingdings</vt:lpstr>
      <vt:lpstr>Office 主题</vt:lpstr>
      <vt:lpstr>AI产品框架</vt:lpstr>
      <vt:lpstr>线索评分产品框架</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线索智能评分产品框架</dc:title>
  <dc:creator>贺 卓林</dc:creator>
  <cp:lastModifiedBy>贺 卓林</cp:lastModifiedBy>
  <cp:revision>2</cp:revision>
  <dcterms:created xsi:type="dcterms:W3CDTF">2023-06-16T09:16:17Z</dcterms:created>
  <dcterms:modified xsi:type="dcterms:W3CDTF">2023-06-16T11:44:34Z</dcterms:modified>
</cp:coreProperties>
</file>