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64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2D0D-13FE-48EE-A6FC-8564637B07F9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1963-8CDC-4458-A790-F56796075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76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2D0D-13FE-48EE-A6FC-8564637B07F9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1963-8CDC-4458-A790-F56796075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02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2D0D-13FE-48EE-A6FC-8564637B07F9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1963-8CDC-4458-A790-F56796075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9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2D0D-13FE-48EE-A6FC-8564637B07F9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1963-8CDC-4458-A790-F56796075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2D0D-13FE-48EE-A6FC-8564637B07F9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1963-8CDC-4458-A790-F56796075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02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2D0D-13FE-48EE-A6FC-8564637B07F9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1963-8CDC-4458-A790-F56796075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7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2D0D-13FE-48EE-A6FC-8564637B07F9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1963-8CDC-4458-A790-F56796075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87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2D0D-13FE-48EE-A6FC-8564637B07F9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1963-8CDC-4458-A790-F56796075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92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2D0D-13FE-48EE-A6FC-8564637B07F9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1963-8CDC-4458-A790-F56796075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17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2D0D-13FE-48EE-A6FC-8564637B07F9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1963-8CDC-4458-A790-F56796075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18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2D0D-13FE-48EE-A6FC-8564637B07F9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1963-8CDC-4458-A790-F56796075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5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2D0D-13FE-48EE-A6FC-8564637B07F9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1963-8CDC-4458-A790-F56796075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08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FADD168-973C-4ABB-A98B-774C820E5443}"/>
              </a:ext>
            </a:extLst>
          </p:cNvPr>
          <p:cNvSpPr txBox="1">
            <a:spLocks/>
          </p:cNvSpPr>
          <p:nvPr/>
        </p:nvSpPr>
        <p:spPr>
          <a:xfrm>
            <a:off x="2370268" y="763793"/>
            <a:ext cx="7451463" cy="1054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Влияние на окружающую среду добычи материалов для аккумуляторов, используемых в электромобилях и другой технике.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6043619-065C-4CDE-9CB8-E75ADAC6A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4899" y="5990235"/>
            <a:ext cx="4396292" cy="346019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Чалых Петр, гр.3406</a:t>
            </a:r>
          </a:p>
        </p:txBody>
      </p:sp>
    </p:spTree>
    <p:extLst>
      <p:ext uri="{BB962C8B-B14F-4D97-AF65-F5344CB8AC3E}">
        <p14:creationId xmlns:p14="http://schemas.microsoft.com/office/powerpoint/2010/main" val="104913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8C69AF-BC0A-4FD4-BA2B-2092E8DD7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54" y="1765310"/>
            <a:ext cx="5666745" cy="3774879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32B4582-9E8E-4809-BA48-E1B2C92C8847}"/>
              </a:ext>
            </a:extLst>
          </p:cNvPr>
          <p:cNvSpPr txBox="1">
            <a:spLocks/>
          </p:cNvSpPr>
          <p:nvPr/>
        </p:nvSpPr>
        <p:spPr>
          <a:xfrm>
            <a:off x="2370268" y="656216"/>
            <a:ext cx="7451463" cy="451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Типы аккумуляторов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D3F290F-05D4-4984-9248-C324EE018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122" y="1765310"/>
            <a:ext cx="5302624" cy="25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7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214F34A-B8C4-465F-B9A2-EF9F58104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40254"/>
            <a:ext cx="5808792" cy="318996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C6A84D-ECB0-49F7-9DBE-BCB32862E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154" y="3117780"/>
            <a:ext cx="5329846" cy="318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7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D80915-0592-4BA4-A65C-A98BC4D45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08" y="370114"/>
            <a:ext cx="3669029" cy="6270171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7C655B-677C-431B-801F-B4BD3FB72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63" y="2299849"/>
            <a:ext cx="7005638" cy="24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0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063D8D-9D21-4A82-95AE-D1D96878C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1" y="462757"/>
            <a:ext cx="5640209" cy="317261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842BD2-C9D2-4391-95D7-8CAB9C1EF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718" y="3203574"/>
            <a:ext cx="5701591" cy="320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3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93D445-6815-4684-A936-06B5A150C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73273"/>
            <a:ext cx="5651500" cy="317013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70BEC6-C2A1-4FA8-B5CC-BE97A47D4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2744"/>
            <a:ext cx="4970829" cy="64925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67F17C-821B-47DC-A582-B60240F1E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1" y="3505118"/>
            <a:ext cx="5652639" cy="317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1FF2612-B5FE-4134-B56A-175088DF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4362"/>
            <a:ext cx="10515600" cy="5492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7910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30</Words>
  <Application>Microsoft Office PowerPoint</Application>
  <PresentationFormat>Широкоэкранный</PresentationFormat>
  <Paragraphs>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Пётр Чалых</dc:creator>
  <cp:lastModifiedBy>Пётр Чалых</cp:lastModifiedBy>
  <cp:revision>6</cp:revision>
  <dcterms:created xsi:type="dcterms:W3CDTF">2024-12-19T23:01:42Z</dcterms:created>
  <dcterms:modified xsi:type="dcterms:W3CDTF">2024-12-19T23:49:41Z</dcterms:modified>
</cp:coreProperties>
</file>