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81" r:id="rId5"/>
    <p:sldId id="319" r:id="rId6"/>
    <p:sldId id="282" r:id="rId7"/>
    <p:sldId id="320" r:id="rId8"/>
    <p:sldId id="321" r:id="rId9"/>
    <p:sldId id="300" r:id="rId10"/>
    <p:sldId id="323" r:id="rId11"/>
    <p:sldId id="284" r:id="rId12"/>
    <p:sldId id="324" r:id="rId13"/>
    <p:sldId id="304" r:id="rId14"/>
    <p:sldId id="322" r:id="rId15"/>
    <p:sldId id="316" r:id="rId16"/>
    <p:sldId id="318"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0C762A32-57E4-4AEC-A089-47CE995BB5CB}">
          <p14:sldIdLst>
            <p14:sldId id="257"/>
            <p14:sldId id="258"/>
            <p14:sldId id="259"/>
            <p14:sldId id="281"/>
            <p14:sldId id="319"/>
            <p14:sldId id="282"/>
            <p14:sldId id="320"/>
            <p14:sldId id="321"/>
            <p14:sldId id="300"/>
            <p14:sldId id="323"/>
            <p14:sldId id="284"/>
            <p14:sldId id="324"/>
            <p14:sldId id="304"/>
            <p14:sldId id="322"/>
            <p14:sldId id="316"/>
            <p14:sldId id="31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251"/>
    <a:srgbClr val="FFD653"/>
    <a:srgbClr val="F5C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59FA9-97A4-4CF2-9AF4-2986F8BB6F96}" v="239" dt="2024-05-25T00:17:03.512"/>
    <p1510:client id="{875447F8-F045-4BEE-BDF9-CCF954C6F7AD}" v="255" dt="2024-05-24T15:40:51.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100" d="100"/>
          <a:sy n="100" d="100"/>
        </p:scale>
        <p:origin x="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ng" userId="9cb2d8e8ca26e072" providerId="LiveId" clId="{1EE59FA9-97A4-4CF2-9AF4-2986F8BB6F96}"/>
    <pc:docChg chg="undo custSel addSld modSld modSection">
      <pc:chgData name="Nguyen Dung" userId="9cb2d8e8ca26e072" providerId="LiveId" clId="{1EE59FA9-97A4-4CF2-9AF4-2986F8BB6F96}" dt="2024-05-25T00:32:50.599" v="344" actId="1076"/>
      <pc:docMkLst>
        <pc:docMk/>
      </pc:docMkLst>
      <pc:sldChg chg="delSp modSp mod delAnim modAnim">
        <pc:chgData name="Nguyen Dung" userId="9cb2d8e8ca26e072" providerId="LiveId" clId="{1EE59FA9-97A4-4CF2-9AF4-2986F8BB6F96}" dt="2024-05-25T00:17:12.696" v="343" actId="478"/>
        <pc:sldMkLst>
          <pc:docMk/>
          <pc:sldMk cId="863329408" sldId="258"/>
        </pc:sldMkLst>
        <pc:spChg chg="mod">
          <ac:chgData name="Nguyen Dung" userId="9cb2d8e8ca26e072" providerId="LiveId" clId="{1EE59FA9-97A4-4CF2-9AF4-2986F8BB6F96}" dt="2024-05-25T00:16:58.716" v="340" actId="20577"/>
          <ac:spMkLst>
            <pc:docMk/>
            <pc:sldMk cId="863329408" sldId="258"/>
            <ac:spMk id="9" creationId="{00000000-0000-0000-0000-000000000000}"/>
          </ac:spMkLst>
        </pc:spChg>
        <pc:spChg chg="del">
          <ac:chgData name="Nguyen Dung" userId="9cb2d8e8ca26e072" providerId="LiveId" clId="{1EE59FA9-97A4-4CF2-9AF4-2986F8BB6F96}" dt="2024-05-25T00:17:01.814" v="341" actId="478"/>
          <ac:spMkLst>
            <pc:docMk/>
            <pc:sldMk cId="863329408" sldId="258"/>
            <ac:spMk id="14" creationId="{8CA1F046-3695-B572-B8F3-6DB49093DFBC}"/>
          </ac:spMkLst>
        </pc:spChg>
        <pc:spChg chg="del mod">
          <ac:chgData name="Nguyen Dung" userId="9cb2d8e8ca26e072" providerId="LiveId" clId="{1EE59FA9-97A4-4CF2-9AF4-2986F8BB6F96}" dt="2024-05-25T00:17:12.696" v="343" actId="478"/>
          <ac:spMkLst>
            <pc:docMk/>
            <pc:sldMk cId="863329408" sldId="258"/>
            <ac:spMk id="15" creationId="{E6D3BC67-7CD2-638F-996F-1386A982AC30}"/>
          </ac:spMkLst>
        </pc:spChg>
        <pc:cxnChg chg="del">
          <ac:chgData name="Nguyen Dung" userId="9cb2d8e8ca26e072" providerId="LiveId" clId="{1EE59FA9-97A4-4CF2-9AF4-2986F8BB6F96}" dt="2024-05-25T00:17:12.696" v="343" actId="478"/>
          <ac:cxnSpMkLst>
            <pc:docMk/>
            <pc:sldMk cId="863329408" sldId="258"/>
            <ac:cxnSpMk id="16" creationId="{A6D1BB44-4430-A2EB-DA05-77A4544F0411}"/>
          </ac:cxnSpMkLst>
        </pc:cxnChg>
      </pc:sldChg>
      <pc:sldChg chg="addSp modSp mod modAnim">
        <pc:chgData name="Nguyen Dung" userId="9cb2d8e8ca26e072" providerId="LiveId" clId="{1EE59FA9-97A4-4CF2-9AF4-2986F8BB6F96}" dt="2024-05-25T00:32:50.599" v="344" actId="1076"/>
        <pc:sldMkLst>
          <pc:docMk/>
          <pc:sldMk cId="2815303997" sldId="260"/>
        </pc:sldMkLst>
        <pc:spChg chg="mod">
          <ac:chgData name="Nguyen Dung" userId="9cb2d8e8ca26e072" providerId="LiveId" clId="{1EE59FA9-97A4-4CF2-9AF4-2986F8BB6F96}" dt="2024-05-24T17:32:46.078" v="0"/>
          <ac:spMkLst>
            <pc:docMk/>
            <pc:sldMk cId="2815303997" sldId="260"/>
            <ac:spMk id="12" creationId="{734E412E-9F09-0212-FBF5-A47B4496FB93}"/>
          </ac:spMkLst>
        </pc:spChg>
        <pc:spChg chg="mod">
          <ac:chgData name="Nguyen Dung" userId="9cb2d8e8ca26e072" providerId="LiveId" clId="{1EE59FA9-97A4-4CF2-9AF4-2986F8BB6F96}" dt="2024-05-24T17:38:53.360" v="152" actId="20577"/>
          <ac:spMkLst>
            <pc:docMk/>
            <pc:sldMk cId="2815303997" sldId="260"/>
            <ac:spMk id="17" creationId="{F5BD8BB4-2B89-1164-5565-425FBE8C86C8}"/>
          </ac:spMkLst>
        </pc:spChg>
        <pc:spChg chg="mod">
          <ac:chgData name="Nguyen Dung" userId="9cb2d8e8ca26e072" providerId="LiveId" clId="{1EE59FA9-97A4-4CF2-9AF4-2986F8BB6F96}" dt="2024-05-25T00:32:50.599" v="344" actId="1076"/>
          <ac:spMkLst>
            <pc:docMk/>
            <pc:sldMk cId="2815303997" sldId="260"/>
            <ac:spMk id="18" creationId="{8195008B-9272-6799-B408-E3C05101A006}"/>
          </ac:spMkLst>
        </pc:spChg>
        <pc:grpChg chg="mod">
          <ac:chgData name="Nguyen Dung" userId="9cb2d8e8ca26e072" providerId="LiveId" clId="{1EE59FA9-97A4-4CF2-9AF4-2986F8BB6F96}" dt="2024-05-24T17:33:01.499" v="3" actId="1076"/>
          <ac:grpSpMkLst>
            <pc:docMk/>
            <pc:sldMk cId="2815303997" sldId="260"/>
            <ac:grpSpMk id="2" creationId="{00000000-0000-0000-0000-000000000000}"/>
          </ac:grpSpMkLst>
        </pc:grpChg>
        <pc:grpChg chg="add mod">
          <ac:chgData name="Nguyen Dung" userId="9cb2d8e8ca26e072" providerId="LiveId" clId="{1EE59FA9-97A4-4CF2-9AF4-2986F8BB6F96}" dt="2024-05-24T17:33:01.499" v="3" actId="1076"/>
          <ac:grpSpMkLst>
            <pc:docMk/>
            <pc:sldMk cId="2815303997" sldId="260"/>
            <ac:grpSpMk id="7" creationId="{7647543E-50A3-EE5A-3902-1F609AC31DFF}"/>
          </ac:grpSpMkLst>
        </pc:grpChg>
        <pc:grpChg chg="mod">
          <ac:chgData name="Nguyen Dung" userId="9cb2d8e8ca26e072" providerId="LiveId" clId="{1EE59FA9-97A4-4CF2-9AF4-2986F8BB6F96}" dt="2024-05-24T17:33:01.499" v="3" actId="1076"/>
          <ac:grpSpMkLst>
            <pc:docMk/>
            <pc:sldMk cId="2815303997" sldId="260"/>
            <ac:grpSpMk id="8" creationId="{00000000-0000-0000-0000-000000000000}"/>
          </ac:grpSpMkLst>
        </pc:grpChg>
        <pc:grpChg chg="mod">
          <ac:chgData name="Nguyen Dung" userId="9cb2d8e8ca26e072" providerId="LiveId" clId="{1EE59FA9-97A4-4CF2-9AF4-2986F8BB6F96}" dt="2024-05-24T17:33:01.499" v="3" actId="1076"/>
          <ac:grpSpMkLst>
            <pc:docMk/>
            <pc:sldMk cId="2815303997" sldId="260"/>
            <ac:grpSpMk id="13" creationId="{00000000-0000-0000-0000-000000000000}"/>
          </ac:grpSpMkLst>
        </pc:grpChg>
      </pc:sldChg>
      <pc:sldChg chg="modSp mod">
        <pc:chgData name="Nguyen Dung" userId="9cb2d8e8ca26e072" providerId="LiveId" clId="{1EE59FA9-97A4-4CF2-9AF4-2986F8BB6F96}" dt="2024-05-24T17:35:41.378" v="88" actId="1076"/>
        <pc:sldMkLst>
          <pc:docMk/>
          <pc:sldMk cId="730137267" sldId="300"/>
        </pc:sldMkLst>
        <pc:spChg chg="mod">
          <ac:chgData name="Nguyen Dung" userId="9cb2d8e8ca26e072" providerId="LiveId" clId="{1EE59FA9-97A4-4CF2-9AF4-2986F8BB6F96}" dt="2024-05-24T17:35:41.378" v="88" actId="1076"/>
          <ac:spMkLst>
            <pc:docMk/>
            <pc:sldMk cId="730137267" sldId="300"/>
            <ac:spMk id="3" creationId="{00000000-0000-0000-0000-000000000000}"/>
          </ac:spMkLst>
        </pc:spChg>
      </pc:sldChg>
      <pc:sldChg chg="modAnim">
        <pc:chgData name="Nguyen Dung" userId="9cb2d8e8ca26e072" providerId="LiveId" clId="{1EE59FA9-97A4-4CF2-9AF4-2986F8BB6F96}" dt="2024-05-24T17:47:08.321" v="283"/>
        <pc:sldMkLst>
          <pc:docMk/>
          <pc:sldMk cId="1647743321" sldId="304"/>
        </pc:sldMkLst>
      </pc:sldChg>
      <pc:sldChg chg="modSp mod modAnim">
        <pc:chgData name="Nguyen Dung" userId="9cb2d8e8ca26e072" providerId="LiveId" clId="{1EE59FA9-97A4-4CF2-9AF4-2986F8BB6F96}" dt="2024-05-24T17:46:41.719" v="282"/>
        <pc:sldMkLst>
          <pc:docMk/>
          <pc:sldMk cId="2150668637" sldId="322"/>
        </pc:sldMkLst>
        <pc:spChg chg="mod">
          <ac:chgData name="Nguyen Dung" userId="9cb2d8e8ca26e072" providerId="LiveId" clId="{1EE59FA9-97A4-4CF2-9AF4-2986F8BB6F96}" dt="2024-05-24T17:43:08.223" v="252" actId="20577"/>
          <ac:spMkLst>
            <pc:docMk/>
            <pc:sldMk cId="2150668637" sldId="322"/>
            <ac:spMk id="5" creationId="{D6131A45-5609-2807-2B64-A5F9A7815596}"/>
          </ac:spMkLst>
        </pc:spChg>
        <pc:spChg chg="mod">
          <ac:chgData name="Nguyen Dung" userId="9cb2d8e8ca26e072" providerId="LiveId" clId="{1EE59FA9-97A4-4CF2-9AF4-2986F8BB6F96}" dt="2024-05-24T17:42:54.393" v="250" actId="34135"/>
          <ac:spMkLst>
            <pc:docMk/>
            <pc:sldMk cId="2150668637" sldId="322"/>
            <ac:spMk id="10" creationId="{6525C931-F77B-27AD-F9A1-20FB44855855}"/>
          </ac:spMkLst>
        </pc:spChg>
        <pc:picChg chg="mod">
          <ac:chgData name="Nguyen Dung" userId="9cb2d8e8ca26e072" providerId="LiveId" clId="{1EE59FA9-97A4-4CF2-9AF4-2986F8BB6F96}" dt="2024-05-24T17:43:33.199" v="258" actId="1076"/>
          <ac:picMkLst>
            <pc:docMk/>
            <pc:sldMk cId="2150668637" sldId="322"/>
            <ac:picMk id="19" creationId="{C80CCDB8-4302-DD27-6013-39D9194D5088}"/>
          </ac:picMkLst>
        </pc:picChg>
      </pc:sldChg>
      <pc:sldChg chg="addSp delSp modSp new mod modAnim">
        <pc:chgData name="Nguyen Dung" userId="9cb2d8e8ca26e072" providerId="LiveId" clId="{1EE59FA9-97A4-4CF2-9AF4-2986F8BB6F96}" dt="2024-05-24T17:41:43.680" v="249" actId="1076"/>
        <pc:sldMkLst>
          <pc:docMk/>
          <pc:sldMk cId="1246723066" sldId="323"/>
        </pc:sldMkLst>
        <pc:spChg chg="add mod">
          <ac:chgData name="Nguyen Dung" userId="9cb2d8e8ca26e072" providerId="LiveId" clId="{1EE59FA9-97A4-4CF2-9AF4-2986F8BB6F96}" dt="2024-05-24T17:37:47.466" v="106" actId="1076"/>
          <ac:spMkLst>
            <pc:docMk/>
            <pc:sldMk cId="1246723066" sldId="323"/>
            <ac:spMk id="2" creationId="{2C87987D-7B03-76E6-1BBD-A55FCA54C70F}"/>
          </ac:spMkLst>
        </pc:spChg>
        <pc:spChg chg="add mod">
          <ac:chgData name="Nguyen Dung" userId="9cb2d8e8ca26e072" providerId="LiveId" clId="{1EE59FA9-97A4-4CF2-9AF4-2986F8BB6F96}" dt="2024-05-24T17:41:43.680" v="249" actId="1076"/>
          <ac:spMkLst>
            <pc:docMk/>
            <pc:sldMk cId="1246723066" sldId="323"/>
            <ac:spMk id="3" creationId="{D0E0AAB3-93FD-ED94-462E-365C3BFBBE5A}"/>
          </ac:spMkLst>
        </pc:spChg>
        <pc:spChg chg="add mod">
          <ac:chgData name="Nguyen Dung" userId="9cb2d8e8ca26e072" providerId="LiveId" clId="{1EE59FA9-97A4-4CF2-9AF4-2986F8BB6F96}" dt="2024-05-24T17:41:40.696" v="248" actId="1076"/>
          <ac:spMkLst>
            <pc:docMk/>
            <pc:sldMk cId="1246723066" sldId="323"/>
            <ac:spMk id="4" creationId="{E3D95C90-8D26-F563-95BF-C7E18ECC80D0}"/>
          </ac:spMkLst>
        </pc:spChg>
        <pc:spChg chg="add del mod">
          <ac:chgData name="Nguyen Dung" userId="9cb2d8e8ca26e072" providerId="LiveId" clId="{1EE59FA9-97A4-4CF2-9AF4-2986F8BB6F96}" dt="2024-05-24T17:39:55.132" v="156"/>
          <ac:spMkLst>
            <pc:docMk/>
            <pc:sldMk cId="1246723066" sldId="323"/>
            <ac:spMk id="5" creationId="{E837432B-9BB7-480C-B183-386CE1CA1413}"/>
          </ac:spMkLst>
        </pc:spChg>
        <pc:picChg chg="add mod">
          <ac:chgData name="Nguyen Dung" userId="9cb2d8e8ca26e072" providerId="LiveId" clId="{1EE59FA9-97A4-4CF2-9AF4-2986F8BB6F96}" dt="2024-05-24T17:35:38.664" v="87" actId="14100"/>
          <ac:picMkLst>
            <pc:docMk/>
            <pc:sldMk cId="1246723066" sldId="323"/>
            <ac:picMk id="1026" creationId="{B1862273-122C-746B-7347-F05420773ED8}"/>
          </ac:picMkLst>
        </pc:picChg>
        <pc:picChg chg="add mod">
          <ac:chgData name="Nguyen Dung" userId="9cb2d8e8ca26e072" providerId="LiveId" clId="{1EE59FA9-97A4-4CF2-9AF4-2986F8BB6F96}" dt="2024-05-24T17:35:35.753" v="86" actId="1076"/>
          <ac:picMkLst>
            <pc:docMk/>
            <pc:sldMk cId="1246723066" sldId="323"/>
            <ac:picMk id="1028" creationId="{5E6D6553-6085-27AE-9822-966F1A9022CE}"/>
          </ac:picMkLst>
        </pc:picChg>
      </pc:sldChg>
    </pc:docChg>
  </pc:docChgLst>
  <pc:docChgLst>
    <pc:chgData name="Nguyen Dung" userId="9cb2d8e8ca26e072" providerId="LiveId" clId="{875447F8-F045-4BEE-BDF9-CCF954C6F7AD}"/>
    <pc:docChg chg="undo custSel addSld delSld modSld sldOrd addSection delSection modSection">
      <pc:chgData name="Nguyen Dung" userId="9cb2d8e8ca26e072" providerId="LiveId" clId="{875447F8-F045-4BEE-BDF9-CCF954C6F7AD}" dt="2024-05-24T15:55:11.336" v="955" actId="1076"/>
      <pc:docMkLst>
        <pc:docMk/>
      </pc:docMkLst>
      <pc:sldChg chg="addSp delSp modSp mod">
        <pc:chgData name="Nguyen Dung" userId="9cb2d8e8ca26e072" providerId="LiveId" clId="{875447F8-F045-4BEE-BDF9-CCF954C6F7AD}" dt="2024-05-24T12:49:33.457" v="216" actId="1076"/>
        <pc:sldMkLst>
          <pc:docMk/>
          <pc:sldMk cId="2261870920" sldId="257"/>
        </pc:sldMkLst>
        <pc:spChg chg="add del">
          <ac:chgData name="Nguyen Dung" userId="9cb2d8e8ca26e072" providerId="LiveId" clId="{875447F8-F045-4BEE-BDF9-CCF954C6F7AD}" dt="2024-05-23T21:55:34.283" v="83" actId="22"/>
          <ac:spMkLst>
            <pc:docMk/>
            <pc:sldMk cId="2261870920" sldId="257"/>
            <ac:spMk id="3" creationId="{5E6418B2-B465-3C2F-9309-BB5B465FF52B}"/>
          </ac:spMkLst>
        </pc:spChg>
        <pc:spChg chg="mod">
          <ac:chgData name="Nguyen Dung" userId="9cb2d8e8ca26e072" providerId="LiveId" clId="{875447F8-F045-4BEE-BDF9-CCF954C6F7AD}" dt="2024-05-24T12:18:59.099" v="175" actId="2711"/>
          <ac:spMkLst>
            <pc:docMk/>
            <pc:sldMk cId="2261870920" sldId="257"/>
            <ac:spMk id="5" creationId="{00000000-0000-0000-0000-000000000000}"/>
          </ac:spMkLst>
        </pc:spChg>
        <pc:spChg chg="mod">
          <ac:chgData name="Nguyen Dung" userId="9cb2d8e8ca26e072" providerId="LiveId" clId="{875447F8-F045-4BEE-BDF9-CCF954C6F7AD}" dt="2024-05-24T12:18:59.099" v="175" actId="2711"/>
          <ac:spMkLst>
            <pc:docMk/>
            <pc:sldMk cId="2261870920" sldId="257"/>
            <ac:spMk id="6" creationId="{00000000-0000-0000-0000-000000000000}"/>
          </ac:spMkLst>
        </pc:spChg>
        <pc:spChg chg="mod">
          <ac:chgData name="Nguyen Dung" userId="9cb2d8e8ca26e072" providerId="LiveId" clId="{875447F8-F045-4BEE-BDF9-CCF954C6F7AD}" dt="2024-05-24T12:18:59.099" v="175" actId="2711"/>
          <ac:spMkLst>
            <pc:docMk/>
            <pc:sldMk cId="2261870920" sldId="257"/>
            <ac:spMk id="7" creationId="{00000000-0000-0000-0000-000000000000}"/>
          </ac:spMkLst>
        </pc:spChg>
        <pc:spChg chg="mod">
          <ac:chgData name="Nguyen Dung" userId="9cb2d8e8ca26e072" providerId="LiveId" clId="{875447F8-F045-4BEE-BDF9-CCF954C6F7AD}" dt="2024-05-24T12:18:59.099" v="175" actId="2711"/>
          <ac:spMkLst>
            <pc:docMk/>
            <pc:sldMk cId="2261870920" sldId="257"/>
            <ac:spMk id="8" creationId="{00000000-0000-0000-0000-000000000000}"/>
          </ac:spMkLst>
        </pc:spChg>
        <pc:spChg chg="mod">
          <ac:chgData name="Nguyen Dung" userId="9cb2d8e8ca26e072" providerId="LiveId" clId="{875447F8-F045-4BEE-BDF9-CCF954C6F7AD}" dt="2024-05-24T12:18:59.099" v="175" actId="2711"/>
          <ac:spMkLst>
            <pc:docMk/>
            <pc:sldMk cId="2261870920" sldId="257"/>
            <ac:spMk id="9" creationId="{77A4E7D3-9A91-1A32-2C13-D0DA5C18DA43}"/>
          </ac:spMkLst>
        </pc:spChg>
        <pc:spChg chg="mod">
          <ac:chgData name="Nguyen Dung" userId="9cb2d8e8ca26e072" providerId="LiveId" clId="{875447F8-F045-4BEE-BDF9-CCF954C6F7AD}" dt="2024-05-24T12:18:59.099" v="175" actId="2711"/>
          <ac:spMkLst>
            <pc:docMk/>
            <pc:sldMk cId="2261870920" sldId="257"/>
            <ac:spMk id="14" creationId="{00000000-0000-0000-0000-000000000000}"/>
          </ac:spMkLst>
        </pc:spChg>
        <pc:spChg chg="mod">
          <ac:chgData name="Nguyen Dung" userId="9cb2d8e8ca26e072" providerId="LiveId" clId="{875447F8-F045-4BEE-BDF9-CCF954C6F7AD}" dt="2024-05-24T12:19:17.757" v="182" actId="2711"/>
          <ac:spMkLst>
            <pc:docMk/>
            <pc:sldMk cId="2261870920" sldId="257"/>
            <ac:spMk id="15" creationId="{00000000-0000-0000-0000-000000000000}"/>
          </ac:spMkLst>
        </pc:spChg>
        <pc:spChg chg="mod">
          <ac:chgData name="Nguyen Dung" userId="9cb2d8e8ca26e072" providerId="LiveId" clId="{875447F8-F045-4BEE-BDF9-CCF954C6F7AD}" dt="2024-05-24T12:18:59.099" v="175" actId="2711"/>
          <ac:spMkLst>
            <pc:docMk/>
            <pc:sldMk cId="2261870920" sldId="257"/>
            <ac:spMk id="16" creationId="{00000000-0000-0000-0000-000000000000}"/>
          </ac:spMkLst>
        </pc:spChg>
        <pc:spChg chg="mod">
          <ac:chgData name="Nguyen Dung" userId="9cb2d8e8ca26e072" providerId="LiveId" clId="{875447F8-F045-4BEE-BDF9-CCF954C6F7AD}" dt="2024-05-24T12:18:59.099" v="175" actId="2711"/>
          <ac:spMkLst>
            <pc:docMk/>
            <pc:sldMk cId="2261870920" sldId="257"/>
            <ac:spMk id="17" creationId="{00000000-0000-0000-0000-000000000000}"/>
          </ac:spMkLst>
        </pc:spChg>
        <pc:spChg chg="mod">
          <ac:chgData name="Nguyen Dung" userId="9cb2d8e8ca26e072" providerId="LiveId" clId="{875447F8-F045-4BEE-BDF9-CCF954C6F7AD}" dt="2024-05-24T12:18:59.099" v="175" actId="2711"/>
          <ac:spMkLst>
            <pc:docMk/>
            <pc:sldMk cId="2261870920" sldId="257"/>
            <ac:spMk id="63" creationId="{00000000-0000-0000-0000-000000000000}"/>
          </ac:spMkLst>
        </pc:spChg>
        <pc:spChg chg="mod">
          <ac:chgData name="Nguyen Dung" userId="9cb2d8e8ca26e072" providerId="LiveId" clId="{875447F8-F045-4BEE-BDF9-CCF954C6F7AD}" dt="2024-05-24T12:18:59.099" v="175" actId="2711"/>
          <ac:spMkLst>
            <pc:docMk/>
            <pc:sldMk cId="2261870920" sldId="257"/>
            <ac:spMk id="64" creationId="{00000000-0000-0000-0000-000000000000}"/>
          </ac:spMkLst>
        </pc:spChg>
        <pc:spChg chg="mod">
          <ac:chgData name="Nguyen Dung" userId="9cb2d8e8ca26e072" providerId="LiveId" clId="{875447F8-F045-4BEE-BDF9-CCF954C6F7AD}" dt="2024-05-24T12:19:17.757" v="182" actId="2711"/>
          <ac:spMkLst>
            <pc:docMk/>
            <pc:sldMk cId="2261870920" sldId="257"/>
            <ac:spMk id="65" creationId="{00000000-0000-0000-0000-000000000000}"/>
          </ac:spMkLst>
        </pc:spChg>
        <pc:picChg chg="add mod">
          <ac:chgData name="Nguyen Dung" userId="9cb2d8e8ca26e072" providerId="LiveId" clId="{875447F8-F045-4BEE-BDF9-CCF954C6F7AD}" dt="2024-05-24T12:49:33.457" v="216" actId="1076"/>
          <ac:picMkLst>
            <pc:docMk/>
            <pc:sldMk cId="2261870920" sldId="257"/>
            <ac:picMk id="10" creationId="{BC6F2200-A3C1-419C-490C-8F78A4C57803}"/>
          </ac:picMkLst>
        </pc:picChg>
      </pc:sldChg>
      <pc:sldChg chg="modSp mod">
        <pc:chgData name="Nguyen Dung" userId="9cb2d8e8ca26e072" providerId="LiveId" clId="{875447F8-F045-4BEE-BDF9-CCF954C6F7AD}" dt="2024-05-23T21:52:33.831" v="80" actId="20577"/>
        <pc:sldMkLst>
          <pc:docMk/>
          <pc:sldMk cId="863329408" sldId="258"/>
        </pc:sldMkLst>
        <pc:spChg chg="mod">
          <ac:chgData name="Nguyen Dung" userId="9cb2d8e8ca26e072" providerId="LiveId" clId="{875447F8-F045-4BEE-BDF9-CCF954C6F7AD}" dt="2024-05-23T21:52:33.831" v="80" actId="20577"/>
          <ac:spMkLst>
            <pc:docMk/>
            <pc:sldMk cId="863329408" sldId="258"/>
            <ac:spMk id="21" creationId="{00000000-0000-0000-0000-000000000000}"/>
          </ac:spMkLst>
        </pc:spChg>
      </pc:sldChg>
      <pc:sldChg chg="addSp delSp modSp mod">
        <pc:chgData name="Nguyen Dung" userId="9cb2d8e8ca26e072" providerId="LiveId" clId="{875447F8-F045-4BEE-BDF9-CCF954C6F7AD}" dt="2024-05-23T21:57:53.794" v="93" actId="14100"/>
        <pc:sldMkLst>
          <pc:docMk/>
          <pc:sldMk cId="2815303997" sldId="260"/>
        </pc:sldMkLst>
        <pc:spChg chg="mod">
          <ac:chgData name="Nguyen Dung" userId="9cb2d8e8ca26e072" providerId="LiveId" clId="{875447F8-F045-4BEE-BDF9-CCF954C6F7AD}" dt="2024-05-23T21:57:19.096" v="84"/>
          <ac:spMkLst>
            <pc:docMk/>
            <pc:sldMk cId="2815303997" sldId="260"/>
            <ac:spMk id="23" creationId="{61696F2C-61E5-D74A-A135-3B9E0527718C}"/>
          </ac:spMkLst>
        </pc:spChg>
        <pc:spChg chg="mod">
          <ac:chgData name="Nguyen Dung" userId="9cb2d8e8ca26e072" providerId="LiveId" clId="{875447F8-F045-4BEE-BDF9-CCF954C6F7AD}" dt="2024-05-23T21:57:19.096" v="84"/>
          <ac:spMkLst>
            <pc:docMk/>
            <pc:sldMk cId="2815303997" sldId="260"/>
            <ac:spMk id="24" creationId="{8383F7A3-B0BB-BA0B-EE75-EA3777AAB028}"/>
          </ac:spMkLst>
        </pc:spChg>
        <pc:spChg chg="mod">
          <ac:chgData name="Nguyen Dung" userId="9cb2d8e8ca26e072" providerId="LiveId" clId="{875447F8-F045-4BEE-BDF9-CCF954C6F7AD}" dt="2024-05-23T21:57:19.096" v="84"/>
          <ac:spMkLst>
            <pc:docMk/>
            <pc:sldMk cId="2815303997" sldId="260"/>
            <ac:spMk id="25" creationId="{05DE7D3A-0680-9C6B-073D-EF5C70E4DA51}"/>
          </ac:spMkLst>
        </pc:spChg>
        <pc:spChg chg="mod">
          <ac:chgData name="Nguyen Dung" userId="9cb2d8e8ca26e072" providerId="LiveId" clId="{875447F8-F045-4BEE-BDF9-CCF954C6F7AD}" dt="2024-05-23T21:57:19.096" v="84"/>
          <ac:spMkLst>
            <pc:docMk/>
            <pc:sldMk cId="2815303997" sldId="260"/>
            <ac:spMk id="26" creationId="{78720B95-F22F-9FBC-6303-5E7B9BFE1BD2}"/>
          </ac:spMkLst>
        </pc:spChg>
        <pc:spChg chg="mod">
          <ac:chgData name="Nguyen Dung" userId="9cb2d8e8ca26e072" providerId="LiveId" clId="{875447F8-F045-4BEE-BDF9-CCF954C6F7AD}" dt="2024-05-23T21:57:19.096" v="84"/>
          <ac:spMkLst>
            <pc:docMk/>
            <pc:sldMk cId="2815303997" sldId="260"/>
            <ac:spMk id="27" creationId="{F29E402D-738C-962C-5E04-324670CE846E}"/>
          </ac:spMkLst>
        </pc:spChg>
        <pc:grpChg chg="add mod ord">
          <ac:chgData name="Nguyen Dung" userId="9cb2d8e8ca26e072" providerId="LiveId" clId="{875447F8-F045-4BEE-BDF9-CCF954C6F7AD}" dt="2024-05-23T21:57:41.405" v="88" actId="167"/>
          <ac:grpSpMkLst>
            <pc:docMk/>
            <pc:sldMk cId="2815303997" sldId="260"/>
            <ac:grpSpMk id="22" creationId="{651D855D-EE5B-AFBE-A46C-B71A699F3C3A}"/>
          </ac:grpSpMkLst>
        </pc:grpChg>
        <pc:picChg chg="add del">
          <ac:chgData name="Nguyen Dung" userId="9cb2d8e8ca26e072" providerId="LiveId" clId="{875447F8-F045-4BEE-BDF9-CCF954C6F7AD}" dt="2024-05-23T19:53:06.615" v="6" actId="478"/>
          <ac:picMkLst>
            <pc:docMk/>
            <pc:sldMk cId="2815303997" sldId="260"/>
            <ac:picMk id="12" creationId="{B82FCEB9-5026-DAFD-F540-2EF0BFCD2FD6}"/>
          </ac:picMkLst>
        </pc:picChg>
        <pc:picChg chg="add del">
          <ac:chgData name="Nguyen Dung" userId="9cb2d8e8ca26e072" providerId="LiveId" clId="{875447F8-F045-4BEE-BDF9-CCF954C6F7AD}" dt="2024-05-23T19:53:00.262" v="2" actId="22"/>
          <ac:picMkLst>
            <pc:docMk/>
            <pc:sldMk cId="2815303997" sldId="260"/>
            <ac:picMk id="17" creationId="{CC842B60-A954-DC50-05E2-F54C5D6CD695}"/>
          </ac:picMkLst>
        </pc:picChg>
        <pc:picChg chg="add del">
          <ac:chgData name="Nguyen Dung" userId="9cb2d8e8ca26e072" providerId="LiveId" clId="{875447F8-F045-4BEE-BDF9-CCF954C6F7AD}" dt="2024-05-23T19:53:05.169" v="5" actId="22"/>
          <ac:picMkLst>
            <pc:docMk/>
            <pc:sldMk cId="2815303997" sldId="260"/>
            <ac:picMk id="19" creationId="{BD858A46-985D-0AE0-4A02-548AEDB7E506}"/>
          </ac:picMkLst>
        </pc:picChg>
        <pc:picChg chg="add mod">
          <ac:chgData name="Nguyen Dung" userId="9cb2d8e8ca26e072" providerId="LiveId" clId="{875447F8-F045-4BEE-BDF9-CCF954C6F7AD}" dt="2024-05-23T21:57:53.794" v="93" actId="14100"/>
          <ac:picMkLst>
            <pc:docMk/>
            <pc:sldMk cId="2815303997" sldId="260"/>
            <ac:picMk id="21" creationId="{ABB7B4A6-CF2F-2081-17A6-AC46CE0C4C4E}"/>
          </ac:picMkLst>
        </pc:picChg>
      </pc:sldChg>
      <pc:sldChg chg="del">
        <pc:chgData name="Nguyen Dung" userId="9cb2d8e8ca26e072" providerId="LiveId" clId="{875447F8-F045-4BEE-BDF9-CCF954C6F7AD}" dt="2024-05-24T12:14:53.735" v="113" actId="47"/>
        <pc:sldMkLst>
          <pc:docMk/>
          <pc:sldMk cId="996536756" sldId="271"/>
        </pc:sldMkLst>
      </pc:sldChg>
      <pc:sldChg chg="addSp delSp modSp mod">
        <pc:chgData name="Nguyen Dung" userId="9cb2d8e8ca26e072" providerId="LiveId" clId="{875447F8-F045-4BEE-BDF9-CCF954C6F7AD}" dt="2024-05-23T21:59:08.191" v="109" actId="14100"/>
        <pc:sldMkLst>
          <pc:docMk/>
          <pc:sldMk cId="2159896957" sldId="281"/>
        </pc:sldMkLst>
        <pc:spChg chg="mod">
          <ac:chgData name="Nguyen Dung" userId="9cb2d8e8ca26e072" providerId="LiveId" clId="{875447F8-F045-4BEE-BDF9-CCF954C6F7AD}" dt="2024-05-23T21:58:39.850" v="101" actId="1076"/>
          <ac:spMkLst>
            <pc:docMk/>
            <pc:sldMk cId="2159896957" sldId="281"/>
            <ac:spMk id="3" creationId="{00000000-0000-0000-0000-000000000000}"/>
          </ac:spMkLst>
        </pc:spChg>
        <pc:spChg chg="mod">
          <ac:chgData name="Nguyen Dung" userId="9cb2d8e8ca26e072" providerId="LiveId" clId="{875447F8-F045-4BEE-BDF9-CCF954C6F7AD}" dt="2024-05-23T19:54:25.531" v="37" actId="20577"/>
          <ac:spMkLst>
            <pc:docMk/>
            <pc:sldMk cId="2159896957" sldId="281"/>
            <ac:spMk id="5" creationId="{00000000-0000-0000-0000-000000000000}"/>
          </ac:spMkLst>
        </pc:spChg>
        <pc:spChg chg="mod">
          <ac:chgData name="Nguyen Dung" userId="9cb2d8e8ca26e072" providerId="LiveId" clId="{875447F8-F045-4BEE-BDF9-CCF954C6F7AD}" dt="2024-05-23T21:58:17.309" v="94"/>
          <ac:spMkLst>
            <pc:docMk/>
            <pc:sldMk cId="2159896957" sldId="281"/>
            <ac:spMk id="8" creationId="{8469995C-95A6-25CD-9DB7-E96A4593E7C9}"/>
          </ac:spMkLst>
        </pc:spChg>
        <pc:spChg chg="mod">
          <ac:chgData name="Nguyen Dung" userId="9cb2d8e8ca26e072" providerId="LiveId" clId="{875447F8-F045-4BEE-BDF9-CCF954C6F7AD}" dt="2024-05-23T21:58:17.309" v="94"/>
          <ac:spMkLst>
            <pc:docMk/>
            <pc:sldMk cId="2159896957" sldId="281"/>
            <ac:spMk id="9" creationId="{9C523D20-097C-D978-59A3-3EB5316D45DE}"/>
          </ac:spMkLst>
        </pc:spChg>
        <pc:spChg chg="mod">
          <ac:chgData name="Nguyen Dung" userId="9cb2d8e8ca26e072" providerId="LiveId" clId="{875447F8-F045-4BEE-BDF9-CCF954C6F7AD}" dt="2024-05-23T21:58:17.309" v="94"/>
          <ac:spMkLst>
            <pc:docMk/>
            <pc:sldMk cId="2159896957" sldId="281"/>
            <ac:spMk id="11" creationId="{38A90646-3A5D-9C25-A221-EB2F2046BC37}"/>
          </ac:spMkLst>
        </pc:spChg>
        <pc:spChg chg="mod">
          <ac:chgData name="Nguyen Dung" userId="9cb2d8e8ca26e072" providerId="LiveId" clId="{875447F8-F045-4BEE-BDF9-CCF954C6F7AD}" dt="2024-05-23T21:58:17.309" v="94"/>
          <ac:spMkLst>
            <pc:docMk/>
            <pc:sldMk cId="2159896957" sldId="281"/>
            <ac:spMk id="12" creationId="{9009A279-530C-38DE-2C4B-4439D53DFD33}"/>
          </ac:spMkLst>
        </pc:spChg>
        <pc:spChg chg="mod">
          <ac:chgData name="Nguyen Dung" userId="9cb2d8e8ca26e072" providerId="LiveId" clId="{875447F8-F045-4BEE-BDF9-CCF954C6F7AD}" dt="2024-05-23T21:58:17.309" v="94"/>
          <ac:spMkLst>
            <pc:docMk/>
            <pc:sldMk cId="2159896957" sldId="281"/>
            <ac:spMk id="13" creationId="{F1161F35-3BE3-F3DC-2206-CE942EA92186}"/>
          </ac:spMkLst>
        </pc:spChg>
        <pc:grpChg chg="add mod ord">
          <ac:chgData name="Nguyen Dung" userId="9cb2d8e8ca26e072" providerId="LiveId" clId="{875447F8-F045-4BEE-BDF9-CCF954C6F7AD}" dt="2024-05-23T21:59:08.191" v="109" actId="14100"/>
          <ac:grpSpMkLst>
            <pc:docMk/>
            <pc:sldMk cId="2159896957" sldId="281"/>
            <ac:grpSpMk id="7" creationId="{3414D028-F1CC-1CD0-1A02-24AC19B0167B}"/>
          </ac:grpSpMkLst>
        </pc:grpChg>
        <pc:picChg chg="add mod">
          <ac:chgData name="Nguyen Dung" userId="9cb2d8e8ca26e072" providerId="LiveId" clId="{875447F8-F045-4BEE-BDF9-CCF954C6F7AD}" dt="2024-05-23T21:59:07.856" v="108" actId="14100"/>
          <ac:picMkLst>
            <pc:docMk/>
            <pc:sldMk cId="2159896957" sldId="281"/>
            <ac:picMk id="6" creationId="{85E10B8D-A100-D8A3-3268-114787ADD5EE}"/>
          </ac:picMkLst>
        </pc:picChg>
        <pc:picChg chg="del">
          <ac:chgData name="Nguyen Dung" userId="9cb2d8e8ca26e072" providerId="LiveId" clId="{875447F8-F045-4BEE-BDF9-CCF954C6F7AD}" dt="2024-05-23T19:53:35.071" v="13" actId="478"/>
          <ac:picMkLst>
            <pc:docMk/>
            <pc:sldMk cId="2159896957" sldId="281"/>
            <ac:picMk id="10" creationId="{373B2588-6297-92C7-0CC0-E81F4A24EB27}"/>
          </ac:picMkLst>
        </pc:picChg>
      </pc:sldChg>
      <pc:sldChg chg="addSp delSp modSp mod">
        <pc:chgData name="Nguyen Dung" userId="9cb2d8e8ca26e072" providerId="LiveId" clId="{875447F8-F045-4BEE-BDF9-CCF954C6F7AD}" dt="2024-05-24T12:48:23.480" v="211" actId="20577"/>
        <pc:sldMkLst>
          <pc:docMk/>
          <pc:sldMk cId="2015512281" sldId="282"/>
        </pc:sldMkLst>
        <pc:spChg chg="mod">
          <ac:chgData name="Nguyen Dung" userId="9cb2d8e8ca26e072" providerId="LiveId" clId="{875447F8-F045-4BEE-BDF9-CCF954C6F7AD}" dt="2024-05-23T19:54:49.720" v="42" actId="14100"/>
          <ac:spMkLst>
            <pc:docMk/>
            <pc:sldMk cId="2015512281" sldId="282"/>
            <ac:spMk id="3" creationId="{00000000-0000-0000-0000-000000000000}"/>
          </ac:spMkLst>
        </pc:spChg>
        <pc:spChg chg="mod">
          <ac:chgData name="Nguyen Dung" userId="9cb2d8e8ca26e072" providerId="LiveId" clId="{875447F8-F045-4BEE-BDF9-CCF954C6F7AD}" dt="2024-05-24T12:48:23.480" v="211" actId="20577"/>
          <ac:spMkLst>
            <pc:docMk/>
            <pc:sldMk cId="2015512281" sldId="282"/>
            <ac:spMk id="5" creationId="{00000000-0000-0000-0000-000000000000}"/>
          </ac:spMkLst>
        </pc:spChg>
        <pc:spChg chg="add mod">
          <ac:chgData name="Nguyen Dung" userId="9cb2d8e8ca26e072" providerId="LiveId" clId="{875447F8-F045-4BEE-BDF9-CCF954C6F7AD}" dt="2024-05-23T19:55:20.389" v="52" actId="14100"/>
          <ac:spMkLst>
            <pc:docMk/>
            <pc:sldMk cId="2015512281" sldId="282"/>
            <ac:spMk id="9" creationId="{7CC29BEA-E4BC-C4E5-3EFD-7E4537480DD7}"/>
          </ac:spMkLst>
        </pc:spChg>
        <pc:picChg chg="del">
          <ac:chgData name="Nguyen Dung" userId="9cb2d8e8ca26e072" providerId="LiveId" clId="{875447F8-F045-4BEE-BDF9-CCF954C6F7AD}" dt="2024-05-23T19:54:39.682" v="38" actId="478"/>
          <ac:picMkLst>
            <pc:docMk/>
            <pc:sldMk cId="2015512281" sldId="282"/>
            <ac:picMk id="2" creationId="{40AF38C0-5677-ED43-B6D2-ACB67F1B3EA7}"/>
          </ac:picMkLst>
        </pc:picChg>
        <pc:picChg chg="add mod">
          <ac:chgData name="Nguyen Dung" userId="9cb2d8e8ca26e072" providerId="LiveId" clId="{875447F8-F045-4BEE-BDF9-CCF954C6F7AD}" dt="2024-05-23T19:55:04.983" v="46" actId="1076"/>
          <ac:picMkLst>
            <pc:docMk/>
            <pc:sldMk cId="2015512281" sldId="282"/>
            <ac:picMk id="8" creationId="{3B5648AF-84D5-51CF-1458-52EB43E1A895}"/>
          </ac:picMkLst>
        </pc:picChg>
      </pc:sldChg>
      <pc:sldChg chg="del">
        <pc:chgData name="Nguyen Dung" userId="9cb2d8e8ca26e072" providerId="LiveId" clId="{875447F8-F045-4BEE-BDF9-CCF954C6F7AD}" dt="2024-05-24T12:14:55.954" v="114" actId="47"/>
        <pc:sldMkLst>
          <pc:docMk/>
          <pc:sldMk cId="4290136483" sldId="294"/>
        </pc:sldMkLst>
      </pc:sldChg>
      <pc:sldChg chg="del">
        <pc:chgData name="Nguyen Dung" userId="9cb2d8e8ca26e072" providerId="LiveId" clId="{875447F8-F045-4BEE-BDF9-CCF954C6F7AD}" dt="2024-05-24T12:13:47.582" v="110" actId="47"/>
        <pc:sldMkLst>
          <pc:docMk/>
          <pc:sldMk cId="2231538440" sldId="301"/>
        </pc:sldMkLst>
      </pc:sldChg>
      <pc:sldChg chg="addSp delSp modSp mod delAnim">
        <pc:chgData name="Nguyen Dung" userId="9cb2d8e8ca26e072" providerId="LiveId" clId="{875447F8-F045-4BEE-BDF9-CCF954C6F7AD}" dt="2024-05-24T13:05:30.979" v="222" actId="20577"/>
        <pc:sldMkLst>
          <pc:docMk/>
          <pc:sldMk cId="1711336598" sldId="303"/>
        </pc:sldMkLst>
        <pc:spChg chg="mod">
          <ac:chgData name="Nguyen Dung" userId="9cb2d8e8ca26e072" providerId="LiveId" clId="{875447F8-F045-4BEE-BDF9-CCF954C6F7AD}" dt="2024-05-24T12:18:46.275" v="174" actId="2711"/>
          <ac:spMkLst>
            <pc:docMk/>
            <pc:sldMk cId="1711336598" sldId="303"/>
            <ac:spMk id="10" creationId="{00000000-0000-0000-0000-000000000000}"/>
          </ac:spMkLst>
        </pc:spChg>
        <pc:spChg chg="mod">
          <ac:chgData name="Nguyen Dung" userId="9cb2d8e8ca26e072" providerId="LiveId" clId="{875447F8-F045-4BEE-BDF9-CCF954C6F7AD}" dt="2024-05-24T13:05:30.979" v="222" actId="20577"/>
          <ac:spMkLst>
            <pc:docMk/>
            <pc:sldMk cId="1711336598" sldId="303"/>
            <ac:spMk id="11" creationId="{00000000-0000-0000-0000-000000000000}"/>
          </ac:spMkLst>
        </pc:spChg>
        <pc:picChg chg="add mod">
          <ac:chgData name="Nguyen Dung" userId="9cb2d8e8ca26e072" providerId="LiveId" clId="{875447F8-F045-4BEE-BDF9-CCF954C6F7AD}" dt="2024-05-24T12:18:16.056" v="132" actId="14100"/>
          <ac:picMkLst>
            <pc:docMk/>
            <pc:sldMk cId="1711336598" sldId="303"/>
            <ac:picMk id="2" creationId="{C601DB48-3BC9-02E9-7E6E-23256844FD9B}"/>
          </ac:picMkLst>
        </pc:picChg>
        <pc:picChg chg="del">
          <ac:chgData name="Nguyen Dung" userId="9cb2d8e8ca26e072" providerId="LiveId" clId="{875447F8-F045-4BEE-BDF9-CCF954C6F7AD}" dt="2024-05-24T12:17:51.174" v="126" actId="478"/>
          <ac:picMkLst>
            <pc:docMk/>
            <pc:sldMk cId="1711336598" sldId="303"/>
            <ac:picMk id="3" creationId="{0B840525-615E-D886-5FD3-4B774619F3F4}"/>
          </ac:picMkLst>
        </pc:picChg>
      </pc:sldChg>
      <pc:sldChg chg="ord">
        <pc:chgData name="Nguyen Dung" userId="9cb2d8e8ca26e072" providerId="LiveId" clId="{875447F8-F045-4BEE-BDF9-CCF954C6F7AD}" dt="2024-05-24T13:54:58.144" v="408"/>
        <pc:sldMkLst>
          <pc:docMk/>
          <pc:sldMk cId="1647743321" sldId="304"/>
        </pc:sldMkLst>
      </pc:sldChg>
      <pc:sldChg chg="del">
        <pc:chgData name="Nguyen Dung" userId="9cb2d8e8ca26e072" providerId="LiveId" clId="{875447F8-F045-4BEE-BDF9-CCF954C6F7AD}" dt="2024-05-24T12:14:56.822" v="115" actId="47"/>
        <pc:sldMkLst>
          <pc:docMk/>
          <pc:sldMk cId="1514709475" sldId="305"/>
        </pc:sldMkLst>
      </pc:sldChg>
      <pc:sldChg chg="del">
        <pc:chgData name="Nguyen Dung" userId="9cb2d8e8ca26e072" providerId="LiveId" clId="{875447F8-F045-4BEE-BDF9-CCF954C6F7AD}" dt="2024-05-24T12:14:57.571" v="116" actId="47"/>
        <pc:sldMkLst>
          <pc:docMk/>
          <pc:sldMk cId="3025239449" sldId="306"/>
        </pc:sldMkLst>
      </pc:sldChg>
      <pc:sldChg chg="del">
        <pc:chgData name="Nguyen Dung" userId="9cb2d8e8ca26e072" providerId="LiveId" clId="{875447F8-F045-4BEE-BDF9-CCF954C6F7AD}" dt="2024-05-24T12:14:58.606" v="117" actId="47"/>
        <pc:sldMkLst>
          <pc:docMk/>
          <pc:sldMk cId="1458499768" sldId="307"/>
        </pc:sldMkLst>
      </pc:sldChg>
      <pc:sldChg chg="del">
        <pc:chgData name="Nguyen Dung" userId="9cb2d8e8ca26e072" providerId="LiveId" clId="{875447F8-F045-4BEE-BDF9-CCF954C6F7AD}" dt="2024-05-24T12:15:00.036" v="118" actId="47"/>
        <pc:sldMkLst>
          <pc:docMk/>
          <pc:sldMk cId="2210314471" sldId="309"/>
        </pc:sldMkLst>
      </pc:sldChg>
      <pc:sldChg chg="del">
        <pc:chgData name="Nguyen Dung" userId="9cb2d8e8ca26e072" providerId="LiveId" clId="{875447F8-F045-4BEE-BDF9-CCF954C6F7AD}" dt="2024-05-24T12:15:01.210" v="119" actId="47"/>
        <pc:sldMkLst>
          <pc:docMk/>
          <pc:sldMk cId="1785494791" sldId="310"/>
        </pc:sldMkLst>
      </pc:sldChg>
      <pc:sldChg chg="del">
        <pc:chgData name="Nguyen Dung" userId="9cb2d8e8ca26e072" providerId="LiveId" clId="{875447F8-F045-4BEE-BDF9-CCF954C6F7AD}" dt="2024-05-24T12:15:02.107" v="120" actId="47"/>
        <pc:sldMkLst>
          <pc:docMk/>
          <pc:sldMk cId="701532983" sldId="311"/>
        </pc:sldMkLst>
      </pc:sldChg>
      <pc:sldChg chg="del">
        <pc:chgData name="Nguyen Dung" userId="9cb2d8e8ca26e072" providerId="LiveId" clId="{875447F8-F045-4BEE-BDF9-CCF954C6F7AD}" dt="2024-05-24T12:15:02.911" v="121" actId="47"/>
        <pc:sldMkLst>
          <pc:docMk/>
          <pc:sldMk cId="1516597129" sldId="312"/>
        </pc:sldMkLst>
      </pc:sldChg>
      <pc:sldChg chg="del">
        <pc:chgData name="Nguyen Dung" userId="9cb2d8e8ca26e072" providerId="LiveId" clId="{875447F8-F045-4BEE-BDF9-CCF954C6F7AD}" dt="2024-05-24T12:15:03.731" v="122" actId="47"/>
        <pc:sldMkLst>
          <pc:docMk/>
          <pc:sldMk cId="3174880267" sldId="313"/>
        </pc:sldMkLst>
      </pc:sldChg>
      <pc:sldChg chg="del">
        <pc:chgData name="Nguyen Dung" userId="9cb2d8e8ca26e072" providerId="LiveId" clId="{875447F8-F045-4BEE-BDF9-CCF954C6F7AD}" dt="2024-05-24T12:15:04.522" v="123" actId="47"/>
        <pc:sldMkLst>
          <pc:docMk/>
          <pc:sldMk cId="563577474" sldId="314"/>
        </pc:sldMkLst>
      </pc:sldChg>
      <pc:sldChg chg="del">
        <pc:chgData name="Nguyen Dung" userId="9cb2d8e8ca26e072" providerId="LiveId" clId="{875447F8-F045-4BEE-BDF9-CCF954C6F7AD}" dt="2024-05-24T12:14:50.204" v="112" actId="47"/>
        <pc:sldMkLst>
          <pc:docMk/>
          <pc:sldMk cId="1339239178" sldId="315"/>
        </pc:sldMkLst>
      </pc:sldChg>
      <pc:sldChg chg="modSp">
        <pc:chgData name="Nguyen Dung" userId="9cb2d8e8ca26e072" providerId="LiveId" clId="{875447F8-F045-4BEE-BDF9-CCF954C6F7AD}" dt="2024-05-24T12:15:58.243" v="125" actId="20577"/>
        <pc:sldMkLst>
          <pc:docMk/>
          <pc:sldMk cId="4096191350" sldId="316"/>
        </pc:sldMkLst>
        <pc:spChg chg="mod">
          <ac:chgData name="Nguyen Dung" userId="9cb2d8e8ca26e072" providerId="LiveId" clId="{875447F8-F045-4BEE-BDF9-CCF954C6F7AD}" dt="2024-05-24T12:15:58.243" v="125" actId="20577"/>
          <ac:spMkLst>
            <pc:docMk/>
            <pc:sldMk cId="4096191350" sldId="316"/>
            <ac:spMk id="7" creationId="{0F35B969-E7E9-4159-A7F1-7A89CD08B871}"/>
          </ac:spMkLst>
        </pc:spChg>
      </pc:sldChg>
      <pc:sldChg chg="new del">
        <pc:chgData name="Nguyen Dung" userId="9cb2d8e8ca26e072" providerId="LiveId" clId="{875447F8-F045-4BEE-BDF9-CCF954C6F7AD}" dt="2024-05-24T13:08:55.201" v="225" actId="680"/>
        <pc:sldMkLst>
          <pc:docMk/>
          <pc:sldMk cId="971464187" sldId="322"/>
        </pc:sldMkLst>
      </pc:sldChg>
      <pc:sldChg chg="addSp delSp modSp new mod delAnim modAnim">
        <pc:chgData name="Nguyen Dung" userId="9cb2d8e8ca26e072" providerId="LiveId" clId="{875447F8-F045-4BEE-BDF9-CCF954C6F7AD}" dt="2024-05-24T15:55:11.336" v="955" actId="1076"/>
        <pc:sldMkLst>
          <pc:docMk/>
          <pc:sldMk cId="2150668637" sldId="322"/>
        </pc:sldMkLst>
        <pc:spChg chg="add del mod">
          <ac:chgData name="Nguyen Dung" userId="9cb2d8e8ca26e072" providerId="LiveId" clId="{875447F8-F045-4BEE-BDF9-CCF954C6F7AD}" dt="2024-05-24T14:08:13.375" v="463"/>
          <ac:spMkLst>
            <pc:docMk/>
            <pc:sldMk cId="2150668637" sldId="322"/>
            <ac:spMk id="2" creationId="{BED0BD34-9AD4-A3A6-8579-8F37DB52FC39}"/>
          </ac:spMkLst>
        </pc:spChg>
        <pc:spChg chg="add del mod">
          <ac:chgData name="Nguyen Dung" userId="9cb2d8e8ca26e072" providerId="LiveId" clId="{875447F8-F045-4BEE-BDF9-CCF954C6F7AD}" dt="2024-05-24T15:42:30.656" v="943" actId="21"/>
          <ac:spMkLst>
            <pc:docMk/>
            <pc:sldMk cId="2150668637" sldId="322"/>
            <ac:spMk id="3" creationId="{396D6C0E-3FB6-619F-9ED2-32AFBD9B97E8}"/>
          </ac:spMkLst>
        </pc:spChg>
        <pc:spChg chg="add mod">
          <ac:chgData name="Nguyen Dung" userId="9cb2d8e8ca26e072" providerId="LiveId" clId="{875447F8-F045-4BEE-BDF9-CCF954C6F7AD}" dt="2024-05-24T13:11:54.252" v="397" actId="1076"/>
          <ac:spMkLst>
            <pc:docMk/>
            <pc:sldMk cId="2150668637" sldId="322"/>
            <ac:spMk id="5" creationId="{D6131A45-5609-2807-2B64-A5F9A7815596}"/>
          </ac:spMkLst>
        </pc:spChg>
        <pc:spChg chg="add del mod">
          <ac:chgData name="Nguyen Dung" userId="9cb2d8e8ca26e072" providerId="LiveId" clId="{875447F8-F045-4BEE-BDF9-CCF954C6F7AD}" dt="2024-05-24T14:06:56.744" v="410" actId="478"/>
          <ac:spMkLst>
            <pc:docMk/>
            <pc:sldMk cId="2150668637" sldId="322"/>
            <ac:spMk id="9" creationId="{6088F244-C036-1661-086B-032835E1420B}"/>
          </ac:spMkLst>
        </pc:spChg>
        <pc:spChg chg="add mod ord">
          <ac:chgData name="Nguyen Dung" userId="9cb2d8e8ca26e072" providerId="LiveId" clId="{875447F8-F045-4BEE-BDF9-CCF954C6F7AD}" dt="2024-05-24T13:12:27.789" v="402" actId="1076"/>
          <ac:spMkLst>
            <pc:docMk/>
            <pc:sldMk cId="2150668637" sldId="322"/>
            <ac:spMk id="10" creationId="{6525C931-F77B-27AD-F9A1-20FB44855855}"/>
          </ac:spMkLst>
        </pc:spChg>
        <pc:spChg chg="add del mod">
          <ac:chgData name="Nguyen Dung" userId="9cb2d8e8ca26e072" providerId="LiveId" clId="{875447F8-F045-4BEE-BDF9-CCF954C6F7AD}" dt="2024-05-24T14:08:21.619" v="465"/>
          <ac:spMkLst>
            <pc:docMk/>
            <pc:sldMk cId="2150668637" sldId="322"/>
            <ac:spMk id="13" creationId="{C2226681-0D39-F42F-F55F-08F092956503}"/>
          </ac:spMkLst>
        </pc:spChg>
        <pc:spChg chg="add mod">
          <ac:chgData name="Nguyen Dung" userId="9cb2d8e8ca26e072" providerId="LiveId" clId="{875447F8-F045-4BEE-BDF9-CCF954C6F7AD}" dt="2024-05-24T15:40:28.189" v="725" actId="108"/>
          <ac:spMkLst>
            <pc:docMk/>
            <pc:sldMk cId="2150668637" sldId="322"/>
            <ac:spMk id="14" creationId="{CD1D31E7-F086-A8BC-4267-F363740FF471}"/>
          </ac:spMkLst>
        </pc:spChg>
        <pc:spChg chg="add mod">
          <ac:chgData name="Nguyen Dung" userId="9cb2d8e8ca26e072" providerId="LiveId" clId="{875447F8-F045-4BEE-BDF9-CCF954C6F7AD}" dt="2024-05-24T15:40:21.097" v="724" actId="20577"/>
          <ac:spMkLst>
            <pc:docMk/>
            <pc:sldMk cId="2150668637" sldId="322"/>
            <ac:spMk id="15" creationId="{AEC38E5D-5225-81B8-8808-2578FD3CAE73}"/>
          </ac:spMkLst>
        </pc:spChg>
        <pc:spChg chg="add mod">
          <ac:chgData name="Nguyen Dung" userId="9cb2d8e8ca26e072" providerId="LiveId" clId="{875447F8-F045-4BEE-BDF9-CCF954C6F7AD}" dt="2024-05-24T15:40:44.597" v="752" actId="1076"/>
          <ac:spMkLst>
            <pc:docMk/>
            <pc:sldMk cId="2150668637" sldId="322"/>
            <ac:spMk id="16" creationId="{7A93349E-700E-E1C7-D99E-C05EDD023E1D}"/>
          </ac:spMkLst>
        </pc:spChg>
        <pc:spChg chg="add mod">
          <ac:chgData name="Nguyen Dung" userId="9cb2d8e8ca26e072" providerId="LiveId" clId="{875447F8-F045-4BEE-BDF9-CCF954C6F7AD}" dt="2024-05-24T15:42:20.268" v="941" actId="20577"/>
          <ac:spMkLst>
            <pc:docMk/>
            <pc:sldMk cId="2150668637" sldId="322"/>
            <ac:spMk id="17" creationId="{9157A8DF-13D0-35D9-2231-211127BC0305}"/>
          </ac:spMkLst>
        </pc:spChg>
        <pc:picChg chg="add del mod">
          <ac:chgData name="Nguyen Dung" userId="9cb2d8e8ca26e072" providerId="LiveId" clId="{875447F8-F045-4BEE-BDF9-CCF954C6F7AD}" dt="2024-05-24T13:09:24.414" v="229" actId="478"/>
          <ac:picMkLst>
            <pc:docMk/>
            <pc:sldMk cId="2150668637" sldId="322"/>
            <ac:picMk id="6" creationId="{53AD2F82-78B0-8520-2CED-D03A1BB22139}"/>
          </ac:picMkLst>
        </pc:picChg>
        <pc:picChg chg="add del mod">
          <ac:chgData name="Nguyen Dung" userId="9cb2d8e8ca26e072" providerId="LiveId" clId="{875447F8-F045-4BEE-BDF9-CCF954C6F7AD}" dt="2024-05-24T14:06:53.441" v="409" actId="478"/>
          <ac:picMkLst>
            <pc:docMk/>
            <pc:sldMk cId="2150668637" sldId="322"/>
            <ac:picMk id="7" creationId="{21BC02CF-A0ED-2166-821B-4666C2AEC99C}"/>
          </ac:picMkLst>
        </pc:picChg>
        <pc:picChg chg="add mod">
          <ac:chgData name="Nguyen Dung" userId="9cb2d8e8ca26e072" providerId="LiveId" clId="{875447F8-F045-4BEE-BDF9-CCF954C6F7AD}" dt="2024-05-24T13:10:18.463" v="313"/>
          <ac:picMkLst>
            <pc:docMk/>
            <pc:sldMk cId="2150668637" sldId="322"/>
            <ac:picMk id="8" creationId="{D2FB07E0-F4C5-6186-8015-778A4F4DDDB8}"/>
          </ac:picMkLst>
        </pc:picChg>
        <pc:picChg chg="add mod">
          <ac:chgData name="Nguyen Dung" userId="9cb2d8e8ca26e072" providerId="LiveId" clId="{875447F8-F045-4BEE-BDF9-CCF954C6F7AD}" dt="2024-05-24T15:55:10.393" v="954" actId="1076"/>
          <ac:picMkLst>
            <pc:docMk/>
            <pc:sldMk cId="2150668637" sldId="322"/>
            <ac:picMk id="19" creationId="{C80CCDB8-4302-DD27-6013-39D9194D5088}"/>
          </ac:picMkLst>
        </pc:picChg>
        <pc:picChg chg="add mod">
          <ac:chgData name="Nguyen Dung" userId="9cb2d8e8ca26e072" providerId="LiveId" clId="{875447F8-F045-4BEE-BDF9-CCF954C6F7AD}" dt="2024-05-24T15:55:11.336" v="955" actId="1076"/>
          <ac:picMkLst>
            <pc:docMk/>
            <pc:sldMk cId="2150668637" sldId="322"/>
            <ac:picMk id="21" creationId="{DC92AE24-CB54-A04C-2889-0C9D70EE6BA1}"/>
          </ac:picMkLst>
        </pc:picChg>
        <pc:cxnChg chg="add mod">
          <ac:chgData name="Nguyen Dung" userId="9cb2d8e8ca26e072" providerId="LiveId" clId="{875447F8-F045-4BEE-BDF9-CCF954C6F7AD}" dt="2024-05-24T13:09:20.759" v="228"/>
          <ac:cxnSpMkLst>
            <pc:docMk/>
            <pc:sldMk cId="2150668637" sldId="322"/>
            <ac:cxnSpMk id="4" creationId="{E3675501-9B9D-2768-50F9-6A135A7333CB}"/>
          </ac:cxnSpMkLst>
        </pc:cxnChg>
        <pc:cxnChg chg="add mod">
          <ac:chgData name="Nguyen Dung" userId="9cb2d8e8ca26e072" providerId="LiveId" clId="{875447F8-F045-4BEE-BDF9-CCF954C6F7AD}" dt="2024-05-24T15:42:24.226" v="942" actId="1076"/>
          <ac:cxnSpMkLst>
            <pc:docMk/>
            <pc:sldMk cId="2150668637" sldId="322"/>
            <ac:cxnSpMk id="12" creationId="{6CC64A41-75C3-F5FB-5917-5F44B68C94B4}"/>
          </ac:cxnSpMkLst>
        </pc:cxnChg>
      </pc:sldChg>
      <pc:sldChg chg="del">
        <pc:chgData name="Nguyen Dung" userId="9cb2d8e8ca26e072" providerId="LiveId" clId="{875447F8-F045-4BEE-BDF9-CCF954C6F7AD}" dt="2024-05-24T12:14:09.627" v="111" actId="47"/>
        <pc:sldMkLst>
          <pc:docMk/>
          <pc:sldMk cId="4089720412"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E9E2F-E469-431A-8C53-FEE1EE023117}"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45916-38E8-4F4C-B4E5-38F2B2480588}" type="slidenum">
              <a:rPr lang="en-US" smtClean="0"/>
              <a:t>‹#›</a:t>
            </a:fld>
            <a:endParaRPr lang="en-US"/>
          </a:p>
        </p:txBody>
      </p:sp>
    </p:spTree>
    <p:extLst>
      <p:ext uri="{BB962C8B-B14F-4D97-AF65-F5344CB8AC3E}">
        <p14:creationId xmlns:p14="http://schemas.microsoft.com/office/powerpoint/2010/main" val="252812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1</a:t>
            </a:fld>
            <a:endParaRPr lang="zh-CN" altLang="en-US"/>
          </a:p>
        </p:txBody>
      </p:sp>
    </p:spTree>
    <p:extLst>
      <p:ext uri="{BB962C8B-B14F-4D97-AF65-F5344CB8AC3E}">
        <p14:creationId xmlns:p14="http://schemas.microsoft.com/office/powerpoint/2010/main" val="256001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11</a:t>
            </a:fld>
            <a:endParaRPr lang="zh-CN" altLang="en-US"/>
          </a:p>
        </p:txBody>
      </p:sp>
    </p:spTree>
    <p:extLst>
      <p:ext uri="{BB962C8B-B14F-4D97-AF65-F5344CB8AC3E}">
        <p14:creationId xmlns:p14="http://schemas.microsoft.com/office/powerpoint/2010/main" val="345565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13</a:t>
            </a:fld>
            <a:endParaRPr lang="zh-CN" altLang="en-US"/>
          </a:p>
        </p:txBody>
      </p:sp>
    </p:spTree>
    <p:extLst>
      <p:ext uri="{BB962C8B-B14F-4D97-AF65-F5344CB8AC3E}">
        <p14:creationId xmlns:p14="http://schemas.microsoft.com/office/powerpoint/2010/main" val="312319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15</a:t>
            </a:fld>
            <a:endParaRPr lang="zh-CN" altLang="en-US"/>
          </a:p>
        </p:txBody>
      </p:sp>
    </p:spTree>
    <p:extLst>
      <p:ext uri="{BB962C8B-B14F-4D97-AF65-F5344CB8AC3E}">
        <p14:creationId xmlns:p14="http://schemas.microsoft.com/office/powerpoint/2010/main" val="897396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16</a:t>
            </a:fld>
            <a:endParaRPr lang="zh-CN" altLang="en-US"/>
          </a:p>
        </p:txBody>
      </p:sp>
    </p:spTree>
    <p:extLst>
      <p:ext uri="{BB962C8B-B14F-4D97-AF65-F5344CB8AC3E}">
        <p14:creationId xmlns:p14="http://schemas.microsoft.com/office/powerpoint/2010/main" val="237900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17</a:t>
            </a:fld>
            <a:endParaRPr lang="zh-CN" altLang="en-US"/>
          </a:p>
        </p:txBody>
      </p:sp>
    </p:spTree>
    <p:extLst>
      <p:ext uri="{BB962C8B-B14F-4D97-AF65-F5344CB8AC3E}">
        <p14:creationId xmlns:p14="http://schemas.microsoft.com/office/powerpoint/2010/main" val="314307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2</a:t>
            </a:fld>
            <a:endParaRPr lang="zh-CN" altLang="en-US"/>
          </a:p>
        </p:txBody>
      </p:sp>
    </p:spTree>
    <p:extLst>
      <p:ext uri="{BB962C8B-B14F-4D97-AF65-F5344CB8AC3E}">
        <p14:creationId xmlns:p14="http://schemas.microsoft.com/office/powerpoint/2010/main" val="412840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3</a:t>
            </a:fld>
            <a:endParaRPr lang="zh-CN" altLang="en-US"/>
          </a:p>
        </p:txBody>
      </p:sp>
    </p:spTree>
    <p:extLst>
      <p:ext uri="{BB962C8B-B14F-4D97-AF65-F5344CB8AC3E}">
        <p14:creationId xmlns:p14="http://schemas.microsoft.com/office/powerpoint/2010/main" val="116027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4</a:t>
            </a:fld>
            <a:endParaRPr lang="zh-CN" altLang="en-US"/>
          </a:p>
        </p:txBody>
      </p:sp>
    </p:spTree>
    <p:extLst>
      <p:ext uri="{BB962C8B-B14F-4D97-AF65-F5344CB8AC3E}">
        <p14:creationId xmlns:p14="http://schemas.microsoft.com/office/powerpoint/2010/main" val="37764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5</a:t>
            </a:fld>
            <a:endParaRPr lang="zh-CN" altLang="en-US"/>
          </a:p>
        </p:txBody>
      </p:sp>
    </p:spTree>
    <p:extLst>
      <p:ext uri="{BB962C8B-B14F-4D97-AF65-F5344CB8AC3E}">
        <p14:creationId xmlns:p14="http://schemas.microsoft.com/office/powerpoint/2010/main" val="130252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6</a:t>
            </a:fld>
            <a:endParaRPr lang="zh-CN" altLang="en-US"/>
          </a:p>
        </p:txBody>
      </p:sp>
    </p:spTree>
    <p:extLst>
      <p:ext uri="{BB962C8B-B14F-4D97-AF65-F5344CB8AC3E}">
        <p14:creationId xmlns:p14="http://schemas.microsoft.com/office/powerpoint/2010/main" val="3235891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7</a:t>
            </a:fld>
            <a:endParaRPr lang="zh-CN" altLang="en-US"/>
          </a:p>
        </p:txBody>
      </p:sp>
    </p:spTree>
    <p:extLst>
      <p:ext uri="{BB962C8B-B14F-4D97-AF65-F5344CB8AC3E}">
        <p14:creationId xmlns:p14="http://schemas.microsoft.com/office/powerpoint/2010/main" val="2251913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8</a:t>
            </a:fld>
            <a:endParaRPr lang="zh-CN" altLang="en-US"/>
          </a:p>
        </p:txBody>
      </p:sp>
    </p:spTree>
    <p:extLst>
      <p:ext uri="{BB962C8B-B14F-4D97-AF65-F5344CB8AC3E}">
        <p14:creationId xmlns:p14="http://schemas.microsoft.com/office/powerpoint/2010/main" val="799957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F3982A-5D6B-41A8-A788-697AC8EE34BB}" type="slidenum">
              <a:rPr lang="zh-CN" altLang="en-US" smtClean="0"/>
              <a:t>9</a:t>
            </a:fld>
            <a:endParaRPr lang="zh-CN" altLang="en-US"/>
          </a:p>
        </p:txBody>
      </p:sp>
    </p:spTree>
    <p:extLst>
      <p:ext uri="{BB962C8B-B14F-4D97-AF65-F5344CB8AC3E}">
        <p14:creationId xmlns:p14="http://schemas.microsoft.com/office/powerpoint/2010/main" val="328975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1E1691-ED87-48E0-B80C-A5FE2474BB4B}"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71267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E1691-ED87-48E0-B80C-A5FE2474BB4B}"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78244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E1691-ED87-48E0-B80C-A5FE2474BB4B}"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2346910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13829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E1691-ED87-48E0-B80C-A5FE2474BB4B}"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187995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E1691-ED87-48E0-B80C-A5FE2474BB4B}"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326010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E1691-ED87-48E0-B80C-A5FE2474BB4B}"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59671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E1691-ED87-48E0-B80C-A5FE2474BB4B}"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171064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E1691-ED87-48E0-B80C-A5FE2474BB4B}"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30272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E1691-ED87-48E0-B80C-A5FE2474BB4B}"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118546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1E1691-ED87-48E0-B80C-A5FE2474BB4B}"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124965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1E1691-ED87-48E0-B80C-A5FE2474BB4B}"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7424-E984-4FD4-980E-A41A686516AA}" type="slidenum">
              <a:rPr lang="en-US" smtClean="0"/>
              <a:t>‹#›</a:t>
            </a:fld>
            <a:endParaRPr lang="en-US"/>
          </a:p>
        </p:txBody>
      </p:sp>
    </p:spTree>
    <p:extLst>
      <p:ext uri="{BB962C8B-B14F-4D97-AF65-F5344CB8AC3E}">
        <p14:creationId xmlns:p14="http://schemas.microsoft.com/office/powerpoint/2010/main" val="325539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E1691-ED87-48E0-B80C-A5FE2474BB4B}" type="datetimeFigureOut">
              <a:rPr lang="en-US" smtClean="0"/>
              <a:t>6/12/2024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67424-E984-4FD4-980E-A41A686516AA}" type="slidenum">
              <a:rPr lang="en-US" smtClean="0"/>
              <a:t>‹#›</a:t>
            </a:fld>
            <a:endParaRPr lang="en-US"/>
          </a:p>
        </p:txBody>
      </p:sp>
    </p:spTree>
    <p:extLst>
      <p:ext uri="{BB962C8B-B14F-4D97-AF65-F5344CB8AC3E}">
        <p14:creationId xmlns:p14="http://schemas.microsoft.com/office/powerpoint/2010/main" val="38291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773862" y="0"/>
            <a:ext cx="5418138" cy="2924175"/>
          </a:xfrm>
          <a:custGeom>
            <a:avLst/>
            <a:gdLst>
              <a:gd name="T0" fmla="*/ 1670 w 3413"/>
              <a:gd name="T1" fmla="*/ 1842 h 1842"/>
              <a:gd name="T2" fmla="*/ 0 w 3413"/>
              <a:gd name="T3" fmla="*/ 0 h 1842"/>
              <a:gd name="T4" fmla="*/ 3413 w 3413"/>
              <a:gd name="T5" fmla="*/ 0 h 1842"/>
              <a:gd name="T6" fmla="*/ 3413 w 3413"/>
              <a:gd name="T7" fmla="*/ 351 h 1842"/>
              <a:gd name="T8" fmla="*/ 1670 w 3413"/>
              <a:gd name="T9" fmla="*/ 1842 h 1842"/>
            </a:gdLst>
            <a:ahLst/>
            <a:cxnLst>
              <a:cxn ang="0">
                <a:pos x="T0" y="T1"/>
              </a:cxn>
              <a:cxn ang="0">
                <a:pos x="T2" y="T3"/>
              </a:cxn>
              <a:cxn ang="0">
                <a:pos x="T4" y="T5"/>
              </a:cxn>
              <a:cxn ang="0">
                <a:pos x="T6" y="T7"/>
              </a:cxn>
              <a:cxn ang="0">
                <a:pos x="T8" y="T9"/>
              </a:cxn>
            </a:cxnLst>
            <a:rect l="0" t="0" r="r" b="b"/>
            <a:pathLst>
              <a:path w="3413" h="1842">
                <a:moveTo>
                  <a:pt x="1670" y="1842"/>
                </a:moveTo>
                <a:lnTo>
                  <a:pt x="0" y="0"/>
                </a:lnTo>
                <a:lnTo>
                  <a:pt x="3413" y="0"/>
                </a:lnTo>
                <a:lnTo>
                  <a:pt x="3413" y="351"/>
                </a:lnTo>
                <a:lnTo>
                  <a:pt x="1670" y="1842"/>
                </a:lnTo>
                <a:close/>
              </a:path>
            </a:pathLst>
          </a:custGeom>
          <a:blipFill dpi="0" rotWithShape="1">
            <a:blip r:embed="rId3"/>
            <a:srcRect/>
            <a:tile tx="0" ty="0" sx="70000" sy="70000" flip="none" algn="ctr"/>
          </a:blip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sp>
        <p:nvSpPr>
          <p:cNvPr id="6" name="Freeform 6"/>
          <p:cNvSpPr>
            <a:spLocks/>
          </p:cNvSpPr>
          <p:nvPr/>
        </p:nvSpPr>
        <p:spPr bwMode="auto">
          <a:xfrm>
            <a:off x="8362951" y="4027487"/>
            <a:ext cx="3416300" cy="2830513"/>
          </a:xfrm>
          <a:custGeom>
            <a:avLst/>
            <a:gdLst>
              <a:gd name="T0" fmla="*/ 112 w 2152"/>
              <a:gd name="T1" fmla="*/ 0 h 1783"/>
              <a:gd name="T2" fmla="*/ 0 w 2152"/>
              <a:gd name="T3" fmla="*/ 97 h 1783"/>
              <a:gd name="T4" fmla="*/ 1938 w 2152"/>
              <a:gd name="T5" fmla="*/ 1783 h 1783"/>
              <a:gd name="T6" fmla="*/ 2152 w 2152"/>
              <a:gd name="T7" fmla="*/ 1783 h 1783"/>
              <a:gd name="T8" fmla="*/ 112 w 2152"/>
              <a:gd name="T9" fmla="*/ 0 h 1783"/>
            </a:gdLst>
            <a:ahLst/>
            <a:cxnLst>
              <a:cxn ang="0">
                <a:pos x="T0" y="T1"/>
              </a:cxn>
              <a:cxn ang="0">
                <a:pos x="T2" y="T3"/>
              </a:cxn>
              <a:cxn ang="0">
                <a:pos x="T4" y="T5"/>
              </a:cxn>
              <a:cxn ang="0">
                <a:pos x="T6" y="T7"/>
              </a:cxn>
              <a:cxn ang="0">
                <a:pos x="T8" y="T9"/>
              </a:cxn>
            </a:cxnLst>
            <a:rect l="0" t="0" r="r" b="b"/>
            <a:pathLst>
              <a:path w="2152" h="1783">
                <a:moveTo>
                  <a:pt x="112" y="0"/>
                </a:moveTo>
                <a:lnTo>
                  <a:pt x="0" y="97"/>
                </a:lnTo>
                <a:lnTo>
                  <a:pt x="1938" y="1783"/>
                </a:lnTo>
                <a:lnTo>
                  <a:pt x="2152" y="1783"/>
                </a:lnTo>
                <a:lnTo>
                  <a:pt x="112" y="0"/>
                </a:lnTo>
                <a:close/>
              </a:path>
            </a:pathLst>
          </a:custGeom>
          <a:solidFill>
            <a:srgbClr val="1D425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7"/>
          <p:cNvSpPr>
            <a:spLocks/>
          </p:cNvSpPr>
          <p:nvPr/>
        </p:nvSpPr>
        <p:spPr bwMode="auto">
          <a:xfrm>
            <a:off x="5264151" y="4530272"/>
            <a:ext cx="5468938" cy="2349500"/>
          </a:xfrm>
          <a:custGeom>
            <a:avLst/>
            <a:gdLst>
              <a:gd name="T0" fmla="*/ 1721 w 3445"/>
              <a:gd name="T1" fmla="*/ 0 h 1480"/>
              <a:gd name="T2" fmla="*/ 0 w 3445"/>
              <a:gd name="T3" fmla="*/ 1480 h 1480"/>
              <a:gd name="T4" fmla="*/ 3445 w 3445"/>
              <a:gd name="T5" fmla="*/ 1480 h 1480"/>
              <a:gd name="T6" fmla="*/ 1721 w 3445"/>
              <a:gd name="T7" fmla="*/ 0 h 1480"/>
            </a:gdLst>
            <a:ahLst/>
            <a:cxnLst>
              <a:cxn ang="0">
                <a:pos x="T0" y="T1"/>
              </a:cxn>
              <a:cxn ang="0">
                <a:pos x="T2" y="T3"/>
              </a:cxn>
              <a:cxn ang="0">
                <a:pos x="T4" y="T5"/>
              </a:cxn>
              <a:cxn ang="0">
                <a:pos x="T6" y="T7"/>
              </a:cxn>
            </a:cxnLst>
            <a:rect l="0" t="0" r="r" b="b"/>
            <a:pathLst>
              <a:path w="3445" h="1480">
                <a:moveTo>
                  <a:pt x="1721" y="0"/>
                </a:moveTo>
                <a:lnTo>
                  <a:pt x="0" y="1480"/>
                </a:lnTo>
                <a:lnTo>
                  <a:pt x="3445" y="1480"/>
                </a:lnTo>
                <a:lnTo>
                  <a:pt x="1721" y="0"/>
                </a:lnTo>
                <a:close/>
              </a:path>
            </a:pathLst>
          </a:custGeom>
          <a:solidFill>
            <a:srgbClr val="1D425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8"/>
          <p:cNvSpPr>
            <a:spLocks/>
          </p:cNvSpPr>
          <p:nvPr/>
        </p:nvSpPr>
        <p:spPr bwMode="auto">
          <a:xfrm>
            <a:off x="8731250" y="856946"/>
            <a:ext cx="3460750" cy="5932488"/>
          </a:xfrm>
          <a:custGeom>
            <a:avLst/>
            <a:gdLst>
              <a:gd name="T0" fmla="*/ 2180 w 2180"/>
              <a:gd name="T1" fmla="*/ 0 h 3737"/>
              <a:gd name="T2" fmla="*/ 0 w 2180"/>
              <a:gd name="T3" fmla="*/ 1867 h 3737"/>
              <a:gd name="T4" fmla="*/ 2180 w 2180"/>
              <a:gd name="T5" fmla="*/ 3737 h 3737"/>
              <a:gd name="T6" fmla="*/ 2180 w 2180"/>
              <a:gd name="T7" fmla="*/ 0 h 3737"/>
            </a:gdLst>
            <a:ahLst/>
            <a:cxnLst>
              <a:cxn ang="0">
                <a:pos x="T0" y="T1"/>
              </a:cxn>
              <a:cxn ang="0">
                <a:pos x="T2" y="T3"/>
              </a:cxn>
              <a:cxn ang="0">
                <a:pos x="T4" y="T5"/>
              </a:cxn>
              <a:cxn ang="0">
                <a:pos x="T6" y="T7"/>
              </a:cxn>
            </a:cxnLst>
            <a:rect l="0" t="0" r="r" b="b"/>
            <a:pathLst>
              <a:path w="2180" h="3737">
                <a:moveTo>
                  <a:pt x="2180" y="0"/>
                </a:moveTo>
                <a:lnTo>
                  <a:pt x="0" y="1867"/>
                </a:lnTo>
                <a:lnTo>
                  <a:pt x="2180" y="3737"/>
                </a:lnTo>
                <a:lnTo>
                  <a:pt x="2180" y="0"/>
                </a:lnTo>
                <a:close/>
              </a:path>
            </a:pathLst>
          </a:custGeom>
          <a:solidFill>
            <a:srgbClr val="F5C70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文本框 62"/>
          <p:cNvSpPr txBox="1"/>
          <p:nvPr/>
        </p:nvSpPr>
        <p:spPr>
          <a:xfrm>
            <a:off x="350036" y="1948422"/>
            <a:ext cx="7648584" cy="769441"/>
          </a:xfrm>
          <a:prstGeom prst="rect">
            <a:avLst/>
          </a:prstGeom>
          <a:noFill/>
        </p:spPr>
        <p:txBody>
          <a:bodyPr wrap="square">
            <a:spAutoFit/>
          </a:bodyPr>
          <a:lstStyle/>
          <a:p>
            <a:pPr>
              <a:defRPr/>
            </a:pPr>
            <a:r>
              <a:rPr lang="en-US" altLang="zh-CN" sz="4400" b="1" dirty="0" err="1">
                <a:solidFill>
                  <a:srgbClr val="1D4251"/>
                </a:solidFill>
                <a:cs typeface="+mn-ea"/>
                <a:sym typeface="+mn-lt"/>
              </a:rPr>
              <a:t>Ngành</a:t>
            </a:r>
            <a:r>
              <a:rPr lang="en-US" altLang="zh-CN" sz="4400" b="1" dirty="0">
                <a:solidFill>
                  <a:srgbClr val="1D4251"/>
                </a:solidFill>
                <a:cs typeface="+mn-ea"/>
                <a:sym typeface="+mn-lt"/>
              </a:rPr>
              <a:t> </a:t>
            </a:r>
            <a:r>
              <a:rPr lang="en-US" altLang="zh-CN" sz="4400" b="1" dirty="0" err="1">
                <a:solidFill>
                  <a:srgbClr val="1D4251"/>
                </a:solidFill>
                <a:cs typeface="+mn-ea"/>
                <a:sym typeface="+mn-lt"/>
              </a:rPr>
              <a:t>Công</a:t>
            </a:r>
            <a:r>
              <a:rPr lang="en-US" altLang="zh-CN" sz="4400" b="1" dirty="0">
                <a:solidFill>
                  <a:srgbClr val="1D4251"/>
                </a:solidFill>
                <a:cs typeface="+mn-ea"/>
                <a:sym typeface="+mn-lt"/>
              </a:rPr>
              <a:t> </a:t>
            </a:r>
            <a:r>
              <a:rPr lang="en-US" altLang="zh-CN" sz="4400" b="1" dirty="0" err="1">
                <a:solidFill>
                  <a:srgbClr val="1D4251"/>
                </a:solidFill>
                <a:cs typeface="+mn-ea"/>
                <a:sym typeface="+mn-lt"/>
              </a:rPr>
              <a:t>Nghệ</a:t>
            </a:r>
            <a:r>
              <a:rPr lang="en-US" altLang="zh-CN" sz="4400" b="1" dirty="0">
                <a:solidFill>
                  <a:srgbClr val="1D4251"/>
                </a:solidFill>
                <a:cs typeface="+mn-ea"/>
                <a:sym typeface="+mn-lt"/>
              </a:rPr>
              <a:t> </a:t>
            </a:r>
            <a:r>
              <a:rPr lang="en-US" altLang="zh-CN" sz="4400" b="1" dirty="0" err="1">
                <a:solidFill>
                  <a:srgbClr val="1D4251"/>
                </a:solidFill>
                <a:cs typeface="+mn-ea"/>
                <a:sym typeface="+mn-lt"/>
              </a:rPr>
              <a:t>Thông</a:t>
            </a:r>
            <a:r>
              <a:rPr lang="en-US" altLang="zh-CN" sz="4400" b="1" dirty="0">
                <a:solidFill>
                  <a:srgbClr val="1D4251"/>
                </a:solidFill>
                <a:cs typeface="+mn-ea"/>
                <a:sym typeface="+mn-lt"/>
              </a:rPr>
              <a:t> Tin</a:t>
            </a:r>
            <a:endParaRPr lang="zh-CN" altLang="en-US" sz="4400" b="1" dirty="0">
              <a:solidFill>
                <a:srgbClr val="1D4251"/>
              </a:solidFill>
              <a:cs typeface="+mn-ea"/>
              <a:sym typeface="+mn-lt"/>
            </a:endParaRPr>
          </a:p>
        </p:txBody>
      </p:sp>
      <p:sp>
        <p:nvSpPr>
          <p:cNvPr id="64" name="文本框 63"/>
          <p:cNvSpPr txBox="1"/>
          <p:nvPr/>
        </p:nvSpPr>
        <p:spPr>
          <a:xfrm>
            <a:off x="990089" y="4714142"/>
            <a:ext cx="7272339" cy="430887"/>
          </a:xfrm>
          <a:prstGeom prst="rect">
            <a:avLst/>
          </a:prstGeom>
          <a:noFill/>
        </p:spPr>
        <p:txBody>
          <a:bodyPr wrap="square">
            <a:spAutoFit/>
          </a:bodyPr>
          <a:lstStyle/>
          <a:p>
            <a:pPr eaLnBrk="1" fontAlgn="auto" hangingPunct="1">
              <a:spcBef>
                <a:spcPts val="0"/>
              </a:spcBef>
              <a:spcAft>
                <a:spcPts val="0"/>
              </a:spcAft>
              <a:defRPr/>
            </a:pP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Giáo</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viên</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hướng</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dẫn</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 </a:t>
            </a:r>
            <a:r>
              <a:rPr lang="vi-VN"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TS</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a:t>
            </a:r>
            <a:r>
              <a:rPr lang="vi-VN"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Nguyễn Mạnh Cường</a:t>
            </a:r>
            <a:endParaRPr lang="zh-CN" altLang="en-US" sz="2200" dirty="0">
              <a:solidFill>
                <a:schemeClr val="tx1">
                  <a:lumMod val="75000"/>
                  <a:lumOff val="25000"/>
                </a:schemeClr>
              </a:solidFill>
              <a:latin typeface="Calibri" panose="020F0502020204030204" pitchFamily="34" charset="0"/>
              <a:cs typeface="Calibri" panose="020F0502020204030204" pitchFamily="34" charset="0"/>
              <a:sym typeface="+mn-lt"/>
            </a:endParaRPr>
          </a:p>
        </p:txBody>
      </p:sp>
      <p:sp>
        <p:nvSpPr>
          <p:cNvPr id="65" name="文本框 64"/>
          <p:cNvSpPr txBox="1"/>
          <p:nvPr/>
        </p:nvSpPr>
        <p:spPr>
          <a:xfrm>
            <a:off x="350036" y="1366732"/>
            <a:ext cx="4676291" cy="646331"/>
          </a:xfrm>
          <a:prstGeom prst="rect">
            <a:avLst/>
          </a:prstGeom>
          <a:noFill/>
        </p:spPr>
        <p:txBody>
          <a:bodyPr wrap="square">
            <a:spAutoFit/>
          </a:bodyPr>
          <a:lstStyle/>
          <a:p>
            <a:pPr eaLnBrk="1" fontAlgn="auto" hangingPunct="1">
              <a:spcBef>
                <a:spcPts val="0"/>
              </a:spcBef>
              <a:spcAft>
                <a:spcPts val="0"/>
              </a:spcAft>
              <a:defRPr/>
            </a:pPr>
            <a:r>
              <a:rPr lang="en-US" altLang="zh-CN" sz="3600" spc="300" dirty="0">
                <a:solidFill>
                  <a:srgbClr val="F5C700"/>
                </a:solidFill>
                <a:cs typeface="+mn-ea"/>
                <a:sym typeface="+mn-lt"/>
              </a:rPr>
              <a:t>ĐỒ ÁN TỐT NGHIỆP</a:t>
            </a:r>
            <a:endParaRPr lang="zh-CN" altLang="en-US" sz="3600" spc="300" dirty="0">
              <a:solidFill>
                <a:srgbClr val="F5C700"/>
              </a:solidFill>
              <a:cs typeface="+mn-ea"/>
              <a:sym typeface="+mn-lt"/>
            </a:endParaRPr>
          </a:p>
        </p:txBody>
      </p:sp>
      <p:sp>
        <p:nvSpPr>
          <p:cNvPr id="14" name="文本框 62"/>
          <p:cNvSpPr txBox="1"/>
          <p:nvPr/>
        </p:nvSpPr>
        <p:spPr>
          <a:xfrm>
            <a:off x="1353982" y="786089"/>
            <a:ext cx="9534071" cy="584775"/>
          </a:xfrm>
          <a:prstGeom prst="rect">
            <a:avLst/>
          </a:prstGeom>
          <a:noFill/>
        </p:spPr>
        <p:txBody>
          <a:bodyPr wrap="square">
            <a:spAutoFit/>
          </a:bodyPr>
          <a:lstStyle/>
          <a:p>
            <a:pPr>
              <a:defRPr/>
            </a:pPr>
            <a:r>
              <a:rPr lang="en-US" altLang="zh-CN" sz="3200" b="1" dirty="0">
                <a:solidFill>
                  <a:srgbClr val="1D4251"/>
                </a:solidFill>
                <a:cs typeface="+mn-ea"/>
                <a:sym typeface="+mn-lt"/>
              </a:rPr>
              <a:t>KHOA CÔNG NGHỆ THÔNG TIN</a:t>
            </a:r>
            <a:endParaRPr lang="zh-CN" altLang="en-US" sz="3200" b="1" dirty="0">
              <a:solidFill>
                <a:srgbClr val="1D4251"/>
              </a:solidFill>
              <a:cs typeface="+mn-ea"/>
              <a:sym typeface="+mn-lt"/>
            </a:endParaRPr>
          </a:p>
        </p:txBody>
      </p:sp>
      <p:sp>
        <p:nvSpPr>
          <p:cNvPr id="15" name="文本框 62"/>
          <p:cNvSpPr txBox="1"/>
          <p:nvPr/>
        </p:nvSpPr>
        <p:spPr>
          <a:xfrm>
            <a:off x="1355724" y="272171"/>
            <a:ext cx="5545408" cy="584775"/>
          </a:xfrm>
          <a:prstGeom prst="rect">
            <a:avLst/>
          </a:prstGeom>
          <a:noFill/>
        </p:spPr>
        <p:txBody>
          <a:bodyPr wrap="square">
            <a:spAutoFit/>
          </a:bodyPr>
          <a:lstStyle/>
          <a:p>
            <a:pPr>
              <a:defRPr/>
            </a:pPr>
            <a:r>
              <a:rPr lang="en-US" altLang="zh-CN" sz="3200" b="1" dirty="0">
                <a:solidFill>
                  <a:srgbClr val="1D4251"/>
                </a:solidFill>
                <a:cs typeface="+mn-ea"/>
                <a:sym typeface="+mn-lt"/>
              </a:rPr>
              <a:t>ĐẠI HỌC CÔNG NGHIỆP HÀ NỘI</a:t>
            </a:r>
            <a:endParaRPr lang="zh-CN" altLang="en-US" sz="3200" b="1" dirty="0">
              <a:solidFill>
                <a:srgbClr val="1D4251"/>
              </a:solidFill>
              <a:cs typeface="+mn-ea"/>
              <a:sym typeface="+mn-lt"/>
            </a:endParaRPr>
          </a:p>
        </p:txBody>
      </p:sp>
      <p:sp>
        <p:nvSpPr>
          <p:cNvPr id="16" name="文本框 63"/>
          <p:cNvSpPr txBox="1"/>
          <p:nvPr/>
        </p:nvSpPr>
        <p:spPr>
          <a:xfrm>
            <a:off x="990089" y="5209697"/>
            <a:ext cx="5967202" cy="430887"/>
          </a:xfrm>
          <a:prstGeom prst="rect">
            <a:avLst/>
          </a:prstGeom>
          <a:noFill/>
        </p:spPr>
        <p:txBody>
          <a:bodyPr>
            <a:spAutoFit/>
          </a:bodyPr>
          <a:lstStyle/>
          <a:p>
            <a:pPr eaLnBrk="1" fontAlgn="auto" hangingPunct="1">
              <a:spcBef>
                <a:spcPts val="0"/>
              </a:spcBef>
              <a:spcAft>
                <a:spcPts val="0"/>
              </a:spcAft>
              <a:defRPr/>
            </a:pP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Sinh </a:t>
            </a: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viên</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 </a:t>
            </a:r>
            <a:r>
              <a:rPr lang="vi-VN"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Nguyễn Gia Thắng_</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K15</a:t>
            </a:r>
            <a:endParaRPr lang="zh-CN" altLang="en-US" sz="2200" dirty="0">
              <a:solidFill>
                <a:schemeClr val="tx1">
                  <a:lumMod val="75000"/>
                  <a:lumOff val="25000"/>
                </a:schemeClr>
              </a:solidFill>
              <a:latin typeface="Calibri" panose="020F0502020204030204" pitchFamily="34" charset="0"/>
              <a:cs typeface="Calibri" panose="020F0502020204030204" pitchFamily="34" charset="0"/>
              <a:sym typeface="+mn-lt"/>
            </a:endParaRPr>
          </a:p>
        </p:txBody>
      </p:sp>
      <p:sp>
        <p:nvSpPr>
          <p:cNvPr id="17" name="文本框 63"/>
          <p:cNvSpPr txBox="1"/>
          <p:nvPr/>
        </p:nvSpPr>
        <p:spPr>
          <a:xfrm>
            <a:off x="990089" y="5767405"/>
            <a:ext cx="4360933" cy="430887"/>
          </a:xfrm>
          <a:prstGeom prst="rect">
            <a:avLst/>
          </a:prstGeom>
          <a:noFill/>
        </p:spPr>
        <p:txBody>
          <a:bodyPr wrap="square">
            <a:spAutoFit/>
          </a:bodyPr>
          <a:lstStyle/>
          <a:p>
            <a:pPr eaLnBrk="1" fontAlgn="auto" hangingPunct="1">
              <a:spcBef>
                <a:spcPts val="0"/>
              </a:spcBef>
              <a:spcAft>
                <a:spcPts val="0"/>
              </a:spcAft>
              <a:defRPr/>
            </a:pP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Mã</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sinh</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2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viên</a:t>
            </a:r>
            <a:r>
              <a:rPr lang="en-US"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 </a:t>
            </a:r>
            <a:r>
              <a:rPr lang="vi-VN" altLang="zh-CN" sz="2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mn-lt"/>
              </a:rPr>
              <a:t>2020606987</a:t>
            </a:r>
            <a:endParaRPr lang="zh-CN" altLang="en-US" sz="2200" dirty="0">
              <a:solidFill>
                <a:schemeClr val="tx1">
                  <a:lumMod val="75000"/>
                  <a:lumOff val="25000"/>
                </a:schemeClr>
              </a:solidFill>
              <a:latin typeface="Calibri" panose="020F0502020204030204" pitchFamily="34" charset="0"/>
              <a:cs typeface="Calibri" panose="020F0502020204030204" pitchFamily="34" charset="0"/>
              <a:sym typeface="+mn-lt"/>
            </a:endParaRPr>
          </a:p>
        </p:txBody>
      </p:sp>
      <p:sp>
        <p:nvSpPr>
          <p:cNvPr id="9" name="文本框 62">
            <a:extLst>
              <a:ext uri="{FF2B5EF4-FFF2-40B4-BE49-F238E27FC236}">
                <a16:creationId xmlns:a16="http://schemas.microsoft.com/office/drawing/2014/main" id="{77A4E7D3-9A91-1A32-2C13-D0DA5C18DA43}"/>
              </a:ext>
            </a:extLst>
          </p:cNvPr>
          <p:cNvSpPr txBox="1"/>
          <p:nvPr/>
        </p:nvSpPr>
        <p:spPr>
          <a:xfrm>
            <a:off x="350036" y="2645805"/>
            <a:ext cx="8346270" cy="1846659"/>
          </a:xfrm>
          <a:prstGeom prst="rect">
            <a:avLst/>
          </a:prstGeom>
          <a:noFill/>
        </p:spPr>
        <p:txBody>
          <a:bodyPr wrap="square">
            <a:spAutoFit/>
          </a:bodyPr>
          <a:lstStyle/>
          <a:p>
            <a:pPr>
              <a:defRPr/>
            </a:pPr>
            <a:r>
              <a:rPr lang="en-US" altLang="zh-CN" sz="2800" b="1" dirty="0" err="1">
                <a:solidFill>
                  <a:srgbClr val="1D4251"/>
                </a:solidFill>
                <a:cs typeface="+mn-ea"/>
                <a:sym typeface="+mn-lt"/>
              </a:rPr>
              <a:t>Đề</a:t>
            </a:r>
            <a:r>
              <a:rPr lang="en-US" altLang="zh-CN" sz="2800" b="1" dirty="0">
                <a:solidFill>
                  <a:srgbClr val="1D4251"/>
                </a:solidFill>
                <a:cs typeface="+mn-ea"/>
                <a:sym typeface="+mn-lt"/>
              </a:rPr>
              <a:t> </a:t>
            </a:r>
            <a:r>
              <a:rPr lang="en-US" altLang="zh-CN" sz="2800" b="1" dirty="0" err="1">
                <a:solidFill>
                  <a:srgbClr val="1D4251"/>
                </a:solidFill>
                <a:cs typeface="+mn-ea"/>
                <a:sym typeface="+mn-lt"/>
              </a:rPr>
              <a:t>Tài</a:t>
            </a:r>
            <a:r>
              <a:rPr lang="en-US" altLang="zh-CN" sz="2800" b="1" dirty="0">
                <a:solidFill>
                  <a:srgbClr val="1D4251"/>
                </a:solidFill>
                <a:cs typeface="+mn-ea"/>
                <a:sym typeface="+mn-lt"/>
              </a:rPr>
              <a:t> : XÂY DỰNG WEBSITE BÁN THIẾT BỊ CÔNG NGHỆ CHO </a:t>
            </a:r>
            <a:r>
              <a:rPr lang="vi-VN" altLang="zh-CN" sz="2800" b="1" dirty="0">
                <a:solidFill>
                  <a:srgbClr val="1D4251"/>
                </a:solidFill>
                <a:cs typeface="+mn-ea"/>
                <a:sym typeface="+mn-lt"/>
              </a:rPr>
              <a:t>CỬA </a:t>
            </a:r>
            <a:r>
              <a:rPr lang="en-US" altLang="zh-CN" sz="2800" b="1" dirty="0">
                <a:solidFill>
                  <a:srgbClr val="1D4251"/>
                </a:solidFill>
                <a:cs typeface="+mn-ea"/>
                <a:sym typeface="+mn-lt"/>
              </a:rPr>
              <a:t>HÀNG HATER MOBILE BẰNG SPRING BOOT VÀ MYSQL</a:t>
            </a:r>
          </a:p>
          <a:p>
            <a:pPr>
              <a:defRPr/>
            </a:pPr>
            <a:endParaRPr lang="zh-CN" altLang="en-US" sz="3000" b="1" dirty="0">
              <a:solidFill>
                <a:srgbClr val="1D4251"/>
              </a:solidFill>
              <a:cs typeface="+mn-ea"/>
              <a:sym typeface="+mn-lt"/>
            </a:endParaRPr>
          </a:p>
        </p:txBody>
      </p:sp>
      <p:pic>
        <p:nvPicPr>
          <p:cNvPr id="10" name="Hình ảnh 9">
            <a:extLst>
              <a:ext uri="{FF2B5EF4-FFF2-40B4-BE49-F238E27FC236}">
                <a16:creationId xmlns:a16="http://schemas.microsoft.com/office/drawing/2014/main" id="{BC6F2200-A3C1-419C-490C-8F78A4C57803}"/>
              </a:ext>
            </a:extLst>
          </p:cNvPr>
          <p:cNvPicPr>
            <a:picLocks noChangeAspect="1"/>
          </p:cNvPicPr>
          <p:nvPr/>
        </p:nvPicPr>
        <p:blipFill>
          <a:blip r:embed="rId4"/>
          <a:stretch>
            <a:fillRect/>
          </a:stretch>
        </p:blipFill>
        <p:spPr>
          <a:xfrm>
            <a:off x="227220" y="179461"/>
            <a:ext cx="1126762" cy="1126762"/>
          </a:xfrm>
          <a:prstGeom prst="rect">
            <a:avLst/>
          </a:prstGeom>
        </p:spPr>
      </p:pic>
    </p:spTree>
    <p:extLst>
      <p:ext uri="{BB962C8B-B14F-4D97-AF65-F5344CB8AC3E}">
        <p14:creationId xmlns:p14="http://schemas.microsoft.com/office/powerpoint/2010/main" val="226187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2C87987D-7B03-76E6-1BBD-A55FCA54C70F}"/>
              </a:ext>
            </a:extLst>
          </p:cNvPr>
          <p:cNvSpPr/>
          <p:nvPr/>
        </p:nvSpPr>
        <p:spPr>
          <a:xfrm>
            <a:off x="399964" y="847600"/>
            <a:ext cx="5234832" cy="5016645"/>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3">
            <a:extLst>
              <a:ext uri="{FF2B5EF4-FFF2-40B4-BE49-F238E27FC236}">
                <a16:creationId xmlns:a16="http://schemas.microsoft.com/office/drawing/2014/main" id="{D0E0AAB3-93FD-ED94-462E-365C3BFBBE5A}"/>
              </a:ext>
            </a:extLst>
          </p:cNvPr>
          <p:cNvSpPr/>
          <p:nvPr/>
        </p:nvSpPr>
        <p:spPr>
          <a:xfrm>
            <a:off x="399964" y="1042222"/>
            <a:ext cx="2790594" cy="461665"/>
          </a:xfrm>
          <a:prstGeom prst="rect">
            <a:avLst/>
          </a:prstGeom>
        </p:spPr>
        <p:txBody>
          <a:bodyPr wrap="square">
            <a:spAutoFit/>
          </a:bodyPr>
          <a:lstStyle/>
          <a:p>
            <a:r>
              <a:rPr lang="en-US" altLang="zh-CN" sz="2400" b="1" dirty="0" err="1">
                <a:solidFill>
                  <a:schemeClr val="bg1"/>
                </a:solidFill>
                <a:cs typeface="+mn-ea"/>
                <a:sym typeface="+mn-lt"/>
              </a:rPr>
              <a:t>Công</a:t>
            </a:r>
            <a:r>
              <a:rPr lang="en-US" altLang="zh-CN" sz="2400" b="1" dirty="0">
                <a:solidFill>
                  <a:schemeClr val="bg1"/>
                </a:solidFill>
                <a:cs typeface="+mn-ea"/>
                <a:sym typeface="+mn-lt"/>
              </a:rPr>
              <a:t> </a:t>
            </a:r>
            <a:r>
              <a:rPr lang="en-US" altLang="zh-CN" sz="2400" b="1" dirty="0" err="1">
                <a:solidFill>
                  <a:schemeClr val="bg1"/>
                </a:solidFill>
                <a:cs typeface="+mn-ea"/>
                <a:sym typeface="+mn-lt"/>
              </a:rPr>
              <a:t>cụ</a:t>
            </a:r>
            <a:r>
              <a:rPr lang="en-US" altLang="zh-CN" sz="2400" b="1" dirty="0">
                <a:solidFill>
                  <a:schemeClr val="bg1"/>
                </a:solidFill>
                <a:cs typeface="+mn-ea"/>
                <a:sym typeface="+mn-lt"/>
              </a:rPr>
              <a:t> </a:t>
            </a:r>
            <a:r>
              <a:rPr lang="en-US" altLang="zh-CN" sz="2400" b="1" dirty="0" err="1">
                <a:solidFill>
                  <a:schemeClr val="bg1"/>
                </a:solidFill>
                <a:cs typeface="+mn-ea"/>
                <a:sym typeface="+mn-lt"/>
              </a:rPr>
              <a:t>sử</a:t>
            </a:r>
            <a:r>
              <a:rPr lang="en-US" altLang="zh-CN" sz="2400" b="1" dirty="0">
                <a:solidFill>
                  <a:schemeClr val="bg1"/>
                </a:solidFill>
                <a:cs typeface="+mn-ea"/>
                <a:sym typeface="+mn-lt"/>
              </a:rPr>
              <a:t> </a:t>
            </a:r>
            <a:r>
              <a:rPr lang="en-US" altLang="zh-CN" sz="2400" b="1" dirty="0" err="1">
                <a:solidFill>
                  <a:schemeClr val="bg1"/>
                </a:solidFill>
                <a:cs typeface="+mn-ea"/>
                <a:sym typeface="+mn-lt"/>
              </a:rPr>
              <a:t>dụng</a:t>
            </a:r>
            <a:endParaRPr lang="zh-CN" altLang="en-US" sz="2400" b="1" dirty="0">
              <a:solidFill>
                <a:schemeClr val="bg1"/>
              </a:solidFill>
              <a:cs typeface="+mn-ea"/>
              <a:sym typeface="+mn-lt"/>
            </a:endParaRPr>
          </a:p>
        </p:txBody>
      </p:sp>
      <p:sp>
        <p:nvSpPr>
          <p:cNvPr id="4" name="矩形 4">
            <a:extLst>
              <a:ext uri="{FF2B5EF4-FFF2-40B4-BE49-F238E27FC236}">
                <a16:creationId xmlns:a16="http://schemas.microsoft.com/office/drawing/2014/main" id="{E3D95C90-8D26-F563-95BF-C7E18ECC80D0}"/>
              </a:ext>
            </a:extLst>
          </p:cNvPr>
          <p:cNvSpPr/>
          <p:nvPr/>
        </p:nvSpPr>
        <p:spPr>
          <a:xfrm>
            <a:off x="399963" y="1503887"/>
            <a:ext cx="4817495" cy="4016484"/>
          </a:xfrm>
          <a:prstGeom prst="rect">
            <a:avLst/>
          </a:prstGeom>
        </p:spPr>
        <p:txBody>
          <a:bodyPr wrap="square">
            <a:spAutoFit/>
          </a:bodyPr>
          <a:lstStyle/>
          <a:p>
            <a:pPr>
              <a:spcBef>
                <a:spcPts val="600"/>
              </a:spcBef>
              <a:spcAft>
                <a:spcPts val="600"/>
              </a:spcAft>
            </a:pPr>
            <a:r>
              <a:rPr lang="vi-VN" sz="1500" dirty="0">
                <a:solidFill>
                  <a:schemeClr val="bg1"/>
                </a:solidFill>
                <a:latin typeface="Calibri" panose="020F0502020204030204" pitchFamily="34" charset="0"/>
                <a:ea typeface="Calibri" panose="020F0502020204030204" pitchFamily="34" charset="0"/>
                <a:cs typeface="Calibri" panose="020F0502020204030204" pitchFamily="34" charset="0"/>
              </a:rPr>
              <a:t>Ưu điểm của Intellij:</a:t>
            </a:r>
          </a:p>
          <a:p>
            <a:pPr marL="285750" indent="-285750">
              <a:spcBef>
                <a:spcPts val="600"/>
              </a:spcBef>
              <a:spcAft>
                <a:spcPts val="600"/>
              </a:spcAft>
              <a:buFont typeface="Arial" panose="020B0604020202020204" pitchFamily="34" charset="0"/>
              <a:buChar char="•"/>
            </a:pPr>
            <a:r>
              <a:rPr lang="vi-VN" sz="1500" dirty="0">
                <a:solidFill>
                  <a:schemeClr val="bg1"/>
                </a:solidFill>
              </a:rPr>
              <a:t>Có thể chạy được linh hoạt được trên mọi hệ điều hành.</a:t>
            </a:r>
          </a:p>
          <a:p>
            <a:pPr marL="285750" indent="-285750">
              <a:spcBef>
                <a:spcPts val="600"/>
              </a:spcBef>
              <a:spcAft>
                <a:spcPts val="600"/>
              </a:spcAft>
              <a:buFont typeface="Arial" panose="020B0604020202020204" pitchFamily="34" charset="0"/>
              <a:buChar char="•"/>
            </a:pPr>
            <a:r>
              <a:rPr lang="vi-VN" sz="1500" dirty="0">
                <a:solidFill>
                  <a:schemeClr val="bg1"/>
                </a:solidFill>
              </a:rPr>
              <a:t>Phát triển và gỡ lỗi mã một cách linh hoạt.</a:t>
            </a:r>
          </a:p>
          <a:p>
            <a:pPr marL="285750" indent="-285750">
              <a:spcBef>
                <a:spcPts val="600"/>
              </a:spcBef>
              <a:spcAft>
                <a:spcPts val="600"/>
              </a:spcAft>
              <a:buFont typeface="Arial" panose="020B0604020202020204" pitchFamily="34" charset="0"/>
              <a:buChar char="•"/>
            </a:pPr>
            <a:r>
              <a:rPr lang="vi-VN" sz="1500" dirty="0">
                <a:solidFill>
                  <a:schemeClr val="bg1"/>
                </a:solidFill>
              </a:rPr>
              <a:t>Hỗ trợ nhiều ngôn ngữ và công nghệ.</a:t>
            </a:r>
          </a:p>
          <a:p>
            <a:pPr>
              <a:spcBef>
                <a:spcPts val="600"/>
              </a:spcBef>
              <a:spcAft>
                <a:spcPts val="600"/>
              </a:spcAft>
            </a:pPr>
            <a:r>
              <a:rPr lang="vi-VN" sz="1500" dirty="0">
                <a:solidFill>
                  <a:schemeClr val="bg1"/>
                </a:solidFill>
                <a:latin typeface="Calibri" panose="020F0502020204030204" pitchFamily="34" charset="0"/>
                <a:ea typeface="Calibri" panose="020F0502020204030204" pitchFamily="34" charset="0"/>
                <a:cs typeface="Calibri" panose="020F0502020204030204" pitchFamily="34" charset="0"/>
              </a:rPr>
              <a:t>Ưu điểm của MySQL:</a:t>
            </a:r>
          </a:p>
          <a:p>
            <a:pPr marL="285750" indent="-285750">
              <a:spcBef>
                <a:spcPts val="600"/>
              </a:spcBef>
              <a:spcAft>
                <a:spcPts val="600"/>
              </a:spcAft>
              <a:buFont typeface="Arial" panose="020B0604020202020204" pitchFamily="34" charset="0"/>
              <a:buChar char="•"/>
            </a:pPr>
            <a:r>
              <a:rPr lang="vi-VN" sz="1500" dirty="0">
                <a:solidFill>
                  <a:schemeClr val="bg1"/>
                </a:solidFill>
                <a:latin typeface="Calibri" panose="020F0502020204030204" pitchFamily="34" charset="0"/>
                <a:ea typeface="Calibri" panose="020F0502020204030204" pitchFamily="34" charset="0"/>
                <a:cs typeface="Calibri" panose="020F0502020204030204" pitchFamily="34" charset="0"/>
              </a:rPr>
              <a:t>MySQL là nguồn mở và miễn phí.</a:t>
            </a:r>
          </a:p>
          <a:p>
            <a:pPr marL="285750" indent="-285750">
              <a:spcBef>
                <a:spcPts val="600"/>
              </a:spcBef>
              <a:spcAft>
                <a:spcPts val="600"/>
              </a:spcAft>
              <a:buFont typeface="Arial" panose="020B0604020202020204" pitchFamily="34" charset="0"/>
              <a:buChar char="•"/>
            </a:pPr>
            <a:r>
              <a:rPr lang="vi-VN" sz="1500" dirty="0">
                <a:solidFill>
                  <a:schemeClr val="bg1"/>
                </a:solidFill>
                <a:latin typeface="Calibri" panose="020F0502020204030204" pitchFamily="34" charset="0"/>
                <a:ea typeface="Calibri" panose="020F0502020204030204" pitchFamily="34" charset="0"/>
                <a:cs typeface="Calibri" panose="020F0502020204030204" pitchFamily="34" charset="0"/>
              </a:rPr>
              <a:t>Dễ dàng sử dụng.</a:t>
            </a:r>
          </a:p>
          <a:p>
            <a:pPr marL="285750" indent="-285750">
              <a:spcBef>
                <a:spcPts val="600"/>
              </a:spcBef>
              <a:spcAft>
                <a:spcPts val="600"/>
              </a:spcAft>
              <a:buFont typeface="Arial" panose="020B0604020202020204" pitchFamily="34" charset="0"/>
              <a:buChar char="•"/>
            </a:pPr>
            <a:r>
              <a:rPr lang="vi-VN" sz="1500" dirty="0">
                <a:solidFill>
                  <a:schemeClr val="bg1"/>
                </a:solidFill>
                <a:latin typeface="Calibri" panose="020F0502020204030204" pitchFamily="34" charset="0"/>
                <a:ea typeface="Calibri" panose="020F0502020204030204" pitchFamily="34" charset="0"/>
                <a:cs typeface="Calibri" panose="020F0502020204030204" pitchFamily="34" charset="0"/>
              </a:rPr>
              <a:t>Khả năng tương thích rộng.</a:t>
            </a:r>
          </a:p>
          <a:p>
            <a:pPr marL="285750" indent="-285750">
              <a:spcBef>
                <a:spcPts val="600"/>
              </a:spcBef>
              <a:spcAft>
                <a:spcPts val="600"/>
              </a:spcAft>
              <a:buFont typeface="Arial" panose="020B0604020202020204" pitchFamily="34" charset="0"/>
              <a:buChar char="•"/>
            </a:pPr>
            <a:r>
              <a:rPr lang="vi-VN" sz="1500" dirty="0">
                <a:solidFill>
                  <a:schemeClr val="bg1"/>
                </a:solidFill>
                <a:latin typeface="Calibri" panose="020F0502020204030204" pitchFamily="34" charset="0"/>
                <a:ea typeface="Calibri" panose="020F0502020204030204" pitchFamily="34" charset="0"/>
                <a:cs typeface="Calibri" panose="020F0502020204030204" pitchFamily="34" charset="0"/>
              </a:rPr>
              <a:t>Hiệu suất cao.</a:t>
            </a:r>
          </a:p>
          <a:p>
            <a:pPr>
              <a:spcBef>
                <a:spcPts val="600"/>
              </a:spcBef>
              <a:spcAft>
                <a:spcPts val="600"/>
              </a:spcAft>
            </a:pPr>
            <a:endParaRPr lang="vi-VN" sz="15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E1B0284-8DED-EA64-E410-3B6A33250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47600"/>
            <a:ext cx="4472966" cy="2263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4A640072-444D-5C84-8DF1-E4F974FFF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48354"/>
            <a:ext cx="4400836" cy="2133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672306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54C7A73-D144-44C6-963C-0C00BEEF09BF}"/>
              </a:ext>
            </a:extLst>
          </p:cNvPr>
          <p:cNvSpPr/>
          <p:nvPr/>
        </p:nvSpPr>
        <p:spPr>
          <a:xfrm>
            <a:off x="-600" y="1973943"/>
            <a:ext cx="12193201" cy="3414420"/>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cs typeface="+mn-ea"/>
              <a:sym typeface="+mn-lt"/>
            </a:endParaRPr>
          </a:p>
        </p:txBody>
      </p:sp>
      <p:sp>
        <p:nvSpPr>
          <p:cNvPr id="7" name="椭圆 6">
            <a:extLst>
              <a:ext uri="{FF2B5EF4-FFF2-40B4-BE49-F238E27FC236}">
                <a16:creationId xmlns:a16="http://schemas.microsoft.com/office/drawing/2014/main" id="{BE079EE6-C7CF-4A53-BEC9-E9E7DDFA3233}"/>
              </a:ext>
            </a:extLst>
          </p:cNvPr>
          <p:cNvSpPr/>
          <p:nvPr/>
        </p:nvSpPr>
        <p:spPr>
          <a:xfrm>
            <a:off x="5112204" y="828740"/>
            <a:ext cx="1967594" cy="1967594"/>
          </a:xfrm>
          <a:prstGeom prst="ellipse">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02</a:t>
            </a:r>
            <a:endParaRPr lang="zh-CN" altLang="en-US" sz="8000">
              <a:solidFill>
                <a:schemeClr val="bg1"/>
              </a:solidFill>
              <a:cs typeface="+mn-ea"/>
              <a:sym typeface="+mn-lt"/>
            </a:endParaRPr>
          </a:p>
        </p:txBody>
      </p:sp>
      <p:sp>
        <p:nvSpPr>
          <p:cNvPr id="8" name="文本框 7">
            <a:extLst>
              <a:ext uri="{FF2B5EF4-FFF2-40B4-BE49-F238E27FC236}">
                <a16:creationId xmlns:a16="http://schemas.microsoft.com/office/drawing/2014/main" id="{D2F84EC4-4857-42A7-B414-FC8D7392F7AB}"/>
              </a:ext>
            </a:extLst>
          </p:cNvPr>
          <p:cNvSpPr txBox="1"/>
          <p:nvPr/>
        </p:nvSpPr>
        <p:spPr>
          <a:xfrm>
            <a:off x="2954825" y="3392802"/>
            <a:ext cx="6282361" cy="923330"/>
          </a:xfrm>
          <a:prstGeom prst="rect">
            <a:avLst/>
          </a:prstGeom>
          <a:noFill/>
        </p:spPr>
        <p:txBody>
          <a:bodyPr wrap="none" rtlCol="0">
            <a:spAutoFit/>
          </a:bodyPr>
          <a:lstStyle/>
          <a:p>
            <a:pPr algn="ctr"/>
            <a:r>
              <a:rPr lang="en-US" altLang="zh-CN" sz="5400" b="1">
                <a:solidFill>
                  <a:schemeClr val="bg1"/>
                </a:solidFill>
                <a:cs typeface="+mn-ea"/>
                <a:sym typeface="+mn-lt"/>
              </a:rPr>
              <a:t>Phân Tích và Thiết Kế</a:t>
            </a:r>
            <a:endParaRPr lang="zh-CN" altLang="en-US" sz="5400" b="1">
              <a:solidFill>
                <a:schemeClr val="bg1"/>
              </a:solidFill>
              <a:cs typeface="+mn-ea"/>
              <a:sym typeface="+mn-lt"/>
            </a:endParaRPr>
          </a:p>
        </p:txBody>
      </p:sp>
    </p:spTree>
    <p:extLst>
      <p:ext uri="{BB962C8B-B14F-4D97-AF65-F5344CB8AC3E}">
        <p14:creationId xmlns:p14="http://schemas.microsoft.com/office/powerpoint/2010/main" val="2826051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5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5">
            <a:extLst>
              <a:ext uri="{FF2B5EF4-FFF2-40B4-BE49-F238E27FC236}">
                <a16:creationId xmlns:a16="http://schemas.microsoft.com/office/drawing/2014/main" id="{6525C931-F77B-27AD-F9A1-20FB44855855}"/>
              </a:ext>
            </a:extLst>
          </p:cNvPr>
          <p:cNvSpPr>
            <a:spLocks noGrp="1" noRot="1" noMove="1" noResize="1" noEditPoints="1" noAdjustHandles="1" noChangeArrowheads="1" noChangeShapeType="1"/>
          </p:cNvSpPr>
          <p:nvPr/>
        </p:nvSpPr>
        <p:spPr>
          <a:xfrm>
            <a:off x="0" y="-11299"/>
            <a:ext cx="12193201" cy="1014614"/>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cs typeface="+mn-ea"/>
              <a:sym typeface="+mn-lt"/>
            </a:endParaRPr>
          </a:p>
        </p:txBody>
      </p:sp>
      <p:cxnSp>
        <p:nvCxnSpPr>
          <p:cNvPr id="4" name="直接连接符 5">
            <a:extLst>
              <a:ext uri="{FF2B5EF4-FFF2-40B4-BE49-F238E27FC236}">
                <a16:creationId xmlns:a16="http://schemas.microsoft.com/office/drawing/2014/main" id="{E3675501-9B9D-2768-50F9-6A135A7333CB}"/>
              </a:ext>
            </a:extLst>
          </p:cNvPr>
          <p:cNvCxnSpPr/>
          <p:nvPr/>
        </p:nvCxnSpPr>
        <p:spPr>
          <a:xfrm>
            <a:off x="4599124" y="2842996"/>
            <a:ext cx="27093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3">
            <a:extLst>
              <a:ext uri="{FF2B5EF4-FFF2-40B4-BE49-F238E27FC236}">
                <a16:creationId xmlns:a16="http://schemas.microsoft.com/office/drawing/2014/main" id="{D6131A45-5609-2807-2B64-A5F9A7815596}"/>
              </a:ext>
            </a:extLst>
          </p:cNvPr>
          <p:cNvSpPr/>
          <p:nvPr/>
        </p:nvSpPr>
        <p:spPr>
          <a:xfrm>
            <a:off x="4260098" y="161936"/>
            <a:ext cx="3161443" cy="523220"/>
          </a:xfrm>
          <a:prstGeom prst="rect">
            <a:avLst/>
          </a:prstGeom>
        </p:spPr>
        <p:txBody>
          <a:bodyPr wrap="none">
            <a:spAutoFit/>
          </a:bodyPr>
          <a:lstStyle/>
          <a:p>
            <a:pPr algn="ctr"/>
            <a:r>
              <a:rPr lang="vi-VN" altLang="zh-CN" sz="2800" b="1" dirty="0">
                <a:solidFill>
                  <a:schemeClr val="bg1"/>
                </a:solidFill>
                <a:cs typeface="+mn-ea"/>
                <a:sym typeface="+mn-lt"/>
              </a:rPr>
              <a:t>Thiết kế hệ thống</a:t>
            </a:r>
            <a:endParaRPr lang="zh-CN" altLang="en-US" sz="2800" b="1" dirty="0">
              <a:solidFill>
                <a:schemeClr val="bg1"/>
              </a:solidFill>
              <a:cs typeface="+mn-ea"/>
              <a:sym typeface="+mn-lt"/>
            </a:endParaRPr>
          </a:p>
        </p:txBody>
      </p:sp>
      <p:cxnSp>
        <p:nvCxnSpPr>
          <p:cNvPr id="12" name="Đường nối Thẳng 11">
            <a:extLst>
              <a:ext uri="{FF2B5EF4-FFF2-40B4-BE49-F238E27FC236}">
                <a16:creationId xmlns:a16="http://schemas.microsoft.com/office/drawing/2014/main" id="{6CC64A41-75C3-F5FB-5917-5F44B68C94B4}"/>
              </a:ext>
            </a:extLst>
          </p:cNvPr>
          <p:cNvCxnSpPr/>
          <p:nvPr/>
        </p:nvCxnSpPr>
        <p:spPr>
          <a:xfrm>
            <a:off x="4258573" y="1785403"/>
            <a:ext cx="0" cy="44771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矩形 3">
            <a:extLst>
              <a:ext uri="{FF2B5EF4-FFF2-40B4-BE49-F238E27FC236}">
                <a16:creationId xmlns:a16="http://schemas.microsoft.com/office/drawing/2014/main" id="{AEC38E5D-5225-81B8-8808-2578FD3CAE73}"/>
              </a:ext>
            </a:extLst>
          </p:cNvPr>
          <p:cNvSpPr/>
          <p:nvPr/>
        </p:nvSpPr>
        <p:spPr>
          <a:xfrm>
            <a:off x="275349" y="1863305"/>
            <a:ext cx="3642674" cy="2862322"/>
          </a:xfrm>
          <a:prstGeom prst="rect">
            <a:avLst/>
          </a:prstGeom>
        </p:spPr>
        <p:txBody>
          <a:bodyPr wrap="square">
            <a:spAutoFit/>
          </a:bodyPr>
          <a:lstStyle/>
          <a:p>
            <a:r>
              <a:rPr lang="vi-VN" b="1" dirty="0"/>
              <a:t>Presentation layer:</a:t>
            </a:r>
            <a:r>
              <a:rPr lang="vi-VN" dirty="0"/>
              <a:t> tầng này tương tác với người dùng, bằng View, Controller </a:t>
            </a:r>
          </a:p>
          <a:p>
            <a:endParaRPr lang="vi-VN" b="1" dirty="0"/>
          </a:p>
          <a:p>
            <a:r>
              <a:rPr lang="vi-VN" b="1" dirty="0"/>
              <a:t>Business logic layer:</a:t>
            </a:r>
            <a:r>
              <a:rPr lang="vi-VN" dirty="0"/>
              <a:t> Chứa toàn bộ logic của chương trình.</a:t>
            </a:r>
          </a:p>
          <a:p>
            <a:endParaRPr lang="vi-VN" dirty="0"/>
          </a:p>
          <a:p>
            <a:r>
              <a:rPr lang="vi-VN" b="1" dirty="0"/>
              <a:t>Data access layer:</a:t>
            </a:r>
            <a:r>
              <a:rPr lang="vi-VN" dirty="0"/>
              <a:t> Tương tác với database, trả về kết quả cho tầng business logic</a:t>
            </a:r>
          </a:p>
        </p:txBody>
      </p:sp>
      <p:pic>
        <p:nvPicPr>
          <p:cNvPr id="6" name="Picture 5">
            <a:extLst>
              <a:ext uri="{FF2B5EF4-FFF2-40B4-BE49-F238E27FC236}">
                <a16:creationId xmlns:a16="http://schemas.microsoft.com/office/drawing/2014/main" id="{8321255D-4016-8FD8-FB44-25A398FEC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937" y="1123618"/>
            <a:ext cx="5744803" cy="5138894"/>
          </a:xfrm>
          <a:prstGeom prst="rect">
            <a:avLst/>
          </a:prstGeom>
        </p:spPr>
      </p:pic>
    </p:spTree>
    <p:extLst>
      <p:ext uri="{BB962C8B-B14F-4D97-AF65-F5344CB8AC3E}">
        <p14:creationId xmlns:p14="http://schemas.microsoft.com/office/powerpoint/2010/main" val="33353072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99124" y="2046913"/>
            <a:ext cx="2759923" cy="461665"/>
          </a:xfrm>
          <a:prstGeom prst="rect">
            <a:avLst/>
          </a:prstGeom>
        </p:spPr>
        <p:txBody>
          <a:bodyPr wrap="none">
            <a:spAutoFit/>
          </a:bodyPr>
          <a:lstStyle/>
          <a:p>
            <a:r>
              <a:rPr lang="en-US" altLang="zh-CN" sz="2400" b="1">
                <a:solidFill>
                  <a:schemeClr val="bg1"/>
                </a:solidFill>
                <a:cs typeface="+mn-ea"/>
                <a:sym typeface="+mn-lt"/>
              </a:rPr>
              <a:t>ADD YOUR TITLE</a:t>
            </a:r>
            <a:endParaRPr lang="zh-CN" altLang="en-US" sz="2400" b="1">
              <a:solidFill>
                <a:schemeClr val="bg1"/>
              </a:solidFill>
              <a:cs typeface="+mn-ea"/>
              <a:sym typeface="+mn-lt"/>
            </a:endParaRPr>
          </a:p>
        </p:txBody>
      </p:sp>
      <p:sp>
        <p:nvSpPr>
          <p:cNvPr id="5" name="矩形 4"/>
          <p:cNvSpPr/>
          <p:nvPr/>
        </p:nvSpPr>
        <p:spPr>
          <a:xfrm>
            <a:off x="5533640" y="2842996"/>
            <a:ext cx="5840255" cy="2031325"/>
          </a:xfrm>
          <a:prstGeom prst="rect">
            <a:avLst/>
          </a:prstGeom>
        </p:spPr>
        <p:txBody>
          <a:bodyPr wrap="square">
            <a:spAutoFit/>
          </a:bodyPr>
          <a:lstStyle/>
          <a:p>
            <a:pPr fontAlgn="ctr">
              <a:lnSpc>
                <a:spcPct val="150000"/>
              </a:lnSpc>
            </a:pPr>
            <a:r>
              <a:rPr lang="en-US" altLang="zh-CN" sz="1400">
                <a:solidFill>
                  <a:schemeClr val="bg1"/>
                </a:solidFill>
                <a:cs typeface="+mn-ea"/>
                <a:sym typeface="+mn-lt"/>
              </a:rPr>
              <a:t>click to add your text here click to add your text here click to add your text here click to add your text here</a:t>
            </a:r>
          </a:p>
          <a:p>
            <a:pPr fontAlgn="ctr">
              <a:lnSpc>
                <a:spcPct val="150000"/>
              </a:lnSpc>
            </a:pPr>
            <a:r>
              <a:rPr lang="en-US" altLang="zh-CN" sz="1400">
                <a:solidFill>
                  <a:schemeClr val="bg1"/>
                </a:solidFill>
                <a:cs typeface="+mn-ea"/>
                <a:sym typeface="+mn-lt"/>
              </a:rPr>
              <a:t>click to add your text here click to add your text here click to add your text here click to add your text here</a:t>
            </a:r>
          </a:p>
          <a:p>
            <a:pPr fontAlgn="ctr">
              <a:lnSpc>
                <a:spcPct val="150000"/>
              </a:lnSpc>
            </a:pPr>
            <a:endParaRPr lang="en-US" altLang="zh-CN" sz="1400">
              <a:solidFill>
                <a:schemeClr val="bg1"/>
              </a:solidFill>
              <a:cs typeface="+mn-ea"/>
              <a:sym typeface="+mn-lt"/>
            </a:endParaRPr>
          </a:p>
          <a:p>
            <a:pPr fontAlgn="ctr">
              <a:lnSpc>
                <a:spcPct val="150000"/>
              </a:lnSpc>
            </a:pPr>
            <a:endParaRPr lang="en-US" altLang="zh-CN" sz="1400">
              <a:solidFill>
                <a:schemeClr val="bg1"/>
              </a:solidFill>
              <a:cs typeface="+mn-ea"/>
              <a:sym typeface="+mn-lt"/>
            </a:endParaRPr>
          </a:p>
        </p:txBody>
      </p:sp>
      <p:cxnSp>
        <p:nvCxnSpPr>
          <p:cNvPr id="6" name="直接连接符 5"/>
          <p:cNvCxnSpPr/>
          <p:nvPr/>
        </p:nvCxnSpPr>
        <p:spPr>
          <a:xfrm>
            <a:off x="4599124" y="2842996"/>
            <a:ext cx="27093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0B12084-6862-DCB3-290A-8665685E084D}"/>
              </a:ext>
            </a:extLst>
          </p:cNvPr>
          <p:cNvPicPr>
            <a:picLocks noChangeAspect="1"/>
          </p:cNvPicPr>
          <p:nvPr/>
        </p:nvPicPr>
        <p:blipFill>
          <a:blip r:embed="rId3"/>
          <a:stretch>
            <a:fillRect/>
          </a:stretch>
        </p:blipFill>
        <p:spPr>
          <a:xfrm>
            <a:off x="2102273" y="1325956"/>
            <a:ext cx="7256540" cy="4908646"/>
          </a:xfrm>
          <a:prstGeom prst="rect">
            <a:avLst/>
          </a:prstGeom>
        </p:spPr>
      </p:pic>
      <p:sp>
        <p:nvSpPr>
          <p:cNvPr id="7" name="矩形 5">
            <a:extLst>
              <a:ext uri="{FF2B5EF4-FFF2-40B4-BE49-F238E27FC236}">
                <a16:creationId xmlns:a16="http://schemas.microsoft.com/office/drawing/2014/main" id="{A223F1EA-18A8-D181-FD25-4C026EAE6DCF}"/>
              </a:ext>
            </a:extLst>
          </p:cNvPr>
          <p:cNvSpPr>
            <a:spLocks noGrp="1" noRot="1" noMove="1" noResize="1" noEditPoints="1" noAdjustHandles="1" noChangeArrowheads="1" noChangeShapeType="1"/>
          </p:cNvSpPr>
          <p:nvPr/>
        </p:nvSpPr>
        <p:spPr>
          <a:xfrm>
            <a:off x="0" y="-11299"/>
            <a:ext cx="12193201" cy="1014614"/>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cs typeface="+mn-ea"/>
              <a:sym typeface="+mn-lt"/>
            </a:endParaRPr>
          </a:p>
        </p:txBody>
      </p:sp>
      <p:sp>
        <p:nvSpPr>
          <p:cNvPr id="11" name="TextBox 10">
            <a:extLst>
              <a:ext uri="{FF2B5EF4-FFF2-40B4-BE49-F238E27FC236}">
                <a16:creationId xmlns:a16="http://schemas.microsoft.com/office/drawing/2014/main" id="{762F4DCF-59C3-D954-4A15-14E7D6AE3291}"/>
              </a:ext>
            </a:extLst>
          </p:cNvPr>
          <p:cNvSpPr txBox="1"/>
          <p:nvPr/>
        </p:nvSpPr>
        <p:spPr>
          <a:xfrm>
            <a:off x="2102273" y="311342"/>
            <a:ext cx="6351494" cy="477054"/>
          </a:xfrm>
          <a:prstGeom prst="rect">
            <a:avLst/>
          </a:prstGeom>
          <a:noFill/>
        </p:spPr>
        <p:txBody>
          <a:bodyPr wrap="square">
            <a:spAutoFit/>
          </a:bodyPr>
          <a:lstStyle/>
          <a:p>
            <a:pPr algn="ctr"/>
            <a:r>
              <a:rPr lang="en-US" altLang="zh-CN" sz="2500" b="1" dirty="0" err="1">
                <a:solidFill>
                  <a:schemeClr val="bg1"/>
                </a:solidFill>
                <a:cs typeface="+mn-ea"/>
                <a:sym typeface="+mn-lt"/>
              </a:rPr>
              <a:t>Cơ</a:t>
            </a:r>
            <a:r>
              <a:rPr lang="en-US" altLang="zh-CN" sz="2500" b="1" dirty="0">
                <a:solidFill>
                  <a:schemeClr val="bg1"/>
                </a:solidFill>
                <a:cs typeface="+mn-ea"/>
                <a:sym typeface="+mn-lt"/>
              </a:rPr>
              <a:t> </a:t>
            </a:r>
            <a:r>
              <a:rPr lang="en-US" altLang="zh-CN" sz="2500" b="1" dirty="0" err="1">
                <a:solidFill>
                  <a:schemeClr val="bg1"/>
                </a:solidFill>
                <a:cs typeface="+mn-ea"/>
                <a:sym typeface="+mn-lt"/>
              </a:rPr>
              <a:t>sở</a:t>
            </a:r>
            <a:r>
              <a:rPr lang="en-US" altLang="zh-CN" sz="2500" b="1" dirty="0">
                <a:solidFill>
                  <a:schemeClr val="bg1"/>
                </a:solidFill>
                <a:cs typeface="+mn-ea"/>
                <a:sym typeface="+mn-lt"/>
              </a:rPr>
              <a:t> </a:t>
            </a:r>
            <a:r>
              <a:rPr lang="en-US" altLang="zh-CN" sz="2500" b="1" dirty="0" err="1">
                <a:solidFill>
                  <a:schemeClr val="bg1"/>
                </a:solidFill>
                <a:cs typeface="+mn-ea"/>
                <a:sym typeface="+mn-lt"/>
              </a:rPr>
              <a:t>dữ</a:t>
            </a:r>
            <a:r>
              <a:rPr lang="en-US" altLang="zh-CN" sz="2500" b="1" dirty="0">
                <a:solidFill>
                  <a:schemeClr val="bg1"/>
                </a:solidFill>
                <a:cs typeface="+mn-ea"/>
                <a:sym typeface="+mn-lt"/>
              </a:rPr>
              <a:t> </a:t>
            </a:r>
            <a:r>
              <a:rPr lang="en-US" altLang="zh-CN" sz="2500" b="1" dirty="0" err="1">
                <a:solidFill>
                  <a:schemeClr val="bg1"/>
                </a:solidFill>
                <a:cs typeface="+mn-ea"/>
                <a:sym typeface="+mn-lt"/>
              </a:rPr>
              <a:t>liệu</a:t>
            </a:r>
            <a:endParaRPr lang="zh-CN" altLang="en-US" sz="2500" b="1" dirty="0">
              <a:solidFill>
                <a:schemeClr val="bg1"/>
              </a:solidFill>
              <a:cs typeface="+mn-ea"/>
              <a:sym typeface="+mn-lt"/>
            </a:endParaRPr>
          </a:p>
        </p:txBody>
      </p:sp>
    </p:spTree>
    <p:extLst>
      <p:ext uri="{BB962C8B-B14F-4D97-AF65-F5344CB8AC3E}">
        <p14:creationId xmlns:p14="http://schemas.microsoft.com/office/powerpoint/2010/main" val="1647743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5">
            <a:extLst>
              <a:ext uri="{FF2B5EF4-FFF2-40B4-BE49-F238E27FC236}">
                <a16:creationId xmlns:a16="http://schemas.microsoft.com/office/drawing/2014/main" id="{6525C931-F77B-27AD-F9A1-20FB44855855}"/>
              </a:ext>
            </a:extLst>
          </p:cNvPr>
          <p:cNvSpPr>
            <a:spLocks noGrp="1" noRot="1" noMove="1" noResize="1" noEditPoints="1" noAdjustHandles="1" noChangeArrowheads="1" noChangeShapeType="1"/>
          </p:cNvSpPr>
          <p:nvPr/>
        </p:nvSpPr>
        <p:spPr>
          <a:xfrm>
            <a:off x="0" y="-11299"/>
            <a:ext cx="12193201" cy="1014614"/>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cs typeface="+mn-ea"/>
              <a:sym typeface="+mn-lt"/>
            </a:endParaRPr>
          </a:p>
        </p:txBody>
      </p:sp>
      <p:cxnSp>
        <p:nvCxnSpPr>
          <p:cNvPr id="4" name="直接连接符 5">
            <a:extLst>
              <a:ext uri="{FF2B5EF4-FFF2-40B4-BE49-F238E27FC236}">
                <a16:creationId xmlns:a16="http://schemas.microsoft.com/office/drawing/2014/main" id="{E3675501-9B9D-2768-50F9-6A135A7333CB}"/>
              </a:ext>
            </a:extLst>
          </p:cNvPr>
          <p:cNvCxnSpPr/>
          <p:nvPr/>
        </p:nvCxnSpPr>
        <p:spPr>
          <a:xfrm>
            <a:off x="4599124" y="2842996"/>
            <a:ext cx="27093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3">
            <a:extLst>
              <a:ext uri="{FF2B5EF4-FFF2-40B4-BE49-F238E27FC236}">
                <a16:creationId xmlns:a16="http://schemas.microsoft.com/office/drawing/2014/main" id="{D6131A45-5609-2807-2B64-A5F9A7815596}"/>
              </a:ext>
            </a:extLst>
          </p:cNvPr>
          <p:cNvSpPr/>
          <p:nvPr/>
        </p:nvSpPr>
        <p:spPr>
          <a:xfrm>
            <a:off x="3866782" y="161936"/>
            <a:ext cx="3948068" cy="523220"/>
          </a:xfrm>
          <a:prstGeom prst="rect">
            <a:avLst/>
          </a:prstGeom>
        </p:spPr>
        <p:txBody>
          <a:bodyPr wrap="none">
            <a:spAutoFit/>
          </a:bodyPr>
          <a:lstStyle/>
          <a:p>
            <a:pPr algn="ctr"/>
            <a:r>
              <a:rPr lang="en-US" altLang="zh-CN" sz="2800" b="1" dirty="0" err="1">
                <a:solidFill>
                  <a:schemeClr val="bg1"/>
                </a:solidFill>
                <a:cs typeface="+mn-ea"/>
                <a:sym typeface="+mn-lt"/>
              </a:rPr>
              <a:t>Một</a:t>
            </a:r>
            <a:r>
              <a:rPr lang="en-US" altLang="zh-CN" sz="2800" b="1" dirty="0">
                <a:solidFill>
                  <a:schemeClr val="bg1"/>
                </a:solidFill>
                <a:cs typeface="+mn-ea"/>
                <a:sym typeface="+mn-lt"/>
              </a:rPr>
              <a:t> </a:t>
            </a:r>
            <a:r>
              <a:rPr lang="en-US" altLang="zh-CN" sz="2800" b="1" dirty="0" err="1">
                <a:solidFill>
                  <a:schemeClr val="bg1"/>
                </a:solidFill>
                <a:cs typeface="+mn-ea"/>
                <a:sym typeface="+mn-lt"/>
              </a:rPr>
              <a:t>vài</a:t>
            </a:r>
            <a:r>
              <a:rPr lang="en-US" altLang="zh-CN" sz="2800" b="1" dirty="0">
                <a:solidFill>
                  <a:schemeClr val="bg1"/>
                </a:solidFill>
                <a:cs typeface="+mn-ea"/>
                <a:sym typeface="+mn-lt"/>
              </a:rPr>
              <a:t> </a:t>
            </a:r>
            <a:r>
              <a:rPr lang="en-US" altLang="zh-CN" sz="2800" b="1" dirty="0" err="1">
                <a:solidFill>
                  <a:schemeClr val="bg1"/>
                </a:solidFill>
                <a:cs typeface="+mn-ea"/>
                <a:sym typeface="+mn-lt"/>
              </a:rPr>
              <a:t>chức</a:t>
            </a:r>
            <a:r>
              <a:rPr lang="en-US" altLang="zh-CN" sz="2800" b="1" dirty="0">
                <a:solidFill>
                  <a:schemeClr val="bg1"/>
                </a:solidFill>
                <a:cs typeface="+mn-ea"/>
                <a:sym typeface="+mn-lt"/>
              </a:rPr>
              <a:t> </a:t>
            </a:r>
            <a:r>
              <a:rPr lang="en-US" altLang="zh-CN" sz="2800" b="1" dirty="0" err="1">
                <a:solidFill>
                  <a:schemeClr val="bg1"/>
                </a:solidFill>
                <a:cs typeface="+mn-ea"/>
                <a:sym typeface="+mn-lt"/>
              </a:rPr>
              <a:t>năng</a:t>
            </a:r>
            <a:r>
              <a:rPr lang="en-US" altLang="zh-CN" sz="2800" b="1" dirty="0">
                <a:solidFill>
                  <a:schemeClr val="bg1"/>
                </a:solidFill>
                <a:cs typeface="+mn-ea"/>
                <a:sym typeface="+mn-lt"/>
              </a:rPr>
              <a:t> </a:t>
            </a:r>
            <a:r>
              <a:rPr lang="en-US" altLang="zh-CN" sz="2800" b="1" dirty="0" err="1">
                <a:solidFill>
                  <a:schemeClr val="bg1"/>
                </a:solidFill>
                <a:cs typeface="+mn-ea"/>
                <a:sym typeface="+mn-lt"/>
              </a:rPr>
              <a:t>chính</a:t>
            </a:r>
            <a:endParaRPr lang="zh-CN" altLang="en-US" sz="2800" b="1" dirty="0">
              <a:solidFill>
                <a:schemeClr val="bg1"/>
              </a:solidFill>
              <a:cs typeface="+mn-ea"/>
              <a:sym typeface="+mn-lt"/>
            </a:endParaRPr>
          </a:p>
        </p:txBody>
      </p:sp>
      <p:cxnSp>
        <p:nvCxnSpPr>
          <p:cNvPr id="12" name="Đường nối Thẳng 11">
            <a:extLst>
              <a:ext uri="{FF2B5EF4-FFF2-40B4-BE49-F238E27FC236}">
                <a16:creationId xmlns:a16="http://schemas.microsoft.com/office/drawing/2014/main" id="{6CC64A41-75C3-F5FB-5917-5F44B68C94B4}"/>
              </a:ext>
            </a:extLst>
          </p:cNvPr>
          <p:cNvCxnSpPr/>
          <p:nvPr/>
        </p:nvCxnSpPr>
        <p:spPr>
          <a:xfrm>
            <a:off x="4258573" y="1785403"/>
            <a:ext cx="0" cy="44771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矩形 3">
            <a:extLst>
              <a:ext uri="{FF2B5EF4-FFF2-40B4-BE49-F238E27FC236}">
                <a16:creationId xmlns:a16="http://schemas.microsoft.com/office/drawing/2014/main" id="{CD1D31E7-F086-A8BC-4267-F363740FF471}"/>
              </a:ext>
            </a:extLst>
          </p:cNvPr>
          <p:cNvSpPr/>
          <p:nvPr/>
        </p:nvSpPr>
        <p:spPr>
          <a:xfrm>
            <a:off x="276535" y="1349185"/>
            <a:ext cx="1111202" cy="461665"/>
          </a:xfrm>
          <a:prstGeom prst="rect">
            <a:avLst/>
          </a:prstGeom>
        </p:spPr>
        <p:txBody>
          <a:bodyPr wrap="none">
            <a:spAutoFit/>
          </a:bodyPr>
          <a:lstStyle/>
          <a:p>
            <a:pPr algn="ctr"/>
            <a:r>
              <a:rPr lang="en-US" altLang="zh-CN" sz="2400" b="1" dirty="0">
                <a:solidFill>
                  <a:srgbClr val="1D4251"/>
                </a:solidFill>
                <a:cs typeface="+mn-ea"/>
                <a:sym typeface="+mn-lt"/>
              </a:rPr>
              <a:t>Admin:</a:t>
            </a:r>
          </a:p>
        </p:txBody>
      </p:sp>
      <p:sp>
        <p:nvSpPr>
          <p:cNvPr id="15" name="矩形 3">
            <a:extLst>
              <a:ext uri="{FF2B5EF4-FFF2-40B4-BE49-F238E27FC236}">
                <a16:creationId xmlns:a16="http://schemas.microsoft.com/office/drawing/2014/main" id="{AEC38E5D-5225-81B8-8808-2578FD3CAE73}"/>
              </a:ext>
            </a:extLst>
          </p:cNvPr>
          <p:cNvSpPr/>
          <p:nvPr/>
        </p:nvSpPr>
        <p:spPr>
          <a:xfrm>
            <a:off x="262505" y="1885568"/>
            <a:ext cx="2626809" cy="1200329"/>
          </a:xfrm>
          <a:prstGeom prst="rect">
            <a:avLst/>
          </a:prstGeom>
        </p:spPr>
        <p:txBody>
          <a:bodyPr wrap="none">
            <a:spAutoFit/>
          </a:bodyPr>
          <a:lstStyle/>
          <a:p>
            <a:pPr marL="342900" indent="-342900" algn="ctr">
              <a:buFont typeface="Arial" panose="020B0604020202020204" pitchFamily="34" charset="0"/>
              <a:buChar char="•"/>
            </a:pPr>
            <a:r>
              <a:rPr lang="en-US" altLang="zh-CN" b="1" dirty="0" err="1">
                <a:solidFill>
                  <a:srgbClr val="1D4251"/>
                </a:solidFill>
                <a:cs typeface="+mn-ea"/>
                <a:sym typeface="+mn-lt"/>
              </a:rPr>
              <a:t>Quản</a:t>
            </a:r>
            <a:r>
              <a:rPr lang="en-US" altLang="zh-CN" b="1" dirty="0">
                <a:solidFill>
                  <a:srgbClr val="1D4251"/>
                </a:solidFill>
                <a:cs typeface="+mn-ea"/>
                <a:sym typeface="+mn-lt"/>
              </a:rPr>
              <a:t> </a:t>
            </a:r>
            <a:r>
              <a:rPr lang="en-US" altLang="zh-CN" b="1" dirty="0" err="1">
                <a:solidFill>
                  <a:srgbClr val="1D4251"/>
                </a:solidFill>
                <a:cs typeface="+mn-ea"/>
                <a:sym typeface="+mn-lt"/>
              </a:rPr>
              <a:t>lý</a:t>
            </a:r>
            <a:r>
              <a:rPr lang="vi-VN" altLang="zh-CN" b="1" dirty="0">
                <a:solidFill>
                  <a:srgbClr val="1D4251"/>
                </a:solidFill>
                <a:cs typeface="+mn-ea"/>
                <a:sym typeface="+mn-lt"/>
              </a:rPr>
              <a:t> khách hàng</a:t>
            </a:r>
            <a:endParaRPr lang="en-US" altLang="zh-CN" b="1" dirty="0">
              <a:solidFill>
                <a:srgbClr val="1D4251"/>
              </a:solidFill>
              <a:cs typeface="+mn-ea"/>
              <a:sym typeface="+mn-lt"/>
            </a:endParaRPr>
          </a:p>
          <a:p>
            <a:pPr marL="342900" indent="-342900">
              <a:buFont typeface="Arial" panose="020B0604020202020204" pitchFamily="34" charset="0"/>
              <a:buChar char="•"/>
            </a:pPr>
            <a:r>
              <a:rPr lang="en-US" altLang="zh-CN" b="1" dirty="0" err="1">
                <a:solidFill>
                  <a:srgbClr val="1D4251"/>
                </a:solidFill>
                <a:cs typeface="+mn-ea"/>
                <a:sym typeface="+mn-lt"/>
              </a:rPr>
              <a:t>Quản</a:t>
            </a:r>
            <a:r>
              <a:rPr lang="en-US" altLang="zh-CN" b="1" dirty="0">
                <a:solidFill>
                  <a:srgbClr val="1D4251"/>
                </a:solidFill>
                <a:cs typeface="+mn-ea"/>
                <a:sym typeface="+mn-lt"/>
              </a:rPr>
              <a:t> </a:t>
            </a:r>
            <a:r>
              <a:rPr lang="en-US" altLang="zh-CN" b="1" dirty="0" err="1">
                <a:solidFill>
                  <a:srgbClr val="1D4251"/>
                </a:solidFill>
                <a:cs typeface="+mn-ea"/>
                <a:sym typeface="+mn-lt"/>
              </a:rPr>
              <a:t>lý</a:t>
            </a:r>
            <a:r>
              <a:rPr lang="en-US" altLang="zh-CN" b="1" dirty="0">
                <a:solidFill>
                  <a:srgbClr val="1D4251"/>
                </a:solidFill>
                <a:cs typeface="+mn-ea"/>
                <a:sym typeface="+mn-lt"/>
              </a:rPr>
              <a:t> </a:t>
            </a:r>
            <a:r>
              <a:rPr lang="vi-VN" altLang="zh-CN" b="1" dirty="0">
                <a:solidFill>
                  <a:srgbClr val="1D4251"/>
                </a:solidFill>
                <a:cs typeface="+mn-ea"/>
                <a:sym typeface="+mn-lt"/>
              </a:rPr>
              <a:t>sản phẩm</a:t>
            </a:r>
          </a:p>
          <a:p>
            <a:pPr marL="342900" indent="-342900">
              <a:buFont typeface="Arial" panose="020B0604020202020204" pitchFamily="34" charset="0"/>
              <a:buChar char="•"/>
            </a:pPr>
            <a:r>
              <a:rPr lang="vi-VN"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Quản lý tin tức</a:t>
            </a:r>
            <a:endPar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endParaRPr>
          </a:p>
          <a:p>
            <a:pPr marL="342900" indent="-342900">
              <a:buFont typeface="Arial" panose="020B0604020202020204" pitchFamily="34" charset="0"/>
              <a:buChar char="•"/>
            </a:pPr>
            <a:r>
              <a:rPr lang="vi-VN"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Quản lý đơn hàng</a:t>
            </a:r>
            <a:endPar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endParaRPr>
          </a:p>
        </p:txBody>
      </p:sp>
      <p:sp>
        <p:nvSpPr>
          <p:cNvPr id="16" name="矩形 3">
            <a:extLst>
              <a:ext uri="{FF2B5EF4-FFF2-40B4-BE49-F238E27FC236}">
                <a16:creationId xmlns:a16="http://schemas.microsoft.com/office/drawing/2014/main" id="{7A93349E-700E-E1C7-D99E-C05EDD023E1D}"/>
              </a:ext>
            </a:extLst>
          </p:cNvPr>
          <p:cNvSpPr/>
          <p:nvPr/>
        </p:nvSpPr>
        <p:spPr>
          <a:xfrm>
            <a:off x="276535" y="3431767"/>
            <a:ext cx="1745992" cy="461665"/>
          </a:xfrm>
          <a:prstGeom prst="rect">
            <a:avLst/>
          </a:prstGeom>
        </p:spPr>
        <p:txBody>
          <a:bodyPr wrap="none">
            <a:spAutoFit/>
          </a:bodyPr>
          <a:lstStyle/>
          <a:p>
            <a:r>
              <a:rPr lang="en-US" altLang="zh-CN" sz="2400" b="1" dirty="0" err="1">
                <a:solidFill>
                  <a:srgbClr val="1D4251"/>
                </a:solidFill>
                <a:cs typeface="+mn-ea"/>
                <a:sym typeface="+mn-lt"/>
              </a:rPr>
              <a:t>Khách</a:t>
            </a:r>
            <a:r>
              <a:rPr lang="en-US" altLang="zh-CN" sz="2400" b="1" dirty="0">
                <a:solidFill>
                  <a:srgbClr val="1D4251"/>
                </a:solidFill>
                <a:cs typeface="+mn-ea"/>
                <a:sym typeface="+mn-lt"/>
              </a:rPr>
              <a:t> </a:t>
            </a:r>
            <a:r>
              <a:rPr lang="en-US" altLang="zh-CN" sz="2400" b="1" dirty="0" err="1">
                <a:solidFill>
                  <a:srgbClr val="1D4251"/>
                </a:solidFill>
                <a:cs typeface="+mn-ea"/>
                <a:sym typeface="+mn-lt"/>
              </a:rPr>
              <a:t>hàng</a:t>
            </a:r>
            <a:r>
              <a:rPr lang="en-US" altLang="zh-CN" sz="2400" b="1" dirty="0">
                <a:solidFill>
                  <a:srgbClr val="1D4251"/>
                </a:solidFill>
                <a:cs typeface="+mn-ea"/>
                <a:sym typeface="+mn-lt"/>
              </a:rPr>
              <a:t>:</a:t>
            </a:r>
          </a:p>
        </p:txBody>
      </p:sp>
      <p:sp>
        <p:nvSpPr>
          <p:cNvPr id="17" name="矩形 3">
            <a:extLst>
              <a:ext uri="{FF2B5EF4-FFF2-40B4-BE49-F238E27FC236}">
                <a16:creationId xmlns:a16="http://schemas.microsoft.com/office/drawing/2014/main" id="{9157A8DF-13D0-35D9-2231-211127BC0305}"/>
              </a:ext>
            </a:extLst>
          </p:cNvPr>
          <p:cNvSpPr/>
          <p:nvPr/>
        </p:nvSpPr>
        <p:spPr>
          <a:xfrm>
            <a:off x="276535" y="3968151"/>
            <a:ext cx="2650469" cy="1754326"/>
          </a:xfrm>
          <a:prstGeom prst="rect">
            <a:avLst/>
          </a:prstGeom>
        </p:spPr>
        <p:txBody>
          <a:bodyPr wrap="none">
            <a:spAutoFit/>
          </a:bodyPr>
          <a:lstStyle/>
          <a:p>
            <a:pPr marL="342900" indent="-342900">
              <a:buFont typeface="Arial" panose="020B0604020202020204" pitchFamily="34" charset="0"/>
              <a:buChar char="•"/>
            </a:pPr>
            <a:r>
              <a:rPr lang="en-US" altLang="zh-CN" b="1" dirty="0" err="1">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Đăng</a:t>
            </a:r>
            <a:r>
              <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b="1" dirty="0" err="1">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nhập</a:t>
            </a:r>
            <a:r>
              <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a:t>
            </a:r>
            <a:r>
              <a:rPr lang="en-US" altLang="zh-CN" b="1" dirty="0" err="1">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đăng</a:t>
            </a:r>
            <a:r>
              <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b="1" dirty="0" err="1">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ký</a:t>
            </a:r>
            <a:endParaRPr lang="vi-VN"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endParaRPr>
          </a:p>
          <a:p>
            <a:pPr marL="342900" indent="-342900">
              <a:buFont typeface="Arial" panose="020B0604020202020204" pitchFamily="34" charset="0"/>
              <a:buChar char="•"/>
            </a:pPr>
            <a:r>
              <a:rPr lang="vi-VN"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Thêm hàng vào giỏ</a:t>
            </a:r>
            <a:endPar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endParaRPr>
          </a:p>
          <a:p>
            <a:pPr marL="342900" indent="-342900">
              <a:buFont typeface="Arial" panose="020B0604020202020204" pitchFamily="34" charset="0"/>
              <a:buChar char="•"/>
            </a:pPr>
            <a:r>
              <a:rPr lang="en-US" altLang="zh-CN" b="1" dirty="0" err="1">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Đặt</a:t>
            </a:r>
            <a:r>
              <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 </a:t>
            </a:r>
            <a:r>
              <a:rPr lang="vi-VN"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hàng </a:t>
            </a:r>
          </a:p>
          <a:p>
            <a:pPr marL="342900" indent="-342900">
              <a:buFont typeface="Arial" panose="020B0604020202020204" pitchFamily="34" charset="0"/>
              <a:buChar char="•"/>
            </a:pPr>
            <a:r>
              <a:rPr lang="vi-VN"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Xem chi tiết sản phẩm</a:t>
            </a:r>
            <a:endPar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endParaRPr>
          </a:p>
          <a:p>
            <a:pPr marL="342900" indent="-342900">
              <a:buFont typeface="Arial" panose="020B0604020202020204" pitchFamily="34" charset="0"/>
              <a:buChar char="•"/>
            </a:pPr>
            <a:r>
              <a:rPr lang="vi-VN"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rPr>
              <a:t>Tìm kiếm</a:t>
            </a:r>
          </a:p>
          <a:p>
            <a:pPr marL="342900" indent="-342900">
              <a:buFont typeface="Arial" panose="020B0604020202020204" pitchFamily="34" charset="0"/>
              <a:buChar char="•"/>
            </a:pPr>
            <a:endParaRPr lang="en-US" altLang="zh-CN" b="1" dirty="0">
              <a:solidFill>
                <a:srgbClr val="1D4251"/>
              </a:solidFill>
              <a:latin typeface="Calibri" panose="020F0502020204030204" pitchFamily="34" charset="0"/>
              <a:ea typeface="Calibri" panose="020F0502020204030204" pitchFamily="34" charset="0"/>
              <a:cs typeface="Calibri" panose="020F0502020204030204" pitchFamily="34" charset="0"/>
              <a:sym typeface="+mn-lt"/>
            </a:endParaRPr>
          </a:p>
        </p:txBody>
      </p:sp>
      <p:pic>
        <p:nvPicPr>
          <p:cNvPr id="2" name="Picture 1">
            <a:extLst>
              <a:ext uri="{FF2B5EF4-FFF2-40B4-BE49-F238E27FC236}">
                <a16:creationId xmlns:a16="http://schemas.microsoft.com/office/drawing/2014/main" id="{EAD88627-D52D-3E93-F511-F3A1DF6945A1}"/>
              </a:ext>
            </a:extLst>
          </p:cNvPr>
          <p:cNvPicPr>
            <a:picLocks noChangeAspect="1"/>
          </p:cNvPicPr>
          <p:nvPr/>
        </p:nvPicPr>
        <p:blipFill>
          <a:blip r:embed="rId2"/>
          <a:stretch>
            <a:fillRect/>
          </a:stretch>
        </p:blipFill>
        <p:spPr>
          <a:xfrm>
            <a:off x="5697717" y="3893432"/>
            <a:ext cx="5107304" cy="2337358"/>
          </a:xfrm>
          <a:prstGeom prst="rect">
            <a:avLst/>
          </a:prstGeom>
          <a:ln>
            <a:solidFill>
              <a:schemeClr val="tx1"/>
            </a:solidFill>
          </a:ln>
        </p:spPr>
      </p:pic>
      <p:pic>
        <p:nvPicPr>
          <p:cNvPr id="6" name="Picture 5">
            <a:extLst>
              <a:ext uri="{FF2B5EF4-FFF2-40B4-BE49-F238E27FC236}">
                <a16:creationId xmlns:a16="http://schemas.microsoft.com/office/drawing/2014/main" id="{2110B974-B334-1CA7-0DC3-83A4FB976FF7}"/>
              </a:ext>
            </a:extLst>
          </p:cNvPr>
          <p:cNvPicPr>
            <a:picLocks noChangeAspect="1"/>
          </p:cNvPicPr>
          <p:nvPr/>
        </p:nvPicPr>
        <p:blipFill>
          <a:blip r:embed="rId3"/>
          <a:stretch>
            <a:fillRect/>
          </a:stretch>
        </p:blipFill>
        <p:spPr>
          <a:xfrm>
            <a:off x="5710091" y="1623113"/>
            <a:ext cx="5107304" cy="1952160"/>
          </a:xfrm>
          <a:prstGeom prst="rect">
            <a:avLst/>
          </a:prstGeom>
          <a:ln>
            <a:solidFill>
              <a:schemeClr val="tx1"/>
            </a:solidFill>
          </a:ln>
        </p:spPr>
      </p:pic>
    </p:spTree>
    <p:extLst>
      <p:ext uri="{BB962C8B-B14F-4D97-AF65-F5344CB8AC3E}">
        <p14:creationId xmlns:p14="http://schemas.microsoft.com/office/powerpoint/2010/main" val="21506686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965A4A4-AE7E-45B0-939C-FFFAEC0DD02F}"/>
              </a:ext>
            </a:extLst>
          </p:cNvPr>
          <p:cNvSpPr/>
          <p:nvPr/>
        </p:nvSpPr>
        <p:spPr>
          <a:xfrm>
            <a:off x="-600" y="1973943"/>
            <a:ext cx="12193201" cy="3414420"/>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cs typeface="+mn-ea"/>
              <a:sym typeface="+mn-lt"/>
            </a:endParaRPr>
          </a:p>
        </p:txBody>
      </p:sp>
      <p:sp>
        <p:nvSpPr>
          <p:cNvPr id="7" name="椭圆 6">
            <a:extLst>
              <a:ext uri="{FF2B5EF4-FFF2-40B4-BE49-F238E27FC236}">
                <a16:creationId xmlns:a16="http://schemas.microsoft.com/office/drawing/2014/main" id="{0F35B969-E7E9-4159-A7F1-7A89CD08B871}"/>
              </a:ext>
            </a:extLst>
          </p:cNvPr>
          <p:cNvSpPr/>
          <p:nvPr/>
        </p:nvSpPr>
        <p:spPr>
          <a:xfrm>
            <a:off x="5112204" y="828740"/>
            <a:ext cx="1967594" cy="1967594"/>
          </a:xfrm>
          <a:prstGeom prst="ellipse">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cs typeface="+mn-ea"/>
                <a:sym typeface="+mn-lt"/>
              </a:rPr>
              <a:t>03</a:t>
            </a:r>
            <a:endParaRPr lang="zh-CN" altLang="en-US" sz="8000" dirty="0">
              <a:solidFill>
                <a:schemeClr val="bg1"/>
              </a:solidFill>
              <a:cs typeface="+mn-ea"/>
              <a:sym typeface="+mn-lt"/>
            </a:endParaRPr>
          </a:p>
        </p:txBody>
      </p:sp>
      <p:sp>
        <p:nvSpPr>
          <p:cNvPr id="8" name="文本框 7">
            <a:extLst>
              <a:ext uri="{FF2B5EF4-FFF2-40B4-BE49-F238E27FC236}">
                <a16:creationId xmlns:a16="http://schemas.microsoft.com/office/drawing/2014/main" id="{A2B31B88-BE57-490B-82DE-066909155A9B}"/>
              </a:ext>
            </a:extLst>
          </p:cNvPr>
          <p:cNvSpPr txBox="1"/>
          <p:nvPr/>
        </p:nvSpPr>
        <p:spPr>
          <a:xfrm>
            <a:off x="4601984" y="3107571"/>
            <a:ext cx="2988062" cy="923330"/>
          </a:xfrm>
          <a:prstGeom prst="rect">
            <a:avLst/>
          </a:prstGeom>
          <a:noFill/>
        </p:spPr>
        <p:txBody>
          <a:bodyPr wrap="none" rtlCol="0">
            <a:spAutoFit/>
          </a:bodyPr>
          <a:lstStyle/>
          <a:p>
            <a:pPr algn="ctr"/>
            <a:r>
              <a:rPr lang="en-US" altLang="zh-CN" sz="5400" b="1">
                <a:solidFill>
                  <a:schemeClr val="bg1"/>
                </a:solidFill>
                <a:cs typeface="+mn-ea"/>
                <a:sym typeface="+mn-lt"/>
              </a:rPr>
              <a:t>KẾT LUẬN</a:t>
            </a:r>
            <a:endParaRPr lang="zh-CN" altLang="en-US" sz="5400" b="1">
              <a:solidFill>
                <a:schemeClr val="bg1"/>
              </a:solidFill>
              <a:cs typeface="+mn-ea"/>
              <a:sym typeface="+mn-lt"/>
            </a:endParaRPr>
          </a:p>
        </p:txBody>
      </p:sp>
    </p:spTree>
    <p:extLst>
      <p:ext uri="{BB962C8B-B14F-4D97-AF65-F5344CB8AC3E}">
        <p14:creationId xmlns:p14="http://schemas.microsoft.com/office/powerpoint/2010/main" val="4096191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5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p:nvPr/>
        </p:nvSpPr>
        <p:spPr>
          <a:xfrm>
            <a:off x="1398662" y="4167768"/>
            <a:ext cx="2836506" cy="461665"/>
          </a:xfrm>
          <a:prstGeom prst="rect">
            <a:avLst/>
          </a:prstGeom>
        </p:spPr>
        <p:txBody>
          <a:bodyPr wrap="square">
            <a:spAutoFit/>
          </a:bodyPr>
          <a:lstStyle/>
          <a:p>
            <a:pPr algn="ctr"/>
            <a:r>
              <a:rPr lang="en-US" altLang="zh-CN" sz="2400" b="1" dirty="0">
                <a:solidFill>
                  <a:srgbClr val="1D4251"/>
                </a:solidFill>
                <a:cs typeface="+mn-ea"/>
                <a:sym typeface="+mn-lt"/>
              </a:rPr>
              <a:t>3. </a:t>
            </a:r>
            <a:r>
              <a:rPr lang="en-US" altLang="zh-CN" sz="2400" b="1" dirty="0" err="1">
                <a:solidFill>
                  <a:srgbClr val="1D4251"/>
                </a:solidFill>
                <a:cs typeface="+mn-ea"/>
                <a:sym typeface="+mn-lt"/>
              </a:rPr>
              <a:t>Hướng</a:t>
            </a:r>
            <a:r>
              <a:rPr lang="en-US" altLang="zh-CN" sz="2400" b="1" dirty="0">
                <a:solidFill>
                  <a:srgbClr val="1D4251"/>
                </a:solidFill>
                <a:cs typeface="+mn-ea"/>
                <a:sym typeface="+mn-lt"/>
              </a:rPr>
              <a:t> </a:t>
            </a:r>
            <a:r>
              <a:rPr lang="en-US" altLang="zh-CN" sz="2400" b="1" dirty="0" err="1">
                <a:solidFill>
                  <a:srgbClr val="1D4251"/>
                </a:solidFill>
                <a:cs typeface="+mn-ea"/>
                <a:sym typeface="+mn-lt"/>
              </a:rPr>
              <a:t>Phát</a:t>
            </a:r>
            <a:r>
              <a:rPr lang="en-US" altLang="zh-CN" sz="2400" b="1" dirty="0">
                <a:solidFill>
                  <a:srgbClr val="1D4251"/>
                </a:solidFill>
                <a:cs typeface="+mn-ea"/>
                <a:sym typeface="+mn-lt"/>
              </a:rPr>
              <a:t> </a:t>
            </a:r>
            <a:r>
              <a:rPr lang="en-US" altLang="zh-CN" sz="2400" b="1" dirty="0" err="1">
                <a:solidFill>
                  <a:srgbClr val="1D4251"/>
                </a:solidFill>
                <a:cs typeface="+mn-ea"/>
                <a:sym typeface="+mn-lt"/>
              </a:rPr>
              <a:t>Triển</a:t>
            </a:r>
            <a:endParaRPr lang="zh-CN" altLang="en-US" sz="2400" b="1" dirty="0">
              <a:solidFill>
                <a:srgbClr val="1D4251"/>
              </a:solidFill>
              <a:cs typeface="+mn-ea"/>
              <a:sym typeface="+mn-lt"/>
            </a:endParaRPr>
          </a:p>
        </p:txBody>
      </p:sp>
      <p:sp>
        <p:nvSpPr>
          <p:cNvPr id="27" name="矩形 3"/>
          <p:cNvSpPr/>
          <p:nvPr/>
        </p:nvSpPr>
        <p:spPr>
          <a:xfrm>
            <a:off x="1398662" y="2212143"/>
            <a:ext cx="1519968" cy="461665"/>
          </a:xfrm>
          <a:prstGeom prst="rect">
            <a:avLst/>
          </a:prstGeom>
        </p:spPr>
        <p:txBody>
          <a:bodyPr wrap="none">
            <a:spAutoFit/>
          </a:bodyPr>
          <a:lstStyle/>
          <a:p>
            <a:pPr algn="ctr"/>
            <a:r>
              <a:rPr lang="en-US" altLang="zh-CN" sz="2400" b="1" dirty="0">
                <a:solidFill>
                  <a:srgbClr val="1D4251"/>
                </a:solidFill>
                <a:cs typeface="+mn-ea"/>
                <a:sym typeface="+mn-lt"/>
              </a:rPr>
              <a:t>2. </a:t>
            </a:r>
            <a:r>
              <a:rPr lang="en-US" altLang="zh-CN" sz="2400" b="1" dirty="0" err="1">
                <a:solidFill>
                  <a:srgbClr val="1D4251"/>
                </a:solidFill>
                <a:cs typeface="+mn-ea"/>
                <a:sym typeface="+mn-lt"/>
              </a:rPr>
              <a:t>Hạn</a:t>
            </a:r>
            <a:r>
              <a:rPr lang="en-US" altLang="zh-CN" sz="2400" b="1" dirty="0">
                <a:solidFill>
                  <a:srgbClr val="1D4251"/>
                </a:solidFill>
                <a:cs typeface="+mn-ea"/>
                <a:sym typeface="+mn-lt"/>
              </a:rPr>
              <a:t> </a:t>
            </a:r>
            <a:r>
              <a:rPr lang="en-US" altLang="zh-CN" sz="2400" b="1" dirty="0" err="1">
                <a:solidFill>
                  <a:srgbClr val="1D4251"/>
                </a:solidFill>
                <a:cs typeface="+mn-ea"/>
                <a:sym typeface="+mn-lt"/>
              </a:rPr>
              <a:t>chế</a:t>
            </a:r>
            <a:endParaRPr lang="zh-CN" altLang="en-US" sz="2400" b="1" dirty="0">
              <a:solidFill>
                <a:srgbClr val="1D4251"/>
              </a:solidFill>
              <a:cs typeface="+mn-ea"/>
              <a:sym typeface="+mn-lt"/>
            </a:endParaRPr>
          </a:p>
        </p:txBody>
      </p:sp>
      <p:sp>
        <p:nvSpPr>
          <p:cNvPr id="10" name="矩形 4"/>
          <p:cNvSpPr/>
          <p:nvPr/>
        </p:nvSpPr>
        <p:spPr bwMode="auto">
          <a:xfrm>
            <a:off x="459643" y="327440"/>
            <a:ext cx="1655581" cy="584775"/>
          </a:xfrm>
          <a:prstGeom prst="rect">
            <a:avLst/>
          </a:prstGeom>
          <a:noFill/>
        </p:spPr>
        <p:txBody>
          <a:bodyPr wrap="none">
            <a:spAutoFit/>
          </a:bodyPr>
          <a:lstStyle/>
          <a:p>
            <a:r>
              <a:rPr lang="en-US" altLang="zh-CN" sz="3200" b="1" dirty="0" err="1">
                <a:solidFill>
                  <a:schemeClr val="tx2"/>
                </a:solidFill>
                <a:cs typeface="+mn-ea"/>
                <a:sym typeface="+mn-lt"/>
              </a:rPr>
              <a:t>Kết</a:t>
            </a:r>
            <a:r>
              <a:rPr lang="en-US" altLang="zh-CN" sz="3200" b="1" dirty="0">
                <a:solidFill>
                  <a:schemeClr val="tx2"/>
                </a:solidFill>
                <a:cs typeface="+mn-ea"/>
                <a:sym typeface="+mn-lt"/>
              </a:rPr>
              <a:t> </a:t>
            </a:r>
            <a:r>
              <a:rPr lang="en-US" altLang="zh-CN" sz="3200" b="1" dirty="0" err="1">
                <a:solidFill>
                  <a:schemeClr val="tx2"/>
                </a:solidFill>
                <a:cs typeface="+mn-ea"/>
                <a:sym typeface="+mn-lt"/>
              </a:rPr>
              <a:t>Luận</a:t>
            </a:r>
            <a:endParaRPr lang="zh-CN" altLang="en-US" sz="3200" b="1" dirty="0">
              <a:solidFill>
                <a:schemeClr val="tx2"/>
              </a:solidFill>
              <a:cs typeface="+mn-ea"/>
              <a:sym typeface="+mn-lt"/>
            </a:endParaRPr>
          </a:p>
        </p:txBody>
      </p:sp>
      <p:sp>
        <p:nvSpPr>
          <p:cNvPr id="3" name="TextBox 2">
            <a:extLst>
              <a:ext uri="{FF2B5EF4-FFF2-40B4-BE49-F238E27FC236}">
                <a16:creationId xmlns:a16="http://schemas.microsoft.com/office/drawing/2014/main" id="{AF07BB11-5E06-7975-031D-3C5648DF52E6}"/>
              </a:ext>
            </a:extLst>
          </p:cNvPr>
          <p:cNvSpPr txBox="1"/>
          <p:nvPr/>
        </p:nvSpPr>
        <p:spPr>
          <a:xfrm>
            <a:off x="1330855" y="1395292"/>
            <a:ext cx="9395927" cy="769441"/>
          </a:xfrm>
          <a:prstGeom prst="rect">
            <a:avLst/>
          </a:prstGeom>
          <a:noFill/>
        </p:spPr>
        <p:txBody>
          <a:bodyPr wrap="square" rtlCol="0">
            <a:spAutoFit/>
          </a:bodyPr>
          <a:lstStyle/>
          <a:p>
            <a:pPr marL="285750" indent="-285750">
              <a:buFont typeface="Wingdings" panose="05000000000000000000" pitchFamily="2" charset="2"/>
              <a:buChar char="ü"/>
            </a:pP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Cài</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đặt</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chương</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trình</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thử</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nghiệm</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thành</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a:buFont typeface="Wingdings" panose="05000000000000000000" pitchFamily="2" charset="2"/>
              <a:buChar char="ü"/>
            </a:pP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ủng</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cố</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kiến</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thức</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liên</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quan</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lập</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trình</a:t>
            </a:r>
            <a:r>
              <a:rPr lang="en-US"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web.</a:t>
            </a:r>
          </a:p>
        </p:txBody>
      </p:sp>
      <p:sp>
        <p:nvSpPr>
          <p:cNvPr id="4" name="TextBox 3">
            <a:extLst>
              <a:ext uri="{FF2B5EF4-FFF2-40B4-BE49-F238E27FC236}">
                <a16:creationId xmlns:a16="http://schemas.microsoft.com/office/drawing/2014/main" id="{8C1B15B5-6B89-AD48-57F0-C32FC43BB388}"/>
              </a:ext>
            </a:extLst>
          </p:cNvPr>
          <p:cNvSpPr txBox="1"/>
          <p:nvPr/>
        </p:nvSpPr>
        <p:spPr>
          <a:xfrm>
            <a:off x="1287435" y="2697513"/>
            <a:ext cx="9395927" cy="1446550"/>
          </a:xfrm>
          <a:prstGeom prst="rect">
            <a:avLst/>
          </a:prstGeom>
          <a:noFill/>
        </p:spPr>
        <p:txBody>
          <a:bodyPr wrap="square" rtlCol="0">
            <a:spAutoFit/>
          </a:bodyPr>
          <a:lstStyle/>
          <a:p>
            <a:pPr marL="342900" indent="-342900">
              <a:buFont typeface="Wingdings" panose="05000000000000000000" pitchFamily="2" charset="2"/>
              <a:buChar char="ü"/>
            </a:pPr>
            <a:r>
              <a:rPr lang="vi-VN" sz="2200" dirty="0">
                <a:latin typeface="Calibri" panose="020F0502020204030204" pitchFamily="34" charset="0"/>
                <a:ea typeface="Calibri" panose="020F0502020204030204" pitchFamily="34" charset="0"/>
                <a:cs typeface="Calibri" panose="020F0502020204030204" pitchFamily="34" charset="0"/>
              </a:rPr>
              <a:t>Cơ sở dữ liệu vẫn còn đơn giản, chưa hoàn thiện để đưa vào sử dụng, vướng mắc, chưa tinh giản, chưa gọn gàng, chưa chặt chẽ về mặt bố cục, khó nâng cấp, bảo trì. </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200" dirty="0" err="1">
                <a:latin typeface="Calibri" panose="020F0502020204030204" pitchFamily="34" charset="0"/>
                <a:ea typeface="Calibri" panose="020F0502020204030204" pitchFamily="34" charset="0"/>
                <a:cs typeface="Calibri" panose="020F0502020204030204" pitchFamily="34" charset="0"/>
              </a:rPr>
              <a:t>Bảo</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mật</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thông</a:t>
            </a:r>
            <a:r>
              <a:rPr lang="en-US" sz="2200" dirty="0">
                <a:latin typeface="Calibri" panose="020F0502020204030204" pitchFamily="34" charset="0"/>
                <a:ea typeface="Calibri" panose="020F0502020204030204" pitchFamily="34" charset="0"/>
                <a:cs typeface="Calibri" panose="020F0502020204030204" pitchFamily="34" charset="0"/>
              </a:rPr>
              <a:t> tin </a:t>
            </a:r>
            <a:r>
              <a:rPr lang="en-US" sz="2200" dirty="0" err="1">
                <a:latin typeface="Calibri" panose="020F0502020204030204" pitchFamily="34" charset="0"/>
                <a:ea typeface="Calibri" panose="020F0502020204030204" pitchFamily="34" charset="0"/>
                <a:cs typeface="Calibri" panose="020F0502020204030204" pitchFamily="34" charset="0"/>
              </a:rPr>
              <a:t>khách</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hàng</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còn</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khá</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sơ</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sài</a:t>
            </a:r>
            <a:r>
              <a:rPr lang="en-US" sz="2200" dirty="0">
                <a:latin typeface="Calibri" panose="020F0502020204030204" pitchFamily="34" charset="0"/>
                <a:ea typeface="Calibri" panose="020F0502020204030204" pitchFamily="34" charset="0"/>
                <a:cs typeface="Calibri" panose="020F0502020204030204" pitchFamily="34" charset="0"/>
              </a:rPr>
              <a:t>.</a:t>
            </a:r>
          </a:p>
        </p:txBody>
      </p:sp>
      <p:sp>
        <p:nvSpPr>
          <p:cNvPr id="5" name="矩形 3">
            <a:extLst>
              <a:ext uri="{FF2B5EF4-FFF2-40B4-BE49-F238E27FC236}">
                <a16:creationId xmlns:a16="http://schemas.microsoft.com/office/drawing/2014/main" id="{4084FF74-74C2-1C43-7C22-B64EAA84CBD7}"/>
              </a:ext>
            </a:extLst>
          </p:cNvPr>
          <p:cNvSpPr/>
          <p:nvPr/>
        </p:nvSpPr>
        <p:spPr>
          <a:xfrm>
            <a:off x="1009994" y="886217"/>
            <a:ext cx="3581430" cy="461665"/>
          </a:xfrm>
          <a:prstGeom prst="rect">
            <a:avLst/>
          </a:prstGeom>
        </p:spPr>
        <p:txBody>
          <a:bodyPr wrap="square">
            <a:spAutoFit/>
          </a:bodyPr>
          <a:lstStyle/>
          <a:p>
            <a:pPr algn="ctr"/>
            <a:r>
              <a:rPr lang="en-US" altLang="zh-CN" sz="2400" b="1" dirty="0">
                <a:solidFill>
                  <a:srgbClr val="1D4251"/>
                </a:solidFill>
                <a:cs typeface="+mn-ea"/>
                <a:sym typeface="+mn-lt"/>
              </a:rPr>
              <a:t>1. </a:t>
            </a:r>
            <a:r>
              <a:rPr lang="en-US" altLang="zh-CN" sz="2400" b="1" dirty="0" err="1">
                <a:solidFill>
                  <a:srgbClr val="1D4251"/>
                </a:solidFill>
                <a:cs typeface="+mn-ea"/>
                <a:sym typeface="+mn-lt"/>
              </a:rPr>
              <a:t>Kết</a:t>
            </a:r>
            <a:r>
              <a:rPr lang="en-US" altLang="zh-CN" sz="2400" b="1" dirty="0">
                <a:solidFill>
                  <a:srgbClr val="1D4251"/>
                </a:solidFill>
                <a:cs typeface="+mn-ea"/>
                <a:sym typeface="+mn-lt"/>
              </a:rPr>
              <a:t> </a:t>
            </a:r>
            <a:r>
              <a:rPr lang="en-US" altLang="zh-CN" sz="2400" b="1" dirty="0" err="1">
                <a:solidFill>
                  <a:srgbClr val="1D4251"/>
                </a:solidFill>
                <a:cs typeface="+mn-ea"/>
                <a:sym typeface="+mn-lt"/>
              </a:rPr>
              <a:t>Quả</a:t>
            </a:r>
            <a:r>
              <a:rPr lang="en-US" altLang="zh-CN" sz="2400" b="1" dirty="0">
                <a:solidFill>
                  <a:srgbClr val="1D4251"/>
                </a:solidFill>
                <a:cs typeface="+mn-ea"/>
                <a:sym typeface="+mn-lt"/>
              </a:rPr>
              <a:t> </a:t>
            </a:r>
            <a:r>
              <a:rPr lang="en-US" altLang="zh-CN" sz="2400" b="1" dirty="0" err="1">
                <a:solidFill>
                  <a:srgbClr val="1D4251"/>
                </a:solidFill>
                <a:cs typeface="+mn-ea"/>
                <a:sym typeface="+mn-lt"/>
              </a:rPr>
              <a:t>Đạt</a:t>
            </a:r>
            <a:r>
              <a:rPr lang="en-US" altLang="zh-CN" sz="2400" b="1" dirty="0">
                <a:solidFill>
                  <a:srgbClr val="1D4251"/>
                </a:solidFill>
                <a:cs typeface="+mn-ea"/>
                <a:sym typeface="+mn-lt"/>
              </a:rPr>
              <a:t> </a:t>
            </a:r>
            <a:r>
              <a:rPr lang="en-US" altLang="zh-CN" sz="2400" b="1" dirty="0" err="1">
                <a:solidFill>
                  <a:srgbClr val="1D4251"/>
                </a:solidFill>
                <a:cs typeface="+mn-ea"/>
                <a:sym typeface="+mn-lt"/>
              </a:rPr>
              <a:t>Được</a:t>
            </a:r>
            <a:endParaRPr lang="zh-CN" altLang="en-US" sz="2400" b="1" dirty="0">
              <a:solidFill>
                <a:srgbClr val="1D4251"/>
              </a:solidFill>
              <a:cs typeface="+mn-ea"/>
              <a:sym typeface="+mn-lt"/>
            </a:endParaRPr>
          </a:p>
        </p:txBody>
      </p:sp>
      <p:sp>
        <p:nvSpPr>
          <p:cNvPr id="6" name="TextBox 5">
            <a:extLst>
              <a:ext uri="{FF2B5EF4-FFF2-40B4-BE49-F238E27FC236}">
                <a16:creationId xmlns:a16="http://schemas.microsoft.com/office/drawing/2014/main" id="{B43F5B02-A706-BD3C-1C8D-8A318F37A661}"/>
              </a:ext>
            </a:extLst>
          </p:cNvPr>
          <p:cNvSpPr txBox="1"/>
          <p:nvPr/>
        </p:nvSpPr>
        <p:spPr>
          <a:xfrm>
            <a:off x="1287434" y="4788948"/>
            <a:ext cx="9395927" cy="1107996"/>
          </a:xfrm>
          <a:prstGeom prst="rect">
            <a:avLst/>
          </a:prstGeom>
          <a:noFill/>
        </p:spPr>
        <p:txBody>
          <a:bodyPr wrap="square" rtlCol="0">
            <a:spAutoFit/>
          </a:bodyPr>
          <a:lstStyle/>
          <a:p>
            <a:pPr marL="285750" indent="-285750">
              <a:buFont typeface="Wingdings" panose="05000000000000000000" pitchFamily="2" charset="2"/>
              <a:buChar char="ü"/>
            </a:pPr>
            <a:r>
              <a:rPr lang="en-US" sz="2200" dirty="0" err="1">
                <a:solidFill>
                  <a:srgbClr val="000000"/>
                </a:solidFill>
                <a:effectLst/>
                <a:ea typeface="Times New Roman" panose="02020603050405020304" pitchFamily="18" charset="0"/>
                <a:cs typeface="Times New Roman" panose="02020603050405020304" pitchFamily="18" charset="0"/>
              </a:rPr>
              <a:t>Tiếp</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tục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bổ</a:t>
            </a:r>
            <a:r>
              <a:rPr lang="en-US" sz="2200" dirty="0">
                <a:solidFill>
                  <a:srgbClr val="000000"/>
                </a:solidFill>
                <a:effectLst/>
                <a:ea typeface="Times New Roman" panose="02020603050405020304" pitchFamily="18" charset="0"/>
                <a:cs typeface="Times New Roman" panose="02020603050405020304" pitchFamily="18" charset="0"/>
              </a:rPr>
              <a:t> sung </a:t>
            </a:r>
            <a:r>
              <a:rPr lang="en-US" sz="2200" dirty="0" err="1">
                <a:solidFill>
                  <a:srgbClr val="000000"/>
                </a:solidFill>
                <a:effectLst/>
                <a:ea typeface="Times New Roman" panose="02020603050405020304" pitchFamily="18" charset="0"/>
                <a:cs typeface="Times New Roman" panose="02020603050405020304" pitchFamily="18" charset="0"/>
              </a:rPr>
              <a:t>chức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năng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để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có</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ứng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vào</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thực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tế</a:t>
            </a:r>
            <a:r>
              <a:rPr lang="en-US" sz="2200" dirty="0">
                <a:solidFill>
                  <a:srgbClr val="000000"/>
                </a:solidFill>
                <a:effectLst/>
                <a:ea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vi-VN" sz="2200" dirty="0">
                <a:solidFill>
                  <a:srgbClr val="000000"/>
                </a:solidFill>
                <a:latin typeface="Calibri" panose="020F0502020204030204" pitchFamily="34" charset="0"/>
                <a:ea typeface="Calibri" panose="020F0502020204030204" pitchFamily="34" charset="0"/>
                <a:cs typeface="Calibri" panose="020F0502020204030204" pitchFamily="34" charset="0"/>
              </a:rPr>
              <a:t>Tiếp tục phát triển tối ưu hóa hệ thống, giao diện người dùng và giao diện người quản trị</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vi-VN"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4087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additive="base">
                                        <p:cTn id="4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 calcmode="lin" valueType="num">
                                      <p:cBhvr additive="base">
                                        <p:cTn id="5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DE5F84-47BA-A5D6-0438-C7904579F411}"/>
              </a:ext>
            </a:extLst>
          </p:cNvPr>
          <p:cNvSpPr/>
          <p:nvPr/>
        </p:nvSpPr>
        <p:spPr>
          <a:xfrm>
            <a:off x="-601" y="1957614"/>
            <a:ext cx="12193201" cy="3414420"/>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cs typeface="+mn-ea"/>
              <a:sym typeface="+mn-lt"/>
            </a:endParaRPr>
          </a:p>
        </p:txBody>
      </p:sp>
      <p:sp>
        <p:nvSpPr>
          <p:cNvPr id="7" name="椭圆 6">
            <a:extLst>
              <a:ext uri="{FF2B5EF4-FFF2-40B4-BE49-F238E27FC236}">
                <a16:creationId xmlns:a16="http://schemas.microsoft.com/office/drawing/2014/main" id="{32C719B8-154B-707E-3DDC-191026095CA5}"/>
              </a:ext>
            </a:extLst>
          </p:cNvPr>
          <p:cNvSpPr/>
          <p:nvPr/>
        </p:nvSpPr>
        <p:spPr>
          <a:xfrm>
            <a:off x="5112203" y="812411"/>
            <a:ext cx="1967594" cy="1967594"/>
          </a:xfrm>
          <a:prstGeom prst="ellipse">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sz="8000" dirty="0">
                <a:solidFill>
                  <a:schemeClr val="bg1"/>
                </a:solidFill>
                <a:cs typeface="+mn-ea"/>
                <a:sym typeface="+mn-lt"/>
              </a:rPr>
              <a:t>04</a:t>
            </a:r>
          </a:p>
        </p:txBody>
      </p:sp>
      <p:sp>
        <p:nvSpPr>
          <p:cNvPr id="8" name="文本框 7">
            <a:extLst>
              <a:ext uri="{FF2B5EF4-FFF2-40B4-BE49-F238E27FC236}">
                <a16:creationId xmlns:a16="http://schemas.microsoft.com/office/drawing/2014/main" id="{87747E8C-BB01-B004-2145-5256B7659A3C}"/>
              </a:ext>
            </a:extLst>
          </p:cNvPr>
          <p:cNvSpPr txBox="1"/>
          <p:nvPr/>
        </p:nvSpPr>
        <p:spPr>
          <a:xfrm>
            <a:off x="3022097" y="3091242"/>
            <a:ext cx="6147838" cy="923330"/>
          </a:xfrm>
          <a:prstGeom prst="rect">
            <a:avLst/>
          </a:prstGeom>
          <a:noFill/>
        </p:spPr>
        <p:txBody>
          <a:bodyPr wrap="none" rtlCol="0">
            <a:spAutoFit/>
          </a:bodyPr>
          <a:lstStyle/>
          <a:p>
            <a:pPr algn="ctr"/>
            <a:r>
              <a:rPr lang="vi-VN" altLang="zh-CN" sz="5400" b="1" dirty="0">
                <a:solidFill>
                  <a:schemeClr val="bg1"/>
                </a:solidFill>
                <a:cs typeface="+mn-ea"/>
                <a:sym typeface="+mn-lt"/>
              </a:rPr>
              <a:t>DEMO SẢN PHẨM</a:t>
            </a:r>
            <a:endParaRPr lang="zh-CN" altLang="en-US" sz="5400" b="1" dirty="0">
              <a:solidFill>
                <a:schemeClr val="bg1"/>
              </a:solidFill>
              <a:cs typeface="+mn-ea"/>
              <a:sym typeface="+mn-lt"/>
            </a:endParaRPr>
          </a:p>
        </p:txBody>
      </p:sp>
    </p:spTree>
    <p:extLst>
      <p:ext uri="{BB962C8B-B14F-4D97-AF65-F5344CB8AC3E}">
        <p14:creationId xmlns:p14="http://schemas.microsoft.com/office/powerpoint/2010/main" val="3978565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5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5246172" y="1380578"/>
            <a:ext cx="778668" cy="725714"/>
          </a:xfrm>
          <a:prstGeom prst="flowChartOffpageConnector">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p>
            <a:pPr algn="ctr"/>
            <a:r>
              <a:rPr lang="en-US" altLang="zh-CN" sz="3200" spc="100">
                <a:cs typeface="+mn-ea"/>
                <a:sym typeface="+mn-lt"/>
              </a:rPr>
              <a:t>01</a:t>
            </a:r>
            <a:endParaRPr lang="zh-CN" altLang="en-US" sz="3200" spc="100">
              <a:cs typeface="+mn-ea"/>
              <a:sym typeface="+mn-lt"/>
            </a:endParaRPr>
          </a:p>
        </p:txBody>
      </p:sp>
      <p:sp>
        <p:nvSpPr>
          <p:cNvPr id="3" name="文本框 2"/>
          <p:cNvSpPr txBox="1"/>
          <p:nvPr/>
        </p:nvSpPr>
        <p:spPr>
          <a:xfrm>
            <a:off x="6375833" y="1337549"/>
            <a:ext cx="3569247" cy="523220"/>
          </a:xfrm>
          <a:prstGeom prst="rect">
            <a:avLst/>
          </a:prstGeom>
          <a:noFill/>
        </p:spPr>
        <p:txBody>
          <a:bodyPr wrap="none" rtlCol="0">
            <a:spAutoFit/>
          </a:bodyPr>
          <a:lstStyle/>
          <a:p>
            <a:r>
              <a:rPr lang="en-US" altLang="zh-CN" sz="2800" b="1">
                <a:solidFill>
                  <a:srgbClr val="F5C700"/>
                </a:solidFill>
                <a:cs typeface="+mn-ea"/>
                <a:sym typeface="+mn-lt"/>
              </a:rPr>
              <a:t>TỔNG QUAN VỀ ĐỀ TÀI</a:t>
            </a:r>
            <a:endParaRPr lang="zh-CN" altLang="en-US" sz="2800" b="1">
              <a:solidFill>
                <a:srgbClr val="F5C700"/>
              </a:solidFill>
              <a:cs typeface="+mn-ea"/>
              <a:sym typeface="+mn-lt"/>
            </a:endParaRPr>
          </a:p>
        </p:txBody>
      </p:sp>
      <p:cxnSp>
        <p:nvCxnSpPr>
          <p:cNvPr id="4" name="直接连接符 3"/>
          <p:cNvCxnSpPr>
            <a:cxnSpLocks/>
          </p:cNvCxnSpPr>
          <p:nvPr/>
        </p:nvCxnSpPr>
        <p:spPr>
          <a:xfrm>
            <a:off x="6194858" y="1970221"/>
            <a:ext cx="3768457"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流程图: 离页连接符 4"/>
          <p:cNvSpPr/>
          <p:nvPr/>
        </p:nvSpPr>
        <p:spPr>
          <a:xfrm>
            <a:off x="5246172" y="2426499"/>
            <a:ext cx="778668" cy="725714"/>
          </a:xfrm>
          <a:prstGeom prst="flowChartOffpageConnector">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p>
            <a:pPr algn="ctr"/>
            <a:r>
              <a:rPr lang="en-US" altLang="zh-CN" sz="3200">
                <a:solidFill>
                  <a:schemeClr val="bg1"/>
                </a:solidFill>
                <a:cs typeface="+mn-ea"/>
                <a:sym typeface="+mn-lt"/>
              </a:rPr>
              <a:t>02</a:t>
            </a:r>
            <a:endParaRPr lang="zh-CN" altLang="en-US" sz="3200">
              <a:solidFill>
                <a:schemeClr val="bg1"/>
              </a:solidFill>
              <a:cs typeface="+mn-ea"/>
              <a:sym typeface="+mn-lt"/>
            </a:endParaRPr>
          </a:p>
        </p:txBody>
      </p:sp>
      <p:sp>
        <p:nvSpPr>
          <p:cNvPr id="6" name="文本框 5"/>
          <p:cNvSpPr txBox="1"/>
          <p:nvPr/>
        </p:nvSpPr>
        <p:spPr>
          <a:xfrm>
            <a:off x="6375833" y="2383470"/>
            <a:ext cx="4894289" cy="523220"/>
          </a:xfrm>
          <a:prstGeom prst="rect">
            <a:avLst/>
          </a:prstGeom>
          <a:noFill/>
        </p:spPr>
        <p:txBody>
          <a:bodyPr wrap="none" rtlCol="0">
            <a:spAutoFit/>
          </a:bodyPr>
          <a:lstStyle/>
          <a:p>
            <a:r>
              <a:rPr lang="en-US" altLang="zh-CN" sz="2800" b="1" dirty="0">
                <a:solidFill>
                  <a:srgbClr val="1D4251"/>
                </a:solidFill>
                <a:cs typeface="+mn-ea"/>
                <a:sym typeface="+mn-lt"/>
              </a:rPr>
              <a:t>PHÂN TÍCH THIẾT KẾ HỆ THỐNG</a:t>
            </a:r>
            <a:endParaRPr lang="zh-CN" altLang="en-US" sz="2800" b="1" dirty="0">
              <a:solidFill>
                <a:srgbClr val="1D4251"/>
              </a:solidFill>
              <a:cs typeface="+mn-ea"/>
              <a:sym typeface="+mn-lt"/>
            </a:endParaRPr>
          </a:p>
        </p:txBody>
      </p:sp>
      <p:cxnSp>
        <p:nvCxnSpPr>
          <p:cNvPr id="7" name="直接连接符 6"/>
          <p:cNvCxnSpPr>
            <a:cxnSpLocks/>
          </p:cNvCxnSpPr>
          <p:nvPr/>
        </p:nvCxnSpPr>
        <p:spPr>
          <a:xfrm>
            <a:off x="6194858" y="3016142"/>
            <a:ext cx="486751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流程图: 离页连接符 7"/>
          <p:cNvSpPr/>
          <p:nvPr/>
        </p:nvSpPr>
        <p:spPr>
          <a:xfrm>
            <a:off x="5246172" y="3465330"/>
            <a:ext cx="778668" cy="725714"/>
          </a:xfrm>
          <a:prstGeom prst="flowChartOffpageConnector">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p>
            <a:pPr algn="ctr"/>
            <a:r>
              <a:rPr lang="en-US" altLang="zh-CN" sz="3200" dirty="0">
                <a:cs typeface="+mn-ea"/>
                <a:sym typeface="+mn-lt"/>
              </a:rPr>
              <a:t>03</a:t>
            </a:r>
            <a:endParaRPr lang="zh-CN" altLang="en-US" sz="3200" dirty="0">
              <a:cs typeface="+mn-ea"/>
              <a:sym typeface="+mn-lt"/>
            </a:endParaRPr>
          </a:p>
        </p:txBody>
      </p:sp>
      <p:sp>
        <p:nvSpPr>
          <p:cNvPr id="9" name="文本框 8"/>
          <p:cNvSpPr txBox="1"/>
          <p:nvPr/>
        </p:nvSpPr>
        <p:spPr>
          <a:xfrm>
            <a:off x="6375833" y="3422301"/>
            <a:ext cx="1657826" cy="523220"/>
          </a:xfrm>
          <a:prstGeom prst="rect">
            <a:avLst/>
          </a:prstGeom>
          <a:noFill/>
        </p:spPr>
        <p:txBody>
          <a:bodyPr wrap="none" rtlCol="0">
            <a:spAutoFit/>
          </a:bodyPr>
          <a:lstStyle/>
          <a:p>
            <a:r>
              <a:rPr lang="en-US" altLang="zh-CN" sz="2800" b="1" dirty="0">
                <a:solidFill>
                  <a:srgbClr val="F5C700"/>
                </a:solidFill>
                <a:cs typeface="+mn-ea"/>
                <a:sym typeface="+mn-lt"/>
              </a:rPr>
              <a:t>KẾT LUẬN</a:t>
            </a:r>
            <a:endParaRPr lang="zh-CN" altLang="en-US" sz="2800" b="1" dirty="0">
              <a:solidFill>
                <a:srgbClr val="F5C700"/>
              </a:solidFill>
              <a:cs typeface="+mn-ea"/>
              <a:sym typeface="+mn-lt"/>
            </a:endParaRPr>
          </a:p>
        </p:txBody>
      </p:sp>
      <p:cxnSp>
        <p:nvCxnSpPr>
          <p:cNvPr id="10" name="直接连接符 9"/>
          <p:cNvCxnSpPr>
            <a:cxnSpLocks/>
          </p:cNvCxnSpPr>
          <p:nvPr/>
        </p:nvCxnSpPr>
        <p:spPr>
          <a:xfrm>
            <a:off x="6194858" y="4054973"/>
            <a:ext cx="486751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2" y="0"/>
            <a:ext cx="4455885" cy="6858000"/>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19"/>
          <p:cNvSpPr/>
          <p:nvPr/>
        </p:nvSpPr>
        <p:spPr bwMode="auto">
          <a:xfrm>
            <a:off x="1012292" y="2491191"/>
            <a:ext cx="2119170" cy="830997"/>
          </a:xfrm>
          <a:prstGeom prst="rect">
            <a:avLst/>
          </a:prstGeom>
        </p:spPr>
        <p:txBody>
          <a:bodyPr wrap="none">
            <a:spAutoFit/>
          </a:bodyPr>
          <a:lstStyle/>
          <a:p>
            <a:pPr>
              <a:defRPr/>
            </a:pPr>
            <a:r>
              <a:rPr lang="en-US" altLang="zh-CN" sz="4800" b="1" kern="100" dirty="0">
                <a:solidFill>
                  <a:schemeClr val="bg1"/>
                </a:solidFill>
                <a:cs typeface="+mn-ea"/>
                <a:sym typeface="+mn-lt"/>
              </a:rPr>
              <a:t>ĐỀ TÀI :</a:t>
            </a:r>
          </a:p>
        </p:txBody>
      </p:sp>
      <p:sp>
        <p:nvSpPr>
          <p:cNvPr id="21" name="矩形 20"/>
          <p:cNvSpPr/>
          <p:nvPr/>
        </p:nvSpPr>
        <p:spPr>
          <a:xfrm>
            <a:off x="318555" y="3315129"/>
            <a:ext cx="3820258" cy="1162113"/>
          </a:xfrm>
          <a:prstGeom prst="rect">
            <a:avLst/>
          </a:prstGeom>
        </p:spPr>
        <p:txBody>
          <a:bodyPr wrap="square">
            <a:spAutoFit/>
          </a:bodyPr>
          <a:lstStyle/>
          <a:p>
            <a:pPr lvl="0" algn="ctr">
              <a:lnSpc>
                <a:spcPct val="150000"/>
              </a:lnSpc>
            </a:pPr>
            <a:r>
              <a:rPr lang="en-US" altLang="zh-CN" sz="1600" dirty="0">
                <a:solidFill>
                  <a:schemeClr val="bg1"/>
                </a:solidFill>
                <a:cs typeface="+mn-ea"/>
                <a:sym typeface="+mn-lt"/>
              </a:rPr>
              <a:t>XÂY DỰNG WEBSITE BÁN THIẾT BỊ CÔNG NGHỆ CHO CỬA HÀNG HATER MOBILE BẰNG SPRING BOOT VÀ MYSQL</a:t>
            </a:r>
          </a:p>
        </p:txBody>
      </p:sp>
      <p:sp>
        <p:nvSpPr>
          <p:cNvPr id="11" name="流程图: 离页连接符 4">
            <a:extLst>
              <a:ext uri="{FF2B5EF4-FFF2-40B4-BE49-F238E27FC236}">
                <a16:creationId xmlns:a16="http://schemas.microsoft.com/office/drawing/2014/main" id="{66E39A4E-8574-FD17-0808-B03959662C57}"/>
              </a:ext>
            </a:extLst>
          </p:cNvPr>
          <p:cNvSpPr/>
          <p:nvPr/>
        </p:nvSpPr>
        <p:spPr>
          <a:xfrm>
            <a:off x="5246172" y="4504160"/>
            <a:ext cx="778668" cy="725714"/>
          </a:xfrm>
          <a:prstGeom prst="flowChartOffpageConnector">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p>
            <a:pPr algn="ctr"/>
            <a:r>
              <a:rPr lang="vi-VN" altLang="zh-CN" sz="3200" dirty="0">
                <a:solidFill>
                  <a:schemeClr val="bg1"/>
                </a:solidFill>
                <a:cs typeface="+mn-ea"/>
                <a:sym typeface="+mn-lt"/>
              </a:rPr>
              <a:t>04</a:t>
            </a:r>
          </a:p>
        </p:txBody>
      </p:sp>
      <p:sp>
        <p:nvSpPr>
          <p:cNvPr id="12" name="文本框 5">
            <a:extLst>
              <a:ext uri="{FF2B5EF4-FFF2-40B4-BE49-F238E27FC236}">
                <a16:creationId xmlns:a16="http://schemas.microsoft.com/office/drawing/2014/main" id="{E28731A9-BA11-46B6-9C1C-D286940DB665}"/>
              </a:ext>
            </a:extLst>
          </p:cNvPr>
          <p:cNvSpPr txBox="1"/>
          <p:nvPr/>
        </p:nvSpPr>
        <p:spPr>
          <a:xfrm>
            <a:off x="6375833" y="4461131"/>
            <a:ext cx="3139001" cy="523220"/>
          </a:xfrm>
          <a:prstGeom prst="rect">
            <a:avLst/>
          </a:prstGeom>
          <a:noFill/>
        </p:spPr>
        <p:txBody>
          <a:bodyPr wrap="none" rtlCol="0">
            <a:spAutoFit/>
          </a:bodyPr>
          <a:lstStyle/>
          <a:p>
            <a:r>
              <a:rPr lang="en-US" altLang="zh-CN" sz="2800" b="1" dirty="0">
                <a:solidFill>
                  <a:srgbClr val="1D4251"/>
                </a:solidFill>
                <a:cs typeface="+mn-ea"/>
                <a:sym typeface="+mn-lt"/>
              </a:rPr>
              <a:t>DEMO </a:t>
            </a:r>
            <a:r>
              <a:rPr lang="vi-VN" altLang="zh-CN" sz="2800" b="1" dirty="0">
                <a:solidFill>
                  <a:srgbClr val="1D4251"/>
                </a:solidFill>
                <a:cs typeface="+mn-ea"/>
                <a:sym typeface="+mn-lt"/>
              </a:rPr>
              <a:t>SẢN PHẨM</a:t>
            </a:r>
            <a:endParaRPr lang="zh-CN" altLang="en-US" sz="2800" b="1" dirty="0">
              <a:solidFill>
                <a:srgbClr val="1D4251"/>
              </a:solidFill>
              <a:cs typeface="+mn-ea"/>
              <a:sym typeface="+mn-lt"/>
            </a:endParaRPr>
          </a:p>
        </p:txBody>
      </p:sp>
      <p:cxnSp>
        <p:nvCxnSpPr>
          <p:cNvPr id="13" name="直接连接符 6">
            <a:extLst>
              <a:ext uri="{FF2B5EF4-FFF2-40B4-BE49-F238E27FC236}">
                <a16:creationId xmlns:a16="http://schemas.microsoft.com/office/drawing/2014/main" id="{D9ED1DD4-27C4-B2E1-1481-8CCF6874C0BB}"/>
              </a:ext>
            </a:extLst>
          </p:cNvPr>
          <p:cNvCxnSpPr>
            <a:cxnSpLocks/>
          </p:cNvCxnSpPr>
          <p:nvPr/>
        </p:nvCxnSpPr>
        <p:spPr>
          <a:xfrm>
            <a:off x="6194858" y="5093803"/>
            <a:ext cx="486751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29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p:bldP spid="8" grpId="0" animBg="1"/>
      <p:bldP spid="9" grpId="0"/>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 y="1973943"/>
            <a:ext cx="12193201" cy="3414420"/>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cs typeface="+mn-ea"/>
              <a:sym typeface="+mn-lt"/>
            </a:endParaRPr>
          </a:p>
        </p:txBody>
      </p:sp>
      <p:sp>
        <p:nvSpPr>
          <p:cNvPr id="3" name="椭圆 2"/>
          <p:cNvSpPr/>
          <p:nvPr/>
        </p:nvSpPr>
        <p:spPr>
          <a:xfrm>
            <a:off x="5112204" y="828740"/>
            <a:ext cx="1967594" cy="1967594"/>
          </a:xfrm>
          <a:prstGeom prst="ellipse">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01</a:t>
            </a:r>
            <a:endParaRPr lang="zh-CN" altLang="en-US" sz="8000">
              <a:solidFill>
                <a:schemeClr val="bg1"/>
              </a:solidFill>
              <a:cs typeface="+mn-ea"/>
              <a:sym typeface="+mn-lt"/>
            </a:endParaRPr>
          </a:p>
        </p:txBody>
      </p:sp>
      <p:sp>
        <p:nvSpPr>
          <p:cNvPr id="4" name="文本框 3"/>
          <p:cNvSpPr txBox="1"/>
          <p:nvPr/>
        </p:nvSpPr>
        <p:spPr>
          <a:xfrm>
            <a:off x="3205245" y="3107571"/>
            <a:ext cx="5781519" cy="923330"/>
          </a:xfrm>
          <a:prstGeom prst="rect">
            <a:avLst/>
          </a:prstGeom>
          <a:noFill/>
        </p:spPr>
        <p:txBody>
          <a:bodyPr wrap="none" rtlCol="0">
            <a:spAutoFit/>
          </a:bodyPr>
          <a:lstStyle/>
          <a:p>
            <a:pPr algn="ctr"/>
            <a:r>
              <a:rPr lang="en-US" altLang="zh-CN" sz="5400" b="1" err="1">
                <a:solidFill>
                  <a:schemeClr val="bg1"/>
                </a:solidFill>
                <a:cs typeface="+mn-ea"/>
                <a:sym typeface="+mn-lt"/>
              </a:rPr>
              <a:t>Tổng</a:t>
            </a:r>
            <a:r>
              <a:rPr lang="en-US" altLang="zh-CN" sz="5400" b="1">
                <a:solidFill>
                  <a:schemeClr val="bg1"/>
                </a:solidFill>
                <a:cs typeface="+mn-ea"/>
                <a:sym typeface="+mn-lt"/>
              </a:rPr>
              <a:t> </a:t>
            </a:r>
            <a:r>
              <a:rPr lang="en-US" altLang="zh-CN" sz="5400" b="1" err="1">
                <a:solidFill>
                  <a:schemeClr val="bg1"/>
                </a:solidFill>
                <a:cs typeface="+mn-ea"/>
                <a:sym typeface="+mn-lt"/>
              </a:rPr>
              <a:t>quan</a:t>
            </a:r>
            <a:r>
              <a:rPr lang="en-US" altLang="zh-CN" sz="5400" b="1">
                <a:solidFill>
                  <a:schemeClr val="bg1"/>
                </a:solidFill>
                <a:cs typeface="+mn-ea"/>
                <a:sym typeface="+mn-lt"/>
              </a:rPr>
              <a:t> </a:t>
            </a:r>
            <a:r>
              <a:rPr lang="en-US" altLang="zh-CN" sz="5400" b="1" err="1">
                <a:solidFill>
                  <a:schemeClr val="bg1"/>
                </a:solidFill>
                <a:cs typeface="+mn-ea"/>
                <a:sym typeface="+mn-lt"/>
              </a:rPr>
              <a:t>về</a:t>
            </a:r>
            <a:r>
              <a:rPr lang="en-US" altLang="zh-CN" sz="5400" b="1">
                <a:solidFill>
                  <a:schemeClr val="bg1"/>
                </a:solidFill>
                <a:cs typeface="+mn-ea"/>
                <a:sym typeface="+mn-lt"/>
              </a:rPr>
              <a:t> </a:t>
            </a:r>
            <a:r>
              <a:rPr lang="en-US" altLang="zh-CN" sz="5400" b="1" err="1">
                <a:solidFill>
                  <a:schemeClr val="bg1"/>
                </a:solidFill>
                <a:cs typeface="+mn-ea"/>
                <a:sym typeface="+mn-lt"/>
              </a:rPr>
              <a:t>đề</a:t>
            </a:r>
            <a:r>
              <a:rPr lang="en-US" altLang="zh-CN" sz="5400" b="1">
                <a:solidFill>
                  <a:schemeClr val="bg1"/>
                </a:solidFill>
                <a:cs typeface="+mn-ea"/>
                <a:sym typeface="+mn-lt"/>
              </a:rPr>
              <a:t> </a:t>
            </a:r>
            <a:r>
              <a:rPr lang="en-US" altLang="zh-CN" sz="5400" b="1" err="1">
                <a:solidFill>
                  <a:schemeClr val="bg1"/>
                </a:solidFill>
                <a:cs typeface="+mn-ea"/>
                <a:sym typeface="+mn-lt"/>
              </a:rPr>
              <a:t>tài</a:t>
            </a:r>
            <a:endParaRPr lang="zh-CN" altLang="en-US" sz="5400" b="1">
              <a:solidFill>
                <a:schemeClr val="bg1"/>
              </a:solidFill>
              <a:cs typeface="+mn-ea"/>
              <a:sym typeface="+mn-lt"/>
            </a:endParaRPr>
          </a:p>
        </p:txBody>
      </p:sp>
    </p:spTree>
    <p:extLst>
      <p:ext uri="{BB962C8B-B14F-4D97-AF65-F5344CB8AC3E}">
        <p14:creationId xmlns:p14="http://schemas.microsoft.com/office/powerpoint/2010/main" val="4172488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5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anim calcmode="lin" valueType="num">
                                      <p:cBhvr>
                                        <p:cTn id="21" dur="500" fill="hold"/>
                                        <p:tgtEl>
                                          <p:spTgt spid="4"/>
                                        </p:tgtEl>
                                        <p:attrNameLst>
                                          <p:attrName>ppt_x</p:attrName>
                                        </p:attrNameLst>
                                      </p:cBhvr>
                                      <p:tavLst>
                                        <p:tav tm="0">
                                          <p:val>
                                            <p:fltVal val="0.5"/>
                                          </p:val>
                                        </p:tav>
                                        <p:tav tm="100000">
                                          <p:val>
                                            <p:strVal val="#ppt_x"/>
                                          </p:val>
                                        </p:tav>
                                      </p:tavLst>
                                    </p:anim>
                                    <p:anim calcmode="lin" valueType="num">
                                      <p:cBhvr>
                                        <p:cTn id="22"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a:extLst>
              <a:ext uri="{FF2B5EF4-FFF2-40B4-BE49-F238E27FC236}">
                <a16:creationId xmlns:a16="http://schemas.microsoft.com/office/drawing/2014/main" id="{3414D028-F1CC-1CD0-1A02-24AC19B0167B}"/>
              </a:ext>
            </a:extLst>
          </p:cNvPr>
          <p:cNvGrpSpPr>
            <a:grpSpLocks noChangeAspect="1"/>
          </p:cNvGrpSpPr>
          <p:nvPr/>
        </p:nvGrpSpPr>
        <p:grpSpPr>
          <a:xfrm>
            <a:off x="0" y="2291585"/>
            <a:ext cx="4896828" cy="2808761"/>
            <a:chOff x="0" y="0"/>
            <a:chExt cx="7981950" cy="4578350"/>
          </a:xfrm>
        </p:grpSpPr>
        <p:sp>
          <p:nvSpPr>
            <p:cNvPr id="8" name="Freeform 8">
              <a:extLst>
                <a:ext uri="{FF2B5EF4-FFF2-40B4-BE49-F238E27FC236}">
                  <a16:creationId xmlns:a16="http://schemas.microsoft.com/office/drawing/2014/main" id="{8469995C-95A6-25CD-9DB7-E96A4593E7C9}"/>
                </a:ext>
              </a:extLst>
            </p:cNvPr>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423C3D"/>
            </a:solidFill>
          </p:spPr>
        </p:sp>
        <p:sp>
          <p:nvSpPr>
            <p:cNvPr id="9" name="Freeform 9">
              <a:extLst>
                <a:ext uri="{FF2B5EF4-FFF2-40B4-BE49-F238E27FC236}">
                  <a16:creationId xmlns:a16="http://schemas.microsoft.com/office/drawing/2014/main" id="{9C523D20-097C-D978-59A3-3EB5316D45DE}"/>
                </a:ext>
              </a:extLst>
            </p:cNvPr>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1B1C1A"/>
            </a:solidFill>
          </p:spPr>
        </p:sp>
        <p:sp>
          <p:nvSpPr>
            <p:cNvPr id="11" name="Freeform 10">
              <a:extLst>
                <a:ext uri="{FF2B5EF4-FFF2-40B4-BE49-F238E27FC236}">
                  <a16:creationId xmlns:a16="http://schemas.microsoft.com/office/drawing/2014/main" id="{38A90646-3A5D-9C25-A221-EB2F2046BC37}"/>
                </a:ext>
              </a:extLst>
            </p:cNvPr>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F7F4EA"/>
            </a:solidFill>
          </p:spPr>
        </p:sp>
        <p:sp>
          <p:nvSpPr>
            <p:cNvPr id="12" name="Freeform 11">
              <a:extLst>
                <a:ext uri="{FF2B5EF4-FFF2-40B4-BE49-F238E27FC236}">
                  <a16:creationId xmlns:a16="http://schemas.microsoft.com/office/drawing/2014/main" id="{9009A279-530C-38DE-2C4B-4439D53DFD33}"/>
                </a:ext>
              </a:extLst>
            </p:cNvPr>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423C3D"/>
            </a:solidFill>
          </p:spPr>
        </p:sp>
        <p:sp>
          <p:nvSpPr>
            <p:cNvPr id="13" name="Freeform 12">
              <a:extLst>
                <a:ext uri="{FF2B5EF4-FFF2-40B4-BE49-F238E27FC236}">
                  <a16:creationId xmlns:a16="http://schemas.microsoft.com/office/drawing/2014/main" id="{F1161F35-3BE3-F3DC-2206-CE942EA92186}"/>
                </a:ext>
              </a:extLst>
            </p:cNvPr>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t="-3228" b="-3228"/>
              </a:stretch>
            </a:blipFill>
          </p:spPr>
        </p:sp>
      </p:grpSp>
      <p:sp>
        <p:nvSpPr>
          <p:cNvPr id="3" name="矩形 2"/>
          <p:cNvSpPr/>
          <p:nvPr/>
        </p:nvSpPr>
        <p:spPr>
          <a:xfrm>
            <a:off x="4448846" y="1855947"/>
            <a:ext cx="7492436" cy="3680039"/>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3"/>
          <p:cNvSpPr/>
          <p:nvPr/>
        </p:nvSpPr>
        <p:spPr>
          <a:xfrm>
            <a:off x="4448846" y="2199313"/>
            <a:ext cx="2890407" cy="461665"/>
          </a:xfrm>
          <a:prstGeom prst="rect">
            <a:avLst/>
          </a:prstGeom>
        </p:spPr>
        <p:txBody>
          <a:bodyPr wrap="none">
            <a:spAutoFit/>
          </a:bodyPr>
          <a:lstStyle/>
          <a:p>
            <a:r>
              <a:rPr lang="en-US" altLang="zh-CN" sz="2400" b="1">
                <a:solidFill>
                  <a:schemeClr val="bg1"/>
                </a:solidFill>
                <a:cs typeface="+mn-ea"/>
                <a:sym typeface="+mn-lt"/>
              </a:rPr>
              <a:t>GIỚI THIỆU VỀ ĐỀ TÀI</a:t>
            </a:r>
            <a:endParaRPr lang="zh-CN" altLang="en-US" sz="2400" b="1">
              <a:solidFill>
                <a:schemeClr val="bg1"/>
              </a:solidFill>
              <a:cs typeface="+mn-ea"/>
              <a:sym typeface="+mn-lt"/>
            </a:endParaRPr>
          </a:p>
        </p:txBody>
      </p:sp>
      <p:sp>
        <p:nvSpPr>
          <p:cNvPr id="5" name="矩形 4"/>
          <p:cNvSpPr/>
          <p:nvPr/>
        </p:nvSpPr>
        <p:spPr>
          <a:xfrm>
            <a:off x="4448846" y="3037546"/>
            <a:ext cx="7064974" cy="2246769"/>
          </a:xfrm>
          <a:prstGeom prst="rect">
            <a:avLst/>
          </a:prstGeom>
        </p:spPr>
        <p:txBody>
          <a:bodyPr wrap="square">
            <a:spAutoFit/>
          </a:bodyPr>
          <a:lstStyle/>
          <a:p>
            <a:pPr marL="342900" indent="-342900">
              <a:buFont typeface="Arial" panose="020B0604020202020204" pitchFamily="34" charset="0"/>
              <a:buChar char="•"/>
            </a:pP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Ngày nay, việc áp dụng Website trong việc phát triển kinh doanh của cửa hàng trở nên rất phổ biến và hiệu quả để nâng cao trải nghiệm của khách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Đ</a:t>
            </a: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ề tài "Xây dựng website bán thiết bị công nghệ cho cửa hàng Hater Mobile bằng Spring Boot và MySQL" đã được lựa chọn để thực hiện trong đồ án tốt nghiệp của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em</a:t>
            </a: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9896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024945" y="1631587"/>
            <a:ext cx="3561372" cy="3313793"/>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5" name="Shape 2015"/>
          <p:cNvSpPr/>
          <p:nvPr/>
        </p:nvSpPr>
        <p:spPr>
          <a:xfrm>
            <a:off x="1551471" y="1631587"/>
            <a:ext cx="3561372" cy="3313793"/>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6" name="Shape 2016"/>
          <p:cNvSpPr/>
          <p:nvPr/>
        </p:nvSpPr>
        <p:spPr>
          <a:xfrm>
            <a:off x="4803889" y="2019545"/>
            <a:ext cx="2537880" cy="2537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C700"/>
          </a:solidFill>
          <a:ln w="12700">
            <a:noFill/>
            <a:miter lim="400000"/>
          </a:ln>
        </p:spPr>
        <p:txBody>
          <a:bodyPr lIns="25400" tIns="25400" rIns="25400" bIns="25400" anchor="ctr"/>
          <a:lstStyle/>
          <a:p>
            <a:pPr lvl="0"/>
            <a:endParaRPr sz="1733">
              <a:cs typeface="+mn-ea"/>
              <a:sym typeface="+mn-lt"/>
            </a:endParaRPr>
          </a:p>
        </p:txBody>
      </p:sp>
      <p:sp>
        <p:nvSpPr>
          <p:cNvPr id="8" name="Shape 2022"/>
          <p:cNvSpPr/>
          <p:nvPr/>
        </p:nvSpPr>
        <p:spPr>
          <a:xfrm>
            <a:off x="2314135" y="1773620"/>
            <a:ext cx="2320148" cy="4016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en-US" altLang="zh-CN" sz="2000" b="1">
                <a:solidFill>
                  <a:srgbClr val="1D4251"/>
                </a:solidFill>
                <a:cs typeface="+mn-ea"/>
                <a:sym typeface="+mn-lt"/>
              </a:rPr>
              <a:t>Về phía khách hàng</a:t>
            </a:r>
            <a:endParaRPr lang="zh-CN" altLang="en-US" sz="2000" b="1">
              <a:solidFill>
                <a:srgbClr val="1D4251"/>
              </a:solidFill>
              <a:cs typeface="+mn-ea"/>
              <a:sym typeface="+mn-lt"/>
            </a:endParaRPr>
          </a:p>
        </p:txBody>
      </p:sp>
      <p:sp>
        <p:nvSpPr>
          <p:cNvPr id="12" name="Shape 2026"/>
          <p:cNvSpPr/>
          <p:nvPr/>
        </p:nvSpPr>
        <p:spPr>
          <a:xfrm>
            <a:off x="7601249" y="1773621"/>
            <a:ext cx="2497236" cy="4016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pPr algn="ctr"/>
            <a:r>
              <a:rPr lang="en-US" altLang="zh-CN" sz="2000" b="1" dirty="0" err="1">
                <a:solidFill>
                  <a:srgbClr val="1D4251"/>
                </a:solidFill>
                <a:cs typeface="+mn-ea"/>
                <a:sym typeface="+mn-lt"/>
              </a:rPr>
              <a:t>Về</a:t>
            </a:r>
            <a:r>
              <a:rPr lang="en-US" altLang="zh-CN" sz="2000" b="1" dirty="0">
                <a:solidFill>
                  <a:srgbClr val="1D4251"/>
                </a:solidFill>
                <a:cs typeface="+mn-ea"/>
                <a:sym typeface="+mn-lt"/>
              </a:rPr>
              <a:t> </a:t>
            </a:r>
            <a:r>
              <a:rPr lang="en-US" altLang="zh-CN" sz="2000" b="1" dirty="0" err="1">
                <a:solidFill>
                  <a:srgbClr val="1D4251"/>
                </a:solidFill>
                <a:cs typeface="+mn-ea"/>
                <a:sym typeface="+mn-lt"/>
              </a:rPr>
              <a:t>phía</a:t>
            </a:r>
            <a:r>
              <a:rPr lang="en-US" altLang="zh-CN" sz="2000" b="1" dirty="0">
                <a:solidFill>
                  <a:srgbClr val="1D4251"/>
                </a:solidFill>
                <a:cs typeface="+mn-ea"/>
                <a:sym typeface="+mn-lt"/>
              </a:rPr>
              <a:t> </a:t>
            </a:r>
            <a:r>
              <a:rPr lang="vi-VN" altLang="zh-CN" sz="2000" b="1" dirty="0">
                <a:solidFill>
                  <a:srgbClr val="1D4251"/>
                </a:solidFill>
                <a:cs typeface="+mn-ea"/>
                <a:sym typeface="+mn-lt"/>
              </a:rPr>
              <a:t>cửa hàng</a:t>
            </a:r>
            <a:endParaRPr lang="zh-CN" altLang="en-US" sz="2000" b="1" dirty="0">
              <a:solidFill>
                <a:srgbClr val="1D4251"/>
              </a:solidFill>
              <a:cs typeface="+mn-ea"/>
              <a:sym typeface="+mn-lt"/>
            </a:endParaRPr>
          </a:p>
        </p:txBody>
      </p:sp>
      <p:grpSp>
        <p:nvGrpSpPr>
          <p:cNvPr id="15" name="Group 2031"/>
          <p:cNvGrpSpPr/>
          <p:nvPr/>
        </p:nvGrpSpPr>
        <p:grpSpPr>
          <a:xfrm>
            <a:off x="1086548" y="2810740"/>
            <a:ext cx="955485" cy="955485"/>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pPr lvl="0"/>
              <a:endParaRPr sz="1733">
                <a:cs typeface="+mn-ea"/>
                <a:sym typeface="+mn-lt"/>
              </a:endParaRPr>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3">
                <a:cs typeface="+mn-ea"/>
                <a:sym typeface="+mn-lt"/>
              </a:endParaRPr>
            </a:p>
          </p:txBody>
        </p:sp>
      </p:grpSp>
      <p:grpSp>
        <p:nvGrpSpPr>
          <p:cNvPr id="22" name="Group 2040"/>
          <p:cNvGrpSpPr/>
          <p:nvPr/>
        </p:nvGrpSpPr>
        <p:grpSpPr>
          <a:xfrm>
            <a:off x="10166542" y="2789761"/>
            <a:ext cx="955485" cy="955485"/>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pPr lvl="0"/>
              <a:endParaRPr sz="1733">
                <a:cs typeface="+mn-ea"/>
                <a:sym typeface="+mn-lt"/>
              </a:endParaRPr>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3">
                <a:cs typeface="+mn-ea"/>
                <a:sym typeface="+mn-lt"/>
              </a:endParaRPr>
            </a:p>
          </p:txBody>
        </p:sp>
      </p:grpSp>
      <p:sp>
        <p:nvSpPr>
          <p:cNvPr id="25" name="Text Placeholder 5"/>
          <p:cNvSpPr txBox="1">
            <a:spLocks/>
          </p:cNvSpPr>
          <p:nvPr/>
        </p:nvSpPr>
        <p:spPr>
          <a:xfrm>
            <a:off x="5282449" y="2971623"/>
            <a:ext cx="1535488" cy="63371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2667" b="1">
                <a:solidFill>
                  <a:schemeClr val="bg1"/>
                </a:solidFill>
                <a:latin typeface="+mn-lt"/>
                <a:ea typeface="+mn-ea"/>
                <a:cs typeface="+mn-ea"/>
                <a:sym typeface="+mn-lt"/>
              </a:rPr>
              <a:t>Các vấn đề chung</a:t>
            </a:r>
            <a:endParaRPr lang="en-GB" altLang="zh-CN" sz="2667" b="1">
              <a:solidFill>
                <a:schemeClr val="bg1"/>
              </a:solidFill>
              <a:latin typeface="+mn-lt"/>
              <a:ea typeface="+mn-ea"/>
              <a:cs typeface="+mn-ea"/>
              <a:sym typeface="+mn-lt"/>
            </a:endParaRPr>
          </a:p>
        </p:txBody>
      </p:sp>
      <p:sp>
        <p:nvSpPr>
          <p:cNvPr id="27" name="TextBox 26">
            <a:extLst>
              <a:ext uri="{FF2B5EF4-FFF2-40B4-BE49-F238E27FC236}">
                <a16:creationId xmlns:a16="http://schemas.microsoft.com/office/drawing/2014/main" id="{74018C59-6D2E-7CB8-CFC8-0B908A1146DB}"/>
              </a:ext>
            </a:extLst>
          </p:cNvPr>
          <p:cNvSpPr txBox="1"/>
          <p:nvPr/>
        </p:nvSpPr>
        <p:spPr>
          <a:xfrm>
            <a:off x="2249041" y="2314086"/>
            <a:ext cx="2385241" cy="2031325"/>
          </a:xfrm>
          <a:prstGeom prst="rect">
            <a:avLst/>
          </a:prstGeom>
          <a:noFill/>
        </p:spPr>
        <p:txBody>
          <a:bodyPr wrap="square" rtlCol="0">
            <a:spAutoFit/>
          </a:bodyPr>
          <a:lstStyle/>
          <a:p>
            <a:r>
              <a:rPr lang="en-US" sz="1800" dirty="0">
                <a:solidFill>
                  <a:schemeClr val="tx1"/>
                </a:solidFill>
                <a:latin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cs typeface="Calibri" panose="020F0502020204030204" pitchFamily="34" charset="0"/>
              </a:rPr>
              <a:t> Thông tin cập nhật khó k</a:t>
            </a:r>
            <a:r>
              <a:rPr lang="en-US" sz="1800" dirty="0" err="1">
                <a:solidFill>
                  <a:schemeClr val="tx1"/>
                </a:solidFill>
                <a:latin typeface="Calibri" panose="020F0502020204030204" pitchFamily="34" charset="0"/>
                <a:cs typeface="Calibri" panose="020F0502020204030204" pitchFamily="34" charset="0"/>
              </a:rPr>
              <a:t>hăn</a:t>
            </a:r>
            <a:r>
              <a:rPr lang="en-US" sz="1800" dirty="0">
                <a:solidFill>
                  <a:schemeClr val="tx1"/>
                </a:solidFill>
                <a:latin typeface="Calibri" panose="020F0502020204030204" pitchFamily="34" charset="0"/>
                <a:cs typeface="Calibri" panose="020F0502020204030204" pitchFamily="34" charset="0"/>
              </a:rPr>
              <a:t>.</a:t>
            </a:r>
            <a:endParaRPr lang="vi-VN" sz="1800" dirty="0">
              <a:solidFill>
                <a:schemeClr val="tx1"/>
              </a:solidFill>
              <a:latin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cs typeface="Calibri" panose="020F0502020204030204" pitchFamily="34" charset="0"/>
              </a:rPr>
              <a:t>- </a:t>
            </a:r>
            <a:r>
              <a:rPr lang="vi-VN" sz="1800" dirty="0">
                <a:solidFill>
                  <a:schemeClr val="tx1"/>
                </a:solidFill>
                <a:latin typeface="Calibri" panose="020F0502020204030204" pitchFamily="34" charset="0"/>
                <a:cs typeface="Calibri" panose="020F0502020204030204" pitchFamily="34" charset="0"/>
              </a:rPr>
              <a:t>Nhiều khi mất thời gian đến cửa hàng mà không </a:t>
            </a:r>
            <a:r>
              <a:rPr lang="vi-VN" dirty="0">
                <a:latin typeface="Calibri" panose="020F0502020204030204" pitchFamily="34" charset="0"/>
                <a:cs typeface="Calibri" panose="020F0502020204030204" pitchFamily="34" charset="0"/>
              </a:rPr>
              <a:t>tìm</a:t>
            </a:r>
            <a:r>
              <a:rPr lang="vi-VN" sz="1800" dirty="0">
                <a:solidFill>
                  <a:schemeClr val="tx1"/>
                </a:solidFill>
                <a:latin typeface="Calibri" panose="020F0502020204030204" pitchFamily="34" charset="0"/>
                <a:cs typeface="Calibri" panose="020F0502020204030204" pitchFamily="34" charset="0"/>
              </a:rPr>
              <a:t> được sản phẩm ưng ý</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hoặc</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hết</a:t>
            </a:r>
            <a:r>
              <a:rPr lang="en-US" sz="1800" dirty="0">
                <a:solidFill>
                  <a:schemeClr val="tx1"/>
                </a:solidFill>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hàng</a:t>
            </a:r>
            <a:r>
              <a:rPr lang="en-US" sz="1800" dirty="0">
                <a:solidFill>
                  <a:schemeClr val="tx1"/>
                </a:solidFill>
                <a:latin typeface="Calibri" panose="020F0502020204030204" pitchFamily="34" charset="0"/>
                <a:cs typeface="Calibri" panose="020F0502020204030204" pitchFamily="34" charset="0"/>
              </a:rPr>
              <a:t>.</a:t>
            </a:r>
            <a:endParaRPr lang="vi-VN" sz="1800" dirty="0">
              <a:solidFill>
                <a:schemeClr val="tx1"/>
              </a:solidFill>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F3CBBE48-02C1-E93A-8EEE-8AE5C23EA522}"/>
              </a:ext>
            </a:extLst>
          </p:cNvPr>
          <p:cNvSpPr txBox="1"/>
          <p:nvPr/>
        </p:nvSpPr>
        <p:spPr>
          <a:xfrm>
            <a:off x="7511375" y="2274838"/>
            <a:ext cx="2537880" cy="2031325"/>
          </a:xfrm>
          <a:prstGeom prst="rect">
            <a:avLst/>
          </a:prstGeom>
          <a:noFill/>
        </p:spPr>
        <p:txBody>
          <a:bodyPr wrap="square" rtlCol="0">
            <a:spAutoFit/>
          </a:bodyPr>
          <a:lstStyle/>
          <a:p>
            <a:r>
              <a:rPr lang="en-US" sz="1800" dirty="0">
                <a:solidFill>
                  <a:schemeClr val="tx1"/>
                </a:solidFill>
                <a:latin typeface="Calibri" panose="020F0502020204030204" pitchFamily="34" charset="0"/>
                <a:cs typeface="Calibri" panose="020F0502020204030204" pitchFamily="34" charset="0"/>
              </a:rPr>
              <a:t>- </a:t>
            </a:r>
            <a:r>
              <a:rPr lang="vi-VN" sz="1800" dirty="0">
                <a:solidFill>
                  <a:schemeClr val="tx1"/>
                </a:solidFill>
                <a:latin typeface="Calibri" panose="020F0502020204030204" pitchFamily="34" charset="0"/>
                <a:cs typeface="Calibri" panose="020F0502020204030204" pitchFamily="34" charset="0"/>
              </a:rPr>
              <a:t>Quản lý thủ công </a:t>
            </a:r>
            <a:r>
              <a:rPr lang="en-US" sz="1800" dirty="0">
                <a:solidFill>
                  <a:schemeClr val="tx1"/>
                </a:solidFill>
                <a:latin typeface="Calibri" panose="020F0502020204030204" pitchFamily="34" charset="0"/>
                <a:cs typeface="Calibri" panose="020F0502020204030204" pitchFamily="34" charset="0"/>
              </a:rPr>
              <a:t>m</a:t>
            </a:r>
            <a:r>
              <a:rPr lang="vi-VN" sz="1800" dirty="0">
                <a:solidFill>
                  <a:schemeClr val="tx1"/>
                </a:solidFill>
                <a:latin typeface="Calibri" panose="020F0502020204030204" pitchFamily="34" charset="0"/>
                <a:cs typeface="Calibri" panose="020F0502020204030204" pitchFamily="34" charset="0"/>
              </a:rPr>
              <a:t>ất thời gian, nhân lực và kém chính xác</a:t>
            </a:r>
            <a:r>
              <a:rPr lang="en-US" sz="1800" dirty="0">
                <a:solidFill>
                  <a:schemeClr val="tx1"/>
                </a:solidFill>
                <a:latin typeface="Calibri" panose="020F0502020204030204" pitchFamily="34" charset="0"/>
                <a:cs typeface="Calibri" panose="020F0502020204030204" pitchFamily="34" charset="0"/>
              </a:rPr>
              <a:t>.</a:t>
            </a:r>
            <a:endParaRPr lang="vi-VN" sz="1800" dirty="0">
              <a:solidFill>
                <a:schemeClr val="tx1"/>
              </a:solidFill>
              <a:latin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cs typeface="Calibri" panose="020F0502020204030204" pitchFamily="34" charset="0"/>
              </a:rPr>
              <a:t>- </a:t>
            </a:r>
            <a:r>
              <a:rPr lang="vi-VN" sz="1800" dirty="0">
                <a:solidFill>
                  <a:schemeClr val="tx1"/>
                </a:solidFill>
                <a:latin typeface="Calibri" panose="020F0502020204030204" pitchFamily="34" charset="0"/>
                <a:cs typeface="Calibri" panose="020F0502020204030204" pitchFamily="34" charset="0"/>
              </a:rPr>
              <a:t>Không có nhiều cơ hội để quảng bá mình một cách rộng rãi và chi phí thấp.</a:t>
            </a:r>
          </a:p>
        </p:txBody>
      </p:sp>
    </p:spTree>
    <p:extLst>
      <p:ext uri="{BB962C8B-B14F-4D97-AF65-F5344CB8AC3E}">
        <p14:creationId xmlns:p14="http://schemas.microsoft.com/office/powerpoint/2010/main" val="206061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animBg="1"/>
      <p:bldP spid="12" grpId="0" animBg="1"/>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7">
            <a:extLst>
              <a:ext uri="{FF2B5EF4-FFF2-40B4-BE49-F238E27FC236}">
                <a16:creationId xmlns:a16="http://schemas.microsoft.com/office/drawing/2014/main" id="{A93D10BB-B1A5-10B7-8CAC-8B98295180DC}"/>
              </a:ext>
            </a:extLst>
          </p:cNvPr>
          <p:cNvGrpSpPr>
            <a:grpSpLocks noChangeAspect="1"/>
          </p:cNvGrpSpPr>
          <p:nvPr/>
        </p:nvGrpSpPr>
        <p:grpSpPr>
          <a:xfrm>
            <a:off x="-80847" y="2199313"/>
            <a:ext cx="4896828" cy="2808761"/>
            <a:chOff x="0" y="0"/>
            <a:chExt cx="7981950" cy="4578350"/>
          </a:xfrm>
        </p:grpSpPr>
        <p:sp>
          <p:nvSpPr>
            <p:cNvPr id="8" name="Freeform 8">
              <a:extLst>
                <a:ext uri="{FF2B5EF4-FFF2-40B4-BE49-F238E27FC236}">
                  <a16:creationId xmlns:a16="http://schemas.microsoft.com/office/drawing/2014/main" id="{AACB2009-FA84-6116-D655-C9F0AE4C9F76}"/>
                </a:ext>
              </a:extLst>
            </p:cNvPr>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423C3D"/>
            </a:solidFill>
          </p:spPr>
        </p:sp>
        <p:sp>
          <p:nvSpPr>
            <p:cNvPr id="10" name="Freeform 9">
              <a:extLst>
                <a:ext uri="{FF2B5EF4-FFF2-40B4-BE49-F238E27FC236}">
                  <a16:creationId xmlns:a16="http://schemas.microsoft.com/office/drawing/2014/main" id="{BDC60F37-B66B-A2B9-B541-A3967D20176A}"/>
                </a:ext>
              </a:extLst>
            </p:cNvPr>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1B1C1A"/>
            </a:solidFill>
          </p:spPr>
        </p:sp>
        <p:sp>
          <p:nvSpPr>
            <p:cNvPr id="12" name="Freeform 10">
              <a:extLst>
                <a:ext uri="{FF2B5EF4-FFF2-40B4-BE49-F238E27FC236}">
                  <a16:creationId xmlns:a16="http://schemas.microsoft.com/office/drawing/2014/main" id="{4DFE0A35-B6BB-74CC-4E39-E4531305A7F5}"/>
                </a:ext>
              </a:extLst>
            </p:cNvPr>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F7F4EA"/>
            </a:solidFill>
          </p:spPr>
        </p:sp>
        <p:sp>
          <p:nvSpPr>
            <p:cNvPr id="13" name="Freeform 11">
              <a:extLst>
                <a:ext uri="{FF2B5EF4-FFF2-40B4-BE49-F238E27FC236}">
                  <a16:creationId xmlns:a16="http://schemas.microsoft.com/office/drawing/2014/main" id="{B25FC481-5DAF-C3ED-DB1E-8C2C31798C78}"/>
                </a:ext>
              </a:extLst>
            </p:cNvPr>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423C3D"/>
            </a:solidFill>
          </p:spPr>
        </p:sp>
        <p:sp>
          <p:nvSpPr>
            <p:cNvPr id="14" name="Freeform 12">
              <a:extLst>
                <a:ext uri="{FF2B5EF4-FFF2-40B4-BE49-F238E27FC236}">
                  <a16:creationId xmlns:a16="http://schemas.microsoft.com/office/drawing/2014/main" id="{E894B7DF-AF48-AE45-BEBD-433BA9256371}"/>
                </a:ext>
              </a:extLst>
            </p:cNvPr>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4"/>
              <a:stretch>
                <a:fillRect t="-3228" b="-3228"/>
              </a:stretch>
            </a:blipFill>
          </p:spPr>
        </p:sp>
      </p:grpSp>
      <p:sp>
        <p:nvSpPr>
          <p:cNvPr id="3" name="矩形 2"/>
          <p:cNvSpPr/>
          <p:nvPr/>
        </p:nvSpPr>
        <p:spPr>
          <a:xfrm>
            <a:off x="4244196" y="1822745"/>
            <a:ext cx="7643005" cy="3680039"/>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3"/>
          <p:cNvSpPr/>
          <p:nvPr/>
        </p:nvSpPr>
        <p:spPr>
          <a:xfrm>
            <a:off x="4448846" y="2199313"/>
            <a:ext cx="2820003" cy="461665"/>
          </a:xfrm>
          <a:prstGeom prst="rect">
            <a:avLst/>
          </a:prstGeom>
        </p:spPr>
        <p:txBody>
          <a:bodyPr wrap="none">
            <a:spAutoFit/>
          </a:bodyPr>
          <a:lstStyle/>
          <a:p>
            <a:r>
              <a:rPr lang="vi-VN" altLang="zh-CN" sz="2400" b="1" dirty="0">
                <a:solidFill>
                  <a:schemeClr val="bg1"/>
                </a:solidFill>
                <a:cs typeface="+mn-ea"/>
                <a:sym typeface="+mn-lt"/>
              </a:rPr>
              <a:t>YÊU CẦU ĐẶT RA</a:t>
            </a:r>
            <a:endParaRPr lang="zh-CN" altLang="en-US" sz="2400" b="1" dirty="0">
              <a:solidFill>
                <a:schemeClr val="bg1"/>
              </a:solidFill>
              <a:cs typeface="+mn-ea"/>
              <a:sym typeface="+mn-lt"/>
            </a:endParaRPr>
          </a:p>
        </p:txBody>
      </p:sp>
      <p:sp>
        <p:nvSpPr>
          <p:cNvPr id="5" name="矩形 4"/>
          <p:cNvSpPr/>
          <p:nvPr/>
        </p:nvSpPr>
        <p:spPr>
          <a:xfrm>
            <a:off x="4448846" y="2660978"/>
            <a:ext cx="7315296" cy="189128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Xây</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dựng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một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website </a:t>
            </a: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xem hàng, mua hàng và tin tức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Quản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lý</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thông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tin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khách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đặt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hàng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 quản lý sản phẩm, nhãn hiệu, tin tức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Tăng cường mối liên kết giữa người mua và người bán.</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矩形 2">
            <a:extLst>
              <a:ext uri="{FF2B5EF4-FFF2-40B4-BE49-F238E27FC236}">
                <a16:creationId xmlns:a16="http://schemas.microsoft.com/office/drawing/2014/main" id="{7CC29BEA-E4BC-C4E5-3EFD-7E4537480DD7}"/>
              </a:ext>
            </a:extLst>
          </p:cNvPr>
          <p:cNvSpPr/>
          <p:nvPr/>
        </p:nvSpPr>
        <p:spPr>
          <a:xfrm>
            <a:off x="0" y="0"/>
            <a:ext cx="12192000" cy="853836"/>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0155122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003344" y="1652062"/>
            <a:ext cx="3561372" cy="1686613"/>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3" name="Shape 2013"/>
          <p:cNvSpPr/>
          <p:nvPr/>
        </p:nvSpPr>
        <p:spPr>
          <a:xfrm>
            <a:off x="7024945" y="3562063"/>
            <a:ext cx="3561372" cy="1684827"/>
          </a:xfrm>
          <a:prstGeom prst="roundRect">
            <a:avLst>
              <a:gd name="adj" fmla="val 6925"/>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4" name="Shape 2014"/>
          <p:cNvSpPr/>
          <p:nvPr/>
        </p:nvSpPr>
        <p:spPr>
          <a:xfrm>
            <a:off x="1551471" y="3561170"/>
            <a:ext cx="3561372" cy="1686612"/>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5" name="Shape 2015"/>
          <p:cNvSpPr/>
          <p:nvPr/>
        </p:nvSpPr>
        <p:spPr>
          <a:xfrm>
            <a:off x="1551471" y="1631587"/>
            <a:ext cx="3561372" cy="1686613"/>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6" name="Shape 2016"/>
          <p:cNvSpPr/>
          <p:nvPr/>
        </p:nvSpPr>
        <p:spPr>
          <a:xfrm>
            <a:off x="4796459" y="2174241"/>
            <a:ext cx="2537880" cy="2537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C700"/>
          </a:solidFill>
          <a:ln w="12700">
            <a:noFill/>
            <a:miter lim="400000"/>
          </a:ln>
        </p:spPr>
        <p:txBody>
          <a:bodyPr lIns="25400" tIns="25400" rIns="25400" bIns="25400" anchor="ctr"/>
          <a:lstStyle/>
          <a:p>
            <a:pPr lvl="0"/>
            <a:endParaRPr sz="1733">
              <a:cs typeface="+mn-ea"/>
              <a:sym typeface="+mn-lt"/>
            </a:endParaRPr>
          </a:p>
        </p:txBody>
      </p:sp>
      <p:grpSp>
        <p:nvGrpSpPr>
          <p:cNvPr id="15" name="Group 2031"/>
          <p:cNvGrpSpPr/>
          <p:nvPr/>
        </p:nvGrpSpPr>
        <p:grpSpPr>
          <a:xfrm>
            <a:off x="1076827" y="1997151"/>
            <a:ext cx="955485" cy="955485"/>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pPr lvl="0"/>
              <a:endParaRPr sz="1733">
                <a:cs typeface="+mn-ea"/>
                <a:sym typeface="+mn-lt"/>
              </a:endParaRPr>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3">
                <a:cs typeface="+mn-ea"/>
                <a:sym typeface="+mn-lt"/>
              </a:endParaRPr>
            </a:p>
          </p:txBody>
        </p:sp>
      </p:grpSp>
      <p:grpSp>
        <p:nvGrpSpPr>
          <p:cNvPr id="18" name="Group 2034"/>
          <p:cNvGrpSpPr/>
          <p:nvPr/>
        </p:nvGrpSpPr>
        <p:grpSpPr>
          <a:xfrm>
            <a:off x="1079494" y="3929402"/>
            <a:ext cx="950151" cy="95015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endParaRPr sz="1733">
                <a:cs typeface="+mn-ea"/>
                <a:sym typeface="+mn-lt"/>
              </a:endParaRPr>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3">
                <a:cs typeface="+mn-ea"/>
                <a:sym typeface="+mn-lt"/>
              </a:endParaRPr>
            </a:p>
          </p:txBody>
        </p:sp>
      </p:grpSp>
      <p:sp>
        <p:nvSpPr>
          <p:cNvPr id="21" name="Shape 2035"/>
          <p:cNvSpPr/>
          <p:nvPr/>
        </p:nvSpPr>
        <p:spPr>
          <a:xfrm>
            <a:off x="10106461" y="3929400"/>
            <a:ext cx="950152" cy="9501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endParaRPr sz="1733">
              <a:cs typeface="+mn-ea"/>
              <a:sym typeface="+mn-lt"/>
            </a:endParaRPr>
          </a:p>
        </p:txBody>
      </p:sp>
      <p:grpSp>
        <p:nvGrpSpPr>
          <p:cNvPr id="22" name="Group 2040"/>
          <p:cNvGrpSpPr/>
          <p:nvPr/>
        </p:nvGrpSpPr>
        <p:grpSpPr>
          <a:xfrm>
            <a:off x="10101154" y="1997151"/>
            <a:ext cx="955485" cy="955485"/>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pPr lvl="0"/>
              <a:endParaRPr sz="1733">
                <a:cs typeface="+mn-ea"/>
                <a:sym typeface="+mn-lt"/>
              </a:endParaRPr>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3">
                <a:cs typeface="+mn-ea"/>
                <a:sym typeface="+mn-lt"/>
              </a:endParaRPr>
            </a:p>
          </p:txBody>
        </p:sp>
      </p:grpSp>
      <p:sp>
        <p:nvSpPr>
          <p:cNvPr id="25" name="Text Placeholder 5"/>
          <p:cNvSpPr txBox="1">
            <a:spLocks/>
          </p:cNvSpPr>
          <p:nvPr/>
        </p:nvSpPr>
        <p:spPr>
          <a:xfrm>
            <a:off x="5178410" y="3104435"/>
            <a:ext cx="1780967" cy="63371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2667" b="1">
                <a:solidFill>
                  <a:schemeClr val="bg1"/>
                </a:solidFill>
                <a:latin typeface="+mn-lt"/>
                <a:ea typeface="+mn-ea"/>
                <a:cs typeface="+mn-ea"/>
                <a:sym typeface="+mn-lt"/>
              </a:rPr>
              <a:t>Lý Do Chọn Đề Tài</a:t>
            </a:r>
            <a:endParaRPr lang="en-GB" altLang="zh-CN" sz="2667" b="1">
              <a:solidFill>
                <a:schemeClr val="bg1"/>
              </a:solidFill>
              <a:latin typeface="+mn-lt"/>
              <a:ea typeface="+mn-ea"/>
              <a:cs typeface="+mn-ea"/>
              <a:sym typeface="+mn-lt"/>
            </a:endParaRPr>
          </a:p>
        </p:txBody>
      </p:sp>
      <p:sp>
        <p:nvSpPr>
          <p:cNvPr id="27" name="TextBox 26">
            <a:extLst>
              <a:ext uri="{FF2B5EF4-FFF2-40B4-BE49-F238E27FC236}">
                <a16:creationId xmlns:a16="http://schemas.microsoft.com/office/drawing/2014/main" id="{FCFC1BAA-6195-B1D2-5F24-7C25C419B133}"/>
              </a:ext>
            </a:extLst>
          </p:cNvPr>
          <p:cNvSpPr txBox="1"/>
          <p:nvPr/>
        </p:nvSpPr>
        <p:spPr>
          <a:xfrm>
            <a:off x="2164664" y="1780996"/>
            <a:ext cx="2412309" cy="923330"/>
          </a:xfrm>
          <a:prstGeom prst="rect">
            <a:avLst/>
          </a:prstGeom>
          <a:noFill/>
        </p:spPr>
        <p:txBody>
          <a:bodyPr wrap="square" rtlCol="0">
            <a:spAutoFit/>
          </a:bodyPr>
          <a:lstStyle/>
          <a:p>
            <a:r>
              <a:rPr lang="en-US" b="1" dirty="0" err="1">
                <a:solidFill>
                  <a:srgbClr val="1D4251"/>
                </a:solidFill>
                <a:latin typeface="Calibri" panose="020F0502020204030204" pitchFamily="34" charset="0"/>
                <a:cs typeface="Calibri" panose="020F0502020204030204" pitchFamily="34" charset="0"/>
              </a:rPr>
              <a:t>Kinh</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doanh</a:t>
            </a:r>
            <a:r>
              <a:rPr lang="en-US" b="1" dirty="0">
                <a:solidFill>
                  <a:srgbClr val="1D4251"/>
                </a:solidFill>
                <a:latin typeface="Calibri" panose="020F0502020204030204" pitchFamily="34" charset="0"/>
                <a:cs typeface="Calibri" panose="020F0502020204030204" pitchFamily="34" charset="0"/>
              </a:rPr>
              <a:t> </a:t>
            </a:r>
            <a:r>
              <a:rPr lang="vi-VN" b="1" dirty="0">
                <a:solidFill>
                  <a:srgbClr val="1D4251"/>
                </a:solidFill>
                <a:latin typeface="Calibri" panose="020F0502020204030204" pitchFamily="34" charset="0"/>
                <a:cs typeface="Calibri" panose="020F0502020204030204" pitchFamily="34" charset="0"/>
              </a:rPr>
              <a:t>đồ điện tử hiện </a:t>
            </a:r>
            <a:r>
              <a:rPr lang="en-US" b="1" dirty="0">
                <a:solidFill>
                  <a:srgbClr val="1D4251"/>
                </a:solidFill>
                <a:latin typeface="Calibri" panose="020F0502020204030204" pitchFamily="34" charset="0"/>
                <a:cs typeface="Calibri" panose="020F0502020204030204" pitchFamily="34" charset="0"/>
              </a:rPr>
              <a:t>nay </a:t>
            </a:r>
            <a:r>
              <a:rPr lang="en-US" b="1" dirty="0" err="1">
                <a:solidFill>
                  <a:srgbClr val="1D4251"/>
                </a:solidFill>
                <a:latin typeface="Calibri" panose="020F0502020204030204" pitchFamily="34" charset="0"/>
                <a:cs typeface="Calibri" panose="020F0502020204030204" pitchFamily="34" charset="0"/>
              </a:rPr>
              <a:t>đang</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là</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một</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lĩnh</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vực</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rất</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phát</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triển</a:t>
            </a:r>
            <a:r>
              <a:rPr lang="en-US" b="1" dirty="0">
                <a:solidFill>
                  <a:srgbClr val="1D4251"/>
                </a:solidFill>
                <a:latin typeface="Calibri" panose="020F0502020204030204" pitchFamily="34" charset="0"/>
                <a:cs typeface="Calibri" panose="020F0502020204030204" pitchFamily="34" charset="0"/>
              </a:rPr>
              <a:t>.</a:t>
            </a:r>
          </a:p>
        </p:txBody>
      </p:sp>
      <p:sp>
        <p:nvSpPr>
          <p:cNvPr id="28" name="TextBox 27">
            <a:extLst>
              <a:ext uri="{FF2B5EF4-FFF2-40B4-BE49-F238E27FC236}">
                <a16:creationId xmlns:a16="http://schemas.microsoft.com/office/drawing/2014/main" id="{7D47551E-9FA9-A27F-6E19-03A3AB035768}"/>
              </a:ext>
            </a:extLst>
          </p:cNvPr>
          <p:cNvSpPr txBox="1"/>
          <p:nvPr/>
        </p:nvSpPr>
        <p:spPr>
          <a:xfrm>
            <a:off x="7369252" y="1813173"/>
            <a:ext cx="2694258" cy="923330"/>
          </a:xfrm>
          <a:prstGeom prst="rect">
            <a:avLst/>
          </a:prstGeom>
          <a:noFill/>
        </p:spPr>
        <p:txBody>
          <a:bodyPr wrap="square" rtlCol="0">
            <a:spAutoFit/>
          </a:bodyPr>
          <a:lstStyle/>
          <a:p>
            <a:r>
              <a:rPr lang="vi-VN" b="1" dirty="0">
                <a:solidFill>
                  <a:srgbClr val="1D4251"/>
                </a:solidFill>
                <a:latin typeface="Calibri" panose="020F0502020204030204" pitchFamily="34" charset="0"/>
                <a:cs typeface="Calibri" panose="020F0502020204030204" pitchFamily="34" charset="0"/>
              </a:rPr>
              <a:t>Khách hàng hiện nay đòi hỏi về tính tiện lợi và chất lượng dịch vụ. </a:t>
            </a:r>
            <a:endParaRPr lang="en-US" b="1" dirty="0">
              <a:solidFill>
                <a:srgbClr val="1D425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25DF8C34-DB58-C69B-C747-89897ADFEE6A}"/>
              </a:ext>
            </a:extLst>
          </p:cNvPr>
          <p:cNvSpPr txBox="1"/>
          <p:nvPr/>
        </p:nvSpPr>
        <p:spPr>
          <a:xfrm>
            <a:off x="7399906" y="3627099"/>
            <a:ext cx="2784288" cy="877163"/>
          </a:xfrm>
          <a:prstGeom prst="rect">
            <a:avLst/>
          </a:prstGeom>
          <a:noFill/>
        </p:spPr>
        <p:txBody>
          <a:bodyPr wrap="square" rtlCol="0">
            <a:spAutoFit/>
          </a:bodyPr>
          <a:lstStyle/>
          <a:p>
            <a:r>
              <a:rPr lang="en-US" sz="1700" b="1" dirty="0" err="1">
                <a:solidFill>
                  <a:srgbClr val="1D4251"/>
                </a:solidFill>
                <a:latin typeface="Calibri" panose="020F0502020204030204" pitchFamily="34" charset="0"/>
                <a:cs typeface="Calibri" panose="020F0502020204030204" pitchFamily="34" charset="0"/>
              </a:rPr>
              <a:t>Hầu</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hết</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khách</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hàng</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hiện</a:t>
            </a:r>
            <a:r>
              <a:rPr lang="en-US" sz="1700" b="1" dirty="0">
                <a:solidFill>
                  <a:srgbClr val="1D4251"/>
                </a:solidFill>
                <a:latin typeface="Calibri" panose="020F0502020204030204" pitchFamily="34" charset="0"/>
                <a:cs typeface="Calibri" panose="020F0502020204030204" pitchFamily="34" charset="0"/>
              </a:rPr>
              <a:t> nay </a:t>
            </a:r>
            <a:r>
              <a:rPr lang="en-US" sz="1700" b="1" dirty="0" err="1">
                <a:solidFill>
                  <a:srgbClr val="1D4251"/>
                </a:solidFill>
                <a:latin typeface="Calibri" panose="020F0502020204030204" pitchFamily="34" charset="0"/>
                <a:cs typeface="Calibri" panose="020F0502020204030204" pitchFamily="34" charset="0"/>
              </a:rPr>
              <a:t>đều</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sử</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dụng</a:t>
            </a:r>
            <a:r>
              <a:rPr lang="en-US" sz="1700" b="1" dirty="0">
                <a:solidFill>
                  <a:srgbClr val="1D4251"/>
                </a:solidFill>
                <a:latin typeface="Calibri" panose="020F0502020204030204" pitchFamily="34" charset="0"/>
                <a:cs typeface="Calibri" panose="020F0502020204030204" pitchFamily="34" charset="0"/>
              </a:rPr>
              <a:t> Internet </a:t>
            </a:r>
            <a:r>
              <a:rPr lang="en-US" sz="1700" b="1" dirty="0" err="1">
                <a:solidFill>
                  <a:srgbClr val="1D4251"/>
                </a:solidFill>
                <a:latin typeface="Calibri" panose="020F0502020204030204" pitchFamily="34" charset="0"/>
                <a:cs typeface="Calibri" panose="020F0502020204030204" pitchFamily="34" charset="0"/>
              </a:rPr>
              <a:t>để</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tìm</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kiếm</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thông</a:t>
            </a:r>
            <a:r>
              <a:rPr lang="en-US" sz="1700" b="1" dirty="0">
                <a:solidFill>
                  <a:srgbClr val="1D4251"/>
                </a:solidFill>
                <a:latin typeface="Calibri" panose="020F0502020204030204" pitchFamily="34" charset="0"/>
                <a:cs typeface="Calibri" panose="020F0502020204030204" pitchFamily="34" charset="0"/>
              </a:rPr>
              <a:t> tin </a:t>
            </a:r>
            <a:r>
              <a:rPr lang="vi-VN" sz="1700" b="1" dirty="0">
                <a:solidFill>
                  <a:srgbClr val="1D4251"/>
                </a:solidFill>
                <a:latin typeface="Calibri" panose="020F0502020204030204" pitchFamily="34" charset="0"/>
                <a:cs typeface="Calibri" panose="020F0502020204030204" pitchFamily="34" charset="0"/>
              </a:rPr>
              <a:t>sản phẩm.</a:t>
            </a:r>
            <a:endParaRPr lang="en-US" sz="1700" b="1" dirty="0">
              <a:solidFill>
                <a:srgbClr val="1D4251"/>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EC68C8E3-50CC-8D83-04BD-E7186038EA30}"/>
              </a:ext>
            </a:extLst>
          </p:cNvPr>
          <p:cNvSpPr txBox="1"/>
          <p:nvPr/>
        </p:nvSpPr>
        <p:spPr>
          <a:xfrm>
            <a:off x="2137582" y="3738154"/>
            <a:ext cx="2694258" cy="1200329"/>
          </a:xfrm>
          <a:prstGeom prst="rect">
            <a:avLst/>
          </a:prstGeom>
          <a:noFill/>
        </p:spPr>
        <p:txBody>
          <a:bodyPr wrap="square" rtlCol="0">
            <a:spAutoFit/>
          </a:bodyPr>
          <a:lstStyle/>
          <a:p>
            <a:r>
              <a:rPr lang="en-US" b="1" dirty="0" err="1">
                <a:solidFill>
                  <a:srgbClr val="1D4251"/>
                </a:solidFill>
                <a:latin typeface="Calibri" panose="020F0502020204030204" pitchFamily="34" charset="0"/>
                <a:cs typeface="Calibri" panose="020F0502020204030204" pitchFamily="34" charset="0"/>
              </a:rPr>
              <a:t>Hình</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thức</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kinh</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doanh</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truyền</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thống</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và</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việc</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quản</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lý</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trực</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tiếp</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không</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đạt</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hiệu</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quả</a:t>
            </a:r>
            <a:r>
              <a:rPr lang="en-US" b="1" dirty="0">
                <a:solidFill>
                  <a:srgbClr val="1D4251"/>
                </a:solidFill>
                <a:latin typeface="Calibri" panose="020F0502020204030204" pitchFamily="34" charset="0"/>
                <a:cs typeface="Calibri" panose="020F0502020204030204" pitchFamily="34" charset="0"/>
              </a:rPr>
              <a:t> </a:t>
            </a:r>
            <a:r>
              <a:rPr lang="en-US" b="1" dirty="0" err="1">
                <a:solidFill>
                  <a:srgbClr val="1D4251"/>
                </a:solidFill>
                <a:latin typeface="Calibri" panose="020F0502020204030204" pitchFamily="34" charset="0"/>
                <a:cs typeface="Calibri" panose="020F0502020204030204" pitchFamily="34" charset="0"/>
              </a:rPr>
              <a:t>cao</a:t>
            </a:r>
            <a:r>
              <a:rPr lang="en-US" b="1" dirty="0">
                <a:solidFill>
                  <a:srgbClr val="1D4251"/>
                </a:solidFill>
                <a:latin typeface="Calibri" panose="020F0502020204030204" pitchFamily="34" charset="0"/>
                <a:cs typeface="Calibri" panose="020F0502020204030204" pitchFamily="34" charset="0"/>
              </a:rPr>
              <a:t>.</a:t>
            </a:r>
          </a:p>
        </p:txBody>
      </p:sp>
      <p:sp>
        <p:nvSpPr>
          <p:cNvPr id="31" name="Shape 2039">
            <a:extLst>
              <a:ext uri="{FF2B5EF4-FFF2-40B4-BE49-F238E27FC236}">
                <a16:creationId xmlns:a16="http://schemas.microsoft.com/office/drawing/2014/main" id="{54498FEF-C62B-FEBA-0579-8EF3E8E5855A}"/>
              </a:ext>
            </a:extLst>
          </p:cNvPr>
          <p:cNvSpPr/>
          <p:nvPr/>
        </p:nvSpPr>
        <p:spPr>
          <a:xfrm>
            <a:off x="10437276" y="4196485"/>
            <a:ext cx="298081" cy="374507"/>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3">
              <a:cs typeface="+mn-ea"/>
              <a:sym typeface="+mn-lt"/>
            </a:endParaRPr>
          </a:p>
        </p:txBody>
      </p:sp>
    </p:spTree>
    <p:extLst>
      <p:ext uri="{BB962C8B-B14F-4D97-AF65-F5344CB8AC3E}">
        <p14:creationId xmlns:p14="http://schemas.microsoft.com/office/powerpoint/2010/main" val="1592512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additive="base">
                                        <p:cTn id="60" dur="500" fill="hold"/>
                                        <p:tgtEl>
                                          <p:spTgt spid="3"/>
                                        </p:tgtEl>
                                        <p:attrNameLst>
                                          <p:attrName>ppt_x</p:attrName>
                                        </p:attrNameLst>
                                      </p:cBhvr>
                                      <p:tavLst>
                                        <p:tav tm="0">
                                          <p:val>
                                            <p:strVal val="#ppt_x"/>
                                          </p:val>
                                        </p:tav>
                                        <p:tav tm="100000">
                                          <p:val>
                                            <p:strVal val="#ppt_x"/>
                                          </p:val>
                                        </p:tav>
                                      </p:tavLst>
                                    </p:anim>
                                    <p:anim calcmode="lin" valueType="num">
                                      <p:cBhvr additive="base">
                                        <p:cTn id="61" dur="500" fill="hold"/>
                                        <p:tgtEl>
                                          <p:spTgt spid="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ppt_x"/>
                                          </p:val>
                                        </p:tav>
                                        <p:tav tm="100000">
                                          <p:val>
                                            <p:strVal val="#ppt_x"/>
                                          </p:val>
                                        </p:tav>
                                      </p:tavLst>
                                    </p:anim>
                                    <p:anim calcmode="lin" valueType="num">
                                      <p:cBhvr additive="base">
                                        <p:cTn id="65" dur="500" fill="hold"/>
                                        <p:tgtEl>
                                          <p:spTgt spid="2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additive="base">
                                        <p:cTn id="72" dur="500" fill="hold"/>
                                        <p:tgtEl>
                                          <p:spTgt spid="31"/>
                                        </p:tgtEl>
                                        <p:attrNameLst>
                                          <p:attrName>ppt_x</p:attrName>
                                        </p:attrNameLst>
                                      </p:cBhvr>
                                      <p:tavLst>
                                        <p:tav tm="0">
                                          <p:val>
                                            <p:strVal val="#ppt_x"/>
                                          </p:val>
                                        </p:tav>
                                        <p:tav tm="100000">
                                          <p:val>
                                            <p:strVal val="#ppt_x"/>
                                          </p:val>
                                        </p:tav>
                                      </p:tavLst>
                                    </p:anim>
                                    <p:anim calcmode="lin" valueType="num">
                                      <p:cBhvr additive="base">
                                        <p:cTn id="7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21" grpId="0" animBg="1"/>
      <p:bldP spid="25" grpId="0"/>
      <p:bldP spid="27" grpId="0"/>
      <p:bldP spid="28" grpId="0"/>
      <p:bldP spid="29" grpId="0"/>
      <p:bldP spid="30"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003344" y="1303966"/>
            <a:ext cx="3561372" cy="2034710"/>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3" name="Shape 2013"/>
          <p:cNvSpPr/>
          <p:nvPr/>
        </p:nvSpPr>
        <p:spPr>
          <a:xfrm>
            <a:off x="7024945" y="3562063"/>
            <a:ext cx="3561372" cy="2084357"/>
          </a:xfrm>
          <a:prstGeom prst="roundRect">
            <a:avLst>
              <a:gd name="adj" fmla="val 6925"/>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4" name="Shape 2014"/>
          <p:cNvSpPr/>
          <p:nvPr/>
        </p:nvSpPr>
        <p:spPr>
          <a:xfrm>
            <a:off x="1551471" y="3561170"/>
            <a:ext cx="3561372" cy="2085250"/>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5" name="Shape 2015"/>
          <p:cNvSpPr/>
          <p:nvPr/>
        </p:nvSpPr>
        <p:spPr>
          <a:xfrm>
            <a:off x="1551471" y="1303965"/>
            <a:ext cx="3561372" cy="2014236"/>
          </a:xfrm>
          <a:prstGeom prst="roundRect">
            <a:avLst>
              <a:gd name="adj" fmla="val 6918"/>
            </a:avLst>
          </a:prstGeom>
          <a:noFill/>
          <a:ln w="12700">
            <a:solidFill>
              <a:srgbClr val="A6AAA9"/>
            </a:solidFill>
            <a:miter lim="400000"/>
          </a:ln>
        </p:spPr>
        <p:txBody>
          <a:bodyPr lIns="19051" tIns="19051" rIns="19051" bIns="19051" anchor="ctr"/>
          <a:lstStyle/>
          <a:p>
            <a:pPr lvl="0"/>
            <a:endParaRPr sz="1733">
              <a:cs typeface="+mn-ea"/>
              <a:sym typeface="+mn-lt"/>
            </a:endParaRPr>
          </a:p>
        </p:txBody>
      </p:sp>
      <p:sp>
        <p:nvSpPr>
          <p:cNvPr id="6" name="Shape 2016"/>
          <p:cNvSpPr/>
          <p:nvPr/>
        </p:nvSpPr>
        <p:spPr>
          <a:xfrm>
            <a:off x="4796459" y="2174241"/>
            <a:ext cx="2537880" cy="2537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C700"/>
          </a:solidFill>
          <a:ln w="12700">
            <a:noFill/>
            <a:miter lim="400000"/>
          </a:ln>
        </p:spPr>
        <p:txBody>
          <a:bodyPr lIns="25400" tIns="25400" rIns="25400" bIns="25400" anchor="ctr"/>
          <a:lstStyle/>
          <a:p>
            <a:pPr lvl="0"/>
            <a:endParaRPr sz="1733">
              <a:cs typeface="+mn-ea"/>
              <a:sym typeface="+mn-lt"/>
            </a:endParaRPr>
          </a:p>
        </p:txBody>
      </p:sp>
      <p:grpSp>
        <p:nvGrpSpPr>
          <p:cNvPr id="15" name="Group 2031"/>
          <p:cNvGrpSpPr/>
          <p:nvPr/>
        </p:nvGrpSpPr>
        <p:grpSpPr>
          <a:xfrm>
            <a:off x="1038784" y="1799444"/>
            <a:ext cx="955486" cy="955486"/>
            <a:chOff x="-76086" y="-395414"/>
            <a:chExt cx="1910970" cy="1910970"/>
          </a:xfrm>
        </p:grpSpPr>
        <p:sp>
          <p:nvSpPr>
            <p:cNvPr id="16" name="Shape 2029"/>
            <p:cNvSpPr/>
            <p:nvPr/>
          </p:nvSpPr>
          <p:spPr>
            <a:xfrm>
              <a:off x="-76086" y="-395414"/>
              <a:ext cx="1910970" cy="19109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pPr lvl="0"/>
              <a:endParaRPr sz="1733">
                <a:cs typeface="+mn-ea"/>
                <a:sym typeface="+mn-lt"/>
              </a:endParaRPr>
            </a:p>
          </p:txBody>
        </p:sp>
        <p:sp>
          <p:nvSpPr>
            <p:cNvPr id="17" name="Shape 2030"/>
            <p:cNvSpPr/>
            <p:nvPr/>
          </p:nvSpPr>
          <p:spPr>
            <a:xfrm>
              <a:off x="384274" y="145747"/>
              <a:ext cx="804243"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3">
                <a:cs typeface="+mn-ea"/>
                <a:sym typeface="+mn-lt"/>
              </a:endParaRPr>
            </a:p>
          </p:txBody>
        </p:sp>
      </p:grpSp>
      <p:grpSp>
        <p:nvGrpSpPr>
          <p:cNvPr id="18" name="Group 2034"/>
          <p:cNvGrpSpPr/>
          <p:nvPr/>
        </p:nvGrpSpPr>
        <p:grpSpPr>
          <a:xfrm>
            <a:off x="1010828" y="4171019"/>
            <a:ext cx="950151" cy="95015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endParaRPr sz="1733">
                <a:cs typeface="+mn-ea"/>
                <a:sym typeface="+mn-lt"/>
              </a:endParaRPr>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3">
                <a:cs typeface="+mn-ea"/>
                <a:sym typeface="+mn-lt"/>
              </a:endParaRPr>
            </a:p>
          </p:txBody>
        </p:sp>
      </p:grpSp>
      <p:sp>
        <p:nvSpPr>
          <p:cNvPr id="21" name="Shape 2035"/>
          <p:cNvSpPr/>
          <p:nvPr/>
        </p:nvSpPr>
        <p:spPr>
          <a:xfrm>
            <a:off x="10165453" y="4106130"/>
            <a:ext cx="950152" cy="9501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endParaRPr sz="1733">
              <a:cs typeface="+mn-ea"/>
              <a:sym typeface="+mn-lt"/>
            </a:endParaRPr>
          </a:p>
        </p:txBody>
      </p:sp>
      <p:grpSp>
        <p:nvGrpSpPr>
          <p:cNvPr id="22" name="Group 2040"/>
          <p:cNvGrpSpPr/>
          <p:nvPr/>
        </p:nvGrpSpPr>
        <p:grpSpPr>
          <a:xfrm>
            <a:off x="10148452" y="1790545"/>
            <a:ext cx="955486" cy="955486"/>
            <a:chOff x="94596" y="-413212"/>
            <a:chExt cx="1910970" cy="1910970"/>
          </a:xfrm>
        </p:grpSpPr>
        <p:sp>
          <p:nvSpPr>
            <p:cNvPr id="23" name="Shape 2038"/>
            <p:cNvSpPr/>
            <p:nvPr/>
          </p:nvSpPr>
          <p:spPr>
            <a:xfrm>
              <a:off x="94596" y="-413212"/>
              <a:ext cx="1910970" cy="19109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D4251"/>
            </a:solidFill>
            <a:ln w="12700" cap="flat">
              <a:noFill/>
              <a:miter lim="400000"/>
            </a:ln>
            <a:effectLst/>
          </p:spPr>
          <p:txBody>
            <a:bodyPr wrap="square" lIns="33867" tIns="33867" rIns="33867" bIns="33867" numCol="1" anchor="ctr">
              <a:noAutofit/>
            </a:bodyPr>
            <a:lstStyle/>
            <a:p>
              <a:pPr lvl="0"/>
              <a:endParaRPr sz="1733">
                <a:cs typeface="+mn-ea"/>
                <a:sym typeface="+mn-lt"/>
              </a:endParaRPr>
            </a:p>
          </p:txBody>
        </p:sp>
        <p:sp>
          <p:nvSpPr>
            <p:cNvPr id="24" name="Shape 2039"/>
            <p:cNvSpPr/>
            <p:nvPr/>
          </p:nvSpPr>
          <p:spPr>
            <a:xfrm>
              <a:off x="780667" y="145747"/>
              <a:ext cx="596161" cy="749013"/>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3">
                <a:cs typeface="+mn-ea"/>
                <a:sym typeface="+mn-lt"/>
              </a:endParaRPr>
            </a:p>
          </p:txBody>
        </p:sp>
      </p:grpSp>
      <p:sp>
        <p:nvSpPr>
          <p:cNvPr id="25" name="Text Placeholder 5"/>
          <p:cNvSpPr txBox="1">
            <a:spLocks/>
          </p:cNvSpPr>
          <p:nvPr/>
        </p:nvSpPr>
        <p:spPr>
          <a:xfrm>
            <a:off x="5178410" y="3104435"/>
            <a:ext cx="1780967" cy="63371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2667" b="1">
                <a:solidFill>
                  <a:schemeClr val="bg1"/>
                </a:solidFill>
                <a:latin typeface="+mn-lt"/>
                <a:ea typeface="+mn-ea"/>
                <a:cs typeface="+mn-ea"/>
                <a:sym typeface="+mn-lt"/>
              </a:rPr>
              <a:t>Lý Do Chọn Đề Tài</a:t>
            </a:r>
            <a:endParaRPr lang="en-GB" altLang="zh-CN" sz="2667" b="1">
              <a:solidFill>
                <a:schemeClr val="bg1"/>
              </a:solidFill>
              <a:latin typeface="+mn-lt"/>
              <a:ea typeface="+mn-ea"/>
              <a:cs typeface="+mn-ea"/>
              <a:sym typeface="+mn-lt"/>
            </a:endParaRPr>
          </a:p>
        </p:txBody>
      </p:sp>
      <p:sp>
        <p:nvSpPr>
          <p:cNvPr id="27" name="TextBox 26">
            <a:extLst>
              <a:ext uri="{FF2B5EF4-FFF2-40B4-BE49-F238E27FC236}">
                <a16:creationId xmlns:a16="http://schemas.microsoft.com/office/drawing/2014/main" id="{FCFC1BAA-6195-B1D2-5F24-7C25C419B133}"/>
              </a:ext>
            </a:extLst>
          </p:cNvPr>
          <p:cNvSpPr txBox="1"/>
          <p:nvPr/>
        </p:nvSpPr>
        <p:spPr>
          <a:xfrm>
            <a:off x="2128490" y="1495852"/>
            <a:ext cx="2731489" cy="1400383"/>
          </a:xfrm>
          <a:prstGeom prst="rect">
            <a:avLst/>
          </a:prstGeom>
          <a:noFill/>
        </p:spPr>
        <p:txBody>
          <a:bodyPr wrap="square" rtlCol="0">
            <a:spAutoFit/>
          </a:bodyPr>
          <a:lstStyle/>
          <a:p>
            <a:r>
              <a:rPr lang="vi-VN" sz="1700" b="1" dirty="0">
                <a:solidFill>
                  <a:srgbClr val="1D4251"/>
                </a:solidFill>
                <a:latin typeface="Calibri" panose="020F0502020204030204" pitchFamily="34" charset="0"/>
                <a:cs typeface="Calibri" panose="020F0502020204030204" pitchFamily="34" charset="0"/>
              </a:rPr>
              <a:t>Việc xây dựng một website bán đồ điện tử giúp cho khách hàng có thể đặt hàng mọi lúc mọi nơi chỉ cần có kết nối Internet.</a:t>
            </a:r>
            <a:endParaRPr lang="en-US" sz="1700" b="1" dirty="0">
              <a:solidFill>
                <a:srgbClr val="1D4251"/>
              </a:solidFill>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7D47551E-9FA9-A27F-6E19-03A3AB035768}"/>
              </a:ext>
            </a:extLst>
          </p:cNvPr>
          <p:cNvSpPr txBox="1"/>
          <p:nvPr/>
        </p:nvSpPr>
        <p:spPr>
          <a:xfrm>
            <a:off x="7404227" y="1552254"/>
            <a:ext cx="2694258" cy="1400383"/>
          </a:xfrm>
          <a:prstGeom prst="rect">
            <a:avLst/>
          </a:prstGeom>
          <a:noFill/>
        </p:spPr>
        <p:txBody>
          <a:bodyPr wrap="square" rtlCol="0">
            <a:spAutoFit/>
          </a:bodyPr>
          <a:lstStyle/>
          <a:p>
            <a:r>
              <a:rPr lang="vi-VN" sz="1700" b="1" dirty="0">
                <a:solidFill>
                  <a:srgbClr val="1D4251"/>
                </a:solidFill>
                <a:latin typeface="Calibri" panose="020F0502020204030204" pitchFamily="34" charset="0"/>
                <a:cs typeface="Calibri" panose="020F0502020204030204" pitchFamily="34" charset="0"/>
              </a:rPr>
              <a:t>Nếu cửa hàng không có một website để quảng bá và giới thiệu dịch vụ của mình thì khả năng thu hút khách hàng mới sẽ rất thấp.</a:t>
            </a:r>
            <a:endParaRPr lang="en-US" sz="1700" b="1" dirty="0">
              <a:solidFill>
                <a:srgbClr val="1D425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25DF8C34-DB58-C69B-C747-89897ADFEE6A}"/>
              </a:ext>
            </a:extLst>
          </p:cNvPr>
          <p:cNvSpPr txBox="1"/>
          <p:nvPr/>
        </p:nvSpPr>
        <p:spPr>
          <a:xfrm>
            <a:off x="7413487" y="3677173"/>
            <a:ext cx="2784288" cy="1138773"/>
          </a:xfrm>
          <a:prstGeom prst="rect">
            <a:avLst/>
          </a:prstGeom>
          <a:noFill/>
        </p:spPr>
        <p:txBody>
          <a:bodyPr wrap="square" rtlCol="0">
            <a:spAutoFit/>
          </a:bodyPr>
          <a:lstStyle/>
          <a:p>
            <a:r>
              <a:rPr lang="en-US" sz="1700" b="1" dirty="0" err="1">
                <a:solidFill>
                  <a:srgbClr val="1D4251"/>
                </a:solidFill>
                <a:latin typeface="Calibri" panose="020F0502020204030204" pitchFamily="34" charset="0"/>
                <a:cs typeface="Calibri" panose="020F0502020204030204" pitchFamily="34" charset="0"/>
              </a:rPr>
              <a:t>Đề</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tài</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Xây</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Dựng</a:t>
            </a:r>
            <a:r>
              <a:rPr lang="en-US" sz="1700" b="1" dirty="0">
                <a:solidFill>
                  <a:srgbClr val="1D4251"/>
                </a:solidFill>
                <a:latin typeface="Calibri" panose="020F0502020204030204" pitchFamily="34" charset="0"/>
                <a:cs typeface="Calibri" panose="020F0502020204030204" pitchFamily="34" charset="0"/>
              </a:rPr>
              <a:t> Website </a:t>
            </a:r>
            <a:r>
              <a:rPr lang="vi-VN" sz="1700" b="1" dirty="0">
                <a:solidFill>
                  <a:srgbClr val="1D4251"/>
                </a:solidFill>
                <a:latin typeface="Calibri" panose="020F0502020204030204" pitchFamily="34" charset="0"/>
                <a:cs typeface="Calibri" panose="020F0502020204030204" pitchFamily="34" charset="0"/>
              </a:rPr>
              <a:t>bán đồ điện tử</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rất</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thực</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tế</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và</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phù</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hợp</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với</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tình</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hình</a:t>
            </a:r>
            <a:r>
              <a:rPr lang="en-US" sz="1700" b="1" dirty="0">
                <a:solidFill>
                  <a:srgbClr val="1D4251"/>
                </a:solidFill>
                <a:latin typeface="Calibri" panose="020F0502020204030204" pitchFamily="34" charset="0"/>
                <a:cs typeface="Calibri" panose="020F0502020204030204" pitchFamily="34" charset="0"/>
              </a:rPr>
              <a:t> </a:t>
            </a:r>
            <a:r>
              <a:rPr lang="en-US" sz="1700" b="1" dirty="0" err="1">
                <a:solidFill>
                  <a:srgbClr val="1D4251"/>
                </a:solidFill>
                <a:latin typeface="Calibri" panose="020F0502020204030204" pitchFamily="34" charset="0"/>
                <a:cs typeface="Calibri" panose="020F0502020204030204" pitchFamily="34" charset="0"/>
              </a:rPr>
              <a:t>hiện</a:t>
            </a:r>
            <a:r>
              <a:rPr lang="en-US" sz="1700" b="1" dirty="0">
                <a:solidFill>
                  <a:srgbClr val="1D4251"/>
                </a:solidFill>
                <a:latin typeface="Calibri" panose="020F0502020204030204" pitchFamily="34" charset="0"/>
                <a:cs typeface="Calibri" panose="020F0502020204030204" pitchFamily="34" charset="0"/>
              </a:rPr>
              <a:t> nay. </a:t>
            </a:r>
          </a:p>
        </p:txBody>
      </p:sp>
      <p:sp>
        <p:nvSpPr>
          <p:cNvPr id="30" name="TextBox 29">
            <a:extLst>
              <a:ext uri="{FF2B5EF4-FFF2-40B4-BE49-F238E27FC236}">
                <a16:creationId xmlns:a16="http://schemas.microsoft.com/office/drawing/2014/main" id="{EC68C8E3-50CC-8D83-04BD-E7186038EA30}"/>
              </a:ext>
            </a:extLst>
          </p:cNvPr>
          <p:cNvSpPr txBox="1"/>
          <p:nvPr/>
        </p:nvSpPr>
        <p:spPr>
          <a:xfrm>
            <a:off x="2036302" y="3677173"/>
            <a:ext cx="3039229" cy="1569660"/>
          </a:xfrm>
          <a:prstGeom prst="rect">
            <a:avLst/>
          </a:prstGeom>
          <a:noFill/>
        </p:spPr>
        <p:txBody>
          <a:bodyPr wrap="square" rtlCol="0">
            <a:spAutoFit/>
          </a:bodyPr>
          <a:lstStyle/>
          <a:p>
            <a:r>
              <a:rPr lang="vi-VN" sz="1600" b="1" dirty="0">
                <a:solidFill>
                  <a:srgbClr val="1D4251"/>
                </a:solidFill>
                <a:latin typeface="Calibri" panose="020F0502020204030204" pitchFamily="34" charset="0"/>
                <a:cs typeface="Calibri" panose="020F0502020204030204" pitchFamily="34" charset="0"/>
              </a:rPr>
              <a:t>Hiện nay, thị trường bán hàng đang rất cạnh tranh, các cửa hàng khác đều đã có website để quảng bá. Nếu không có một website để cạnh tranh thì khả năng mất khách hàng cũng sẽ cao.</a:t>
            </a:r>
            <a:endParaRPr lang="en-US" sz="1600" b="1" dirty="0">
              <a:solidFill>
                <a:srgbClr val="1D4251"/>
              </a:solidFill>
              <a:latin typeface="Calibri" panose="020F0502020204030204" pitchFamily="34" charset="0"/>
              <a:cs typeface="Calibri" panose="020F0502020204030204" pitchFamily="34" charset="0"/>
            </a:endParaRPr>
          </a:p>
        </p:txBody>
      </p:sp>
      <p:sp>
        <p:nvSpPr>
          <p:cNvPr id="8" name="Shape 2039">
            <a:extLst>
              <a:ext uri="{FF2B5EF4-FFF2-40B4-BE49-F238E27FC236}">
                <a16:creationId xmlns:a16="http://schemas.microsoft.com/office/drawing/2014/main" id="{548EDA5B-BA74-7322-0779-237EA26E28BC}"/>
              </a:ext>
            </a:extLst>
          </p:cNvPr>
          <p:cNvSpPr/>
          <p:nvPr/>
        </p:nvSpPr>
        <p:spPr>
          <a:xfrm>
            <a:off x="10491488" y="4393952"/>
            <a:ext cx="298081" cy="374507"/>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3">
              <a:cs typeface="+mn-ea"/>
              <a:sym typeface="+mn-lt"/>
            </a:endParaRPr>
          </a:p>
        </p:txBody>
      </p:sp>
    </p:spTree>
    <p:extLst>
      <p:ext uri="{BB962C8B-B14F-4D97-AF65-F5344CB8AC3E}">
        <p14:creationId xmlns:p14="http://schemas.microsoft.com/office/powerpoint/2010/main" val="3908718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additive="base">
                                        <p:cTn id="60" dur="500" fill="hold"/>
                                        <p:tgtEl>
                                          <p:spTgt spid="3"/>
                                        </p:tgtEl>
                                        <p:attrNameLst>
                                          <p:attrName>ppt_x</p:attrName>
                                        </p:attrNameLst>
                                      </p:cBhvr>
                                      <p:tavLst>
                                        <p:tav tm="0">
                                          <p:val>
                                            <p:strVal val="#ppt_x"/>
                                          </p:val>
                                        </p:tav>
                                        <p:tav tm="100000">
                                          <p:val>
                                            <p:strVal val="#ppt_x"/>
                                          </p:val>
                                        </p:tav>
                                      </p:tavLst>
                                    </p:anim>
                                    <p:anim calcmode="lin" valueType="num">
                                      <p:cBhvr additive="base">
                                        <p:cTn id="61" dur="500" fill="hold"/>
                                        <p:tgtEl>
                                          <p:spTgt spid="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ppt_x"/>
                                          </p:val>
                                        </p:tav>
                                        <p:tav tm="100000">
                                          <p:val>
                                            <p:strVal val="#ppt_x"/>
                                          </p:val>
                                        </p:tav>
                                      </p:tavLst>
                                    </p:anim>
                                    <p:anim calcmode="lin" valueType="num">
                                      <p:cBhvr additive="base">
                                        <p:cTn id="65" dur="500" fill="hold"/>
                                        <p:tgtEl>
                                          <p:spTgt spid="2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21" grpId="0" animBg="1"/>
      <p:bldP spid="25" grpId="0"/>
      <p:bldP spid="27" grpId="0"/>
      <p:bldP spid="28" grpId="0"/>
      <p:bldP spid="29" grpId="0"/>
      <p:bldP spid="30"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C6F42D98-EB77-41E1-C16C-CC32C9B0457E}"/>
              </a:ext>
            </a:extLst>
          </p:cNvPr>
          <p:cNvGrpSpPr>
            <a:grpSpLocks noChangeAspect="1"/>
          </p:cNvGrpSpPr>
          <p:nvPr/>
        </p:nvGrpSpPr>
        <p:grpSpPr>
          <a:xfrm>
            <a:off x="-162238" y="2199313"/>
            <a:ext cx="4896828" cy="2808761"/>
            <a:chOff x="0" y="0"/>
            <a:chExt cx="7981950" cy="4578350"/>
          </a:xfrm>
        </p:grpSpPr>
        <p:sp>
          <p:nvSpPr>
            <p:cNvPr id="7" name="Freeform 8">
              <a:extLst>
                <a:ext uri="{FF2B5EF4-FFF2-40B4-BE49-F238E27FC236}">
                  <a16:creationId xmlns:a16="http://schemas.microsoft.com/office/drawing/2014/main" id="{07B99EA0-D600-49F1-C52D-25610D254E0D}"/>
                </a:ext>
              </a:extLst>
            </p:cNvPr>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423C3D"/>
            </a:solidFill>
          </p:spPr>
        </p:sp>
        <p:sp>
          <p:nvSpPr>
            <p:cNvPr id="9" name="Freeform 9">
              <a:extLst>
                <a:ext uri="{FF2B5EF4-FFF2-40B4-BE49-F238E27FC236}">
                  <a16:creationId xmlns:a16="http://schemas.microsoft.com/office/drawing/2014/main" id="{D5ED9A85-A505-4770-3ABB-2E82D810871D}"/>
                </a:ext>
              </a:extLst>
            </p:cNvPr>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1B1C1A"/>
            </a:solidFill>
          </p:spPr>
        </p:sp>
        <p:sp>
          <p:nvSpPr>
            <p:cNvPr id="10" name="Freeform 10">
              <a:extLst>
                <a:ext uri="{FF2B5EF4-FFF2-40B4-BE49-F238E27FC236}">
                  <a16:creationId xmlns:a16="http://schemas.microsoft.com/office/drawing/2014/main" id="{C4E7698F-D38B-478F-8422-78BFEEE16DB1}"/>
                </a:ext>
              </a:extLst>
            </p:cNvPr>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F7F4EA"/>
            </a:solidFill>
          </p:spPr>
        </p:sp>
        <p:sp>
          <p:nvSpPr>
            <p:cNvPr id="11" name="Freeform 11">
              <a:extLst>
                <a:ext uri="{FF2B5EF4-FFF2-40B4-BE49-F238E27FC236}">
                  <a16:creationId xmlns:a16="http://schemas.microsoft.com/office/drawing/2014/main" id="{81AF5F52-E35D-80C7-0EDA-C9DD2C1F1FE0}"/>
                </a:ext>
              </a:extLst>
            </p:cNvPr>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423C3D"/>
            </a:solidFill>
          </p:spPr>
        </p:sp>
        <p:sp>
          <p:nvSpPr>
            <p:cNvPr id="12" name="Freeform 12">
              <a:extLst>
                <a:ext uri="{FF2B5EF4-FFF2-40B4-BE49-F238E27FC236}">
                  <a16:creationId xmlns:a16="http://schemas.microsoft.com/office/drawing/2014/main" id="{86053AE4-EF85-9D23-8837-A4FD87190B32}"/>
                </a:ext>
              </a:extLst>
            </p:cNvPr>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t="-3228" b="-3228"/>
              </a:stretch>
            </a:blipFill>
          </p:spPr>
        </p:sp>
      </p:grpSp>
      <p:sp>
        <p:nvSpPr>
          <p:cNvPr id="3" name="矩形 2"/>
          <p:cNvSpPr/>
          <p:nvPr/>
        </p:nvSpPr>
        <p:spPr>
          <a:xfrm>
            <a:off x="4108981" y="1822745"/>
            <a:ext cx="7805929" cy="3680039"/>
          </a:xfrm>
          <a:prstGeom prst="rect">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3"/>
          <p:cNvSpPr/>
          <p:nvPr/>
        </p:nvSpPr>
        <p:spPr>
          <a:xfrm>
            <a:off x="4448846" y="2199313"/>
            <a:ext cx="2157963" cy="461665"/>
          </a:xfrm>
          <a:prstGeom prst="rect">
            <a:avLst/>
          </a:prstGeom>
        </p:spPr>
        <p:txBody>
          <a:bodyPr wrap="none">
            <a:spAutoFit/>
          </a:bodyPr>
          <a:lstStyle/>
          <a:p>
            <a:r>
              <a:rPr lang="en-US" altLang="zh-CN" sz="2400" b="1">
                <a:solidFill>
                  <a:schemeClr val="bg1"/>
                </a:solidFill>
                <a:cs typeface="+mn-ea"/>
                <a:sym typeface="+mn-lt"/>
              </a:rPr>
              <a:t>Mục tiêu chung</a:t>
            </a:r>
            <a:endParaRPr lang="zh-CN" altLang="en-US" sz="2400" b="1">
              <a:solidFill>
                <a:schemeClr val="bg1"/>
              </a:solidFill>
              <a:cs typeface="+mn-ea"/>
              <a:sym typeface="+mn-lt"/>
            </a:endParaRPr>
          </a:p>
        </p:txBody>
      </p:sp>
      <p:sp>
        <p:nvSpPr>
          <p:cNvPr id="5" name="矩形 4"/>
          <p:cNvSpPr/>
          <p:nvPr/>
        </p:nvSpPr>
        <p:spPr>
          <a:xfrm>
            <a:off x="4448846" y="2864927"/>
            <a:ext cx="6725122" cy="1711366"/>
          </a:xfrm>
          <a:prstGeom prst="rect">
            <a:avLst/>
          </a:prstGeom>
        </p:spPr>
        <p:txBody>
          <a:bodyPr wrap="square">
            <a:spAutoFit/>
          </a:bodyPr>
          <a:lstStyle/>
          <a:p>
            <a:pPr>
              <a:lnSpc>
                <a:spcPct val="150000"/>
              </a:lnSpc>
              <a:spcBef>
                <a:spcPts val="600"/>
              </a:spcBef>
              <a:spcAft>
                <a:spcPts val="600"/>
              </a:spcAft>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a:t>
            </a:r>
            <a:r>
              <a:rPr lang="vi-VN" dirty="0">
                <a:solidFill>
                  <a:schemeClr val="bg1"/>
                </a:solidFill>
                <a:latin typeface="Calibri" panose="020F0502020204030204" pitchFamily="34" charset="0"/>
                <a:ea typeface="Calibri" panose="020F0502020204030204" pitchFamily="34" charset="0"/>
                <a:cs typeface="Calibri" panose="020F0502020204030204" pitchFamily="34" charset="0"/>
              </a:rPr>
              <a:t>ebsite bán đồ điện tử phải đáp ứng đầy đủ chức năng, đảm bảo tính ổn định, hiệu quả và an toàn thông tin. Nó giúp cửa hàng quản lý và vận hành tốt hơn, cung cấp trải nghiệm tốt hơn cho khách hàng và nâng cao chất lượng dịch vụ của cửa hàng.</a:t>
            </a:r>
          </a:p>
        </p:txBody>
      </p:sp>
    </p:spTree>
    <p:extLst>
      <p:ext uri="{BB962C8B-B14F-4D97-AF65-F5344CB8AC3E}">
        <p14:creationId xmlns:p14="http://schemas.microsoft.com/office/powerpoint/2010/main" val="730137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4039</TotalTime>
  <Words>948</Words>
  <Application>Microsoft Office PowerPoint</Application>
  <PresentationFormat>Widescreen</PresentationFormat>
  <Paragraphs>108</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Hồng Võ Văn</dc:creator>
  <cp:lastModifiedBy>Nguyen Gia Thang</cp:lastModifiedBy>
  <cp:revision>82</cp:revision>
  <dcterms:created xsi:type="dcterms:W3CDTF">2023-05-10T09:03:18Z</dcterms:created>
  <dcterms:modified xsi:type="dcterms:W3CDTF">2024-06-12T14:23:31Z</dcterms:modified>
</cp:coreProperties>
</file>