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0" autoAdjust="0"/>
  </p:normalViewPr>
  <p:slideViewPr>
    <p:cSldViewPr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zh-CN" altLang="zh-CN" dirty="0"/>
              <a:t>基于微信小程序的小说阅读系统的设计与实现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姓名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：魏菲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学院：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学院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班级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：软件工程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班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指导教师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刘文远</a:t>
            </a:r>
          </a:p>
          <a:p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8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8501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推荐、分类信息请求模块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3656576" cy="560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9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8501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书籍信息查看模块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46961"/>
            <a:ext cx="4248472" cy="510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9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850106"/>
          </a:xfrm>
        </p:spPr>
        <p:txBody>
          <a:bodyPr/>
          <a:lstStyle/>
          <a:p>
            <a:r>
              <a:rPr lang="zh-CN" altLang="en-US" dirty="0" smtClean="0"/>
              <a:t>章节阅读模块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608512" cy="517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9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系统管理员实体：系统管理员</a:t>
            </a:r>
            <a:r>
              <a:rPr lang="en-US" altLang="zh-CN" dirty="0"/>
              <a:t>ID</a:t>
            </a:r>
            <a:r>
              <a:rPr lang="zh-CN" altLang="en-US" dirty="0"/>
              <a:t>、系统管理员名、系统管理员密码、权限；</a:t>
            </a:r>
          </a:p>
          <a:p>
            <a:r>
              <a:rPr lang="zh-CN" altLang="en-US" dirty="0"/>
              <a:t>阅读用户实体：用户</a:t>
            </a:r>
            <a:r>
              <a:rPr lang="en-US" altLang="zh-CN" dirty="0"/>
              <a:t>ID</a:t>
            </a:r>
            <a:r>
              <a:rPr lang="zh-CN" altLang="en-US" dirty="0"/>
              <a:t>、书架</a:t>
            </a:r>
            <a:r>
              <a:rPr lang="en-US" altLang="zh-CN" dirty="0"/>
              <a:t>ID</a:t>
            </a:r>
            <a:r>
              <a:rPr lang="zh-CN" altLang="en-US" dirty="0"/>
              <a:t>、昵称、性别、地址、头像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/>
              <a:t>书架实体：书架</a:t>
            </a:r>
            <a:r>
              <a:rPr lang="en-US" altLang="zh-CN" dirty="0"/>
              <a:t>ID</a:t>
            </a:r>
            <a:r>
              <a:rPr lang="zh-CN" altLang="en-US" dirty="0"/>
              <a:t>、书籍</a:t>
            </a:r>
            <a:r>
              <a:rPr lang="en-US" altLang="zh-CN" dirty="0"/>
              <a:t>ID</a:t>
            </a:r>
            <a:r>
              <a:rPr lang="zh-CN" altLang="en-US" dirty="0"/>
              <a:t>、阅读章节地址、书籍名称；</a:t>
            </a:r>
          </a:p>
          <a:p>
            <a:r>
              <a:rPr lang="zh-CN" altLang="en-US" dirty="0"/>
              <a:t>书籍实体：书籍</a:t>
            </a:r>
            <a:r>
              <a:rPr lang="en-US" altLang="zh-CN" dirty="0"/>
              <a:t>ID</a:t>
            </a:r>
            <a:r>
              <a:rPr lang="zh-CN" altLang="en-US" dirty="0"/>
              <a:t>、书籍名、书籍类别、书籍介绍、书籍图片地址、书籍作者、书籍地址、最新章节名称、最新章节地址；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实体间联系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系统管理员与普通用户的</a:t>
            </a:r>
            <a:r>
              <a:rPr lang="zh-CN" altLang="zh-CN" dirty="0" smtClean="0"/>
              <a:t>联系</a:t>
            </a:r>
            <a:endParaRPr lang="en-US" altLang="zh-CN" dirty="0" smtClean="0"/>
          </a:p>
          <a:p>
            <a:r>
              <a:rPr lang="zh-CN" altLang="zh-CN" dirty="0" smtClean="0"/>
              <a:t>系统</a:t>
            </a:r>
            <a:r>
              <a:rPr lang="zh-CN" altLang="zh-CN" dirty="0"/>
              <a:t>管理员与书籍之间的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r>
              <a:rPr lang="zh-CN" altLang="zh-CN" dirty="0"/>
              <a:t>阅读用户与书架之间的关系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需求分析与总体设计完成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03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64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项目的背景和意义</a:t>
            </a:r>
            <a:endParaRPr lang="en-US" altLang="zh-CN" dirty="0" smtClean="0"/>
          </a:p>
          <a:p>
            <a:r>
              <a:rPr lang="zh-CN" altLang="en-US" dirty="0" smtClean="0"/>
              <a:t>项目介绍</a:t>
            </a:r>
            <a:endParaRPr lang="en-US" altLang="zh-CN" dirty="0" smtClean="0"/>
          </a:p>
          <a:p>
            <a:r>
              <a:rPr lang="zh-CN" altLang="en-US" dirty="0" smtClean="0"/>
              <a:t>总体设计</a:t>
            </a:r>
            <a:endParaRPr lang="en-US" altLang="zh-CN" dirty="0" smtClean="0"/>
          </a:p>
          <a:p>
            <a:r>
              <a:rPr lang="zh-CN" altLang="en-US" dirty="0" smtClean="0"/>
              <a:t>核心模块设计</a:t>
            </a:r>
            <a:endParaRPr lang="en-US" altLang="zh-CN" dirty="0" smtClean="0"/>
          </a:p>
          <a:p>
            <a:r>
              <a:rPr lang="zh-CN" altLang="en-US" dirty="0" smtClean="0"/>
              <a:t>数据库设计</a:t>
            </a:r>
            <a:endParaRPr lang="en-US" altLang="zh-CN" dirty="0" smtClean="0"/>
          </a:p>
          <a:p>
            <a:r>
              <a:rPr lang="zh-CN" altLang="en-US" dirty="0" smtClean="0"/>
              <a:t>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5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项目的背景和意义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背景：</a:t>
            </a:r>
            <a:endParaRPr lang="en-US" altLang="zh-CN" dirty="0" smtClean="0"/>
          </a:p>
          <a:p>
            <a:r>
              <a:rPr lang="zh-CN" altLang="en-US" dirty="0" smtClean="0"/>
              <a:t>网络文学在中国的繁荣</a:t>
            </a:r>
            <a:endParaRPr lang="en-US" altLang="zh-CN" dirty="0" smtClean="0"/>
          </a:p>
          <a:p>
            <a:r>
              <a:rPr lang="zh-CN" altLang="en-US" dirty="0" smtClean="0"/>
              <a:t>传统阅读器广告多、体验不好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意义：</a:t>
            </a:r>
            <a:endParaRPr lang="en-US" altLang="zh-CN" dirty="0" smtClean="0"/>
          </a:p>
          <a:p>
            <a:r>
              <a:rPr lang="zh-CN" altLang="en-US" dirty="0" smtClean="0"/>
              <a:t>丰富的书籍阅读</a:t>
            </a:r>
            <a:endParaRPr lang="en-US" altLang="zh-CN" dirty="0"/>
          </a:p>
          <a:p>
            <a:r>
              <a:rPr lang="zh-CN" altLang="en-US" dirty="0" smtClean="0"/>
              <a:t>清爽简洁的界面</a:t>
            </a:r>
            <a:endParaRPr lang="en-US" altLang="zh-CN" dirty="0"/>
          </a:p>
          <a:p>
            <a:r>
              <a:rPr lang="zh-CN" altLang="en-US" dirty="0" smtClean="0"/>
              <a:t>好的用户体验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66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主要使用语言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语言、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</a:p>
          <a:p>
            <a:r>
              <a:rPr lang="zh-CN" altLang="en-US" dirty="0" smtClean="0"/>
              <a:t>核心功能：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1) </a:t>
            </a:r>
            <a:r>
              <a:rPr lang="zh-CN" altLang="en-US" dirty="0" smtClean="0"/>
              <a:t>推荐书籍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2) </a:t>
            </a:r>
            <a:r>
              <a:rPr lang="zh-CN" altLang="en-US" dirty="0" smtClean="0"/>
              <a:t>阅读书籍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3) </a:t>
            </a:r>
            <a:r>
              <a:rPr lang="zh-CN" altLang="en-US" dirty="0" smtClean="0"/>
              <a:t>搜索书籍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微信小程序客户端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1) </a:t>
            </a:r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2) </a:t>
            </a:r>
            <a:r>
              <a:rPr lang="zh-CN" altLang="en-US" dirty="0" smtClean="0"/>
              <a:t>数据展示</a:t>
            </a:r>
            <a:endParaRPr lang="en-US" altLang="zh-CN" dirty="0" smtClean="0"/>
          </a:p>
          <a:p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1)</a:t>
            </a:r>
            <a:r>
              <a:rPr lang="zh-CN" altLang="en-US" dirty="0" smtClean="0"/>
              <a:t>请求处理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2)</a:t>
            </a:r>
            <a:r>
              <a:rPr lang="zh-CN" altLang="en-US" dirty="0" smtClean="0"/>
              <a:t>爬虫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3)</a:t>
            </a:r>
            <a:r>
              <a:rPr lang="zh-CN" altLang="en-US" dirty="0" smtClean="0"/>
              <a:t>后台管理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88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1152"/>
            <a:ext cx="5904656" cy="641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24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核心模块设计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搜索书籍模块</a:t>
            </a:r>
            <a:endParaRPr lang="en-US" altLang="zh-CN" dirty="0" smtClean="0"/>
          </a:p>
          <a:p>
            <a:r>
              <a:rPr lang="zh-CN" altLang="en-US" dirty="0" smtClean="0"/>
              <a:t>数据更新模块</a:t>
            </a:r>
            <a:endParaRPr lang="en-US" altLang="zh-CN" dirty="0" smtClean="0"/>
          </a:p>
          <a:p>
            <a:r>
              <a:rPr lang="zh-CN" altLang="en-US" dirty="0" smtClean="0"/>
              <a:t>推荐、分类信息请求模块</a:t>
            </a:r>
            <a:endParaRPr lang="en-US" altLang="zh-CN" dirty="0" smtClean="0"/>
          </a:p>
          <a:p>
            <a:r>
              <a:rPr lang="zh-CN" altLang="en-US" dirty="0" smtClean="0"/>
              <a:t>书籍信息查看模块</a:t>
            </a:r>
            <a:endParaRPr lang="en-US" altLang="zh-CN" dirty="0" smtClean="0"/>
          </a:p>
          <a:p>
            <a:r>
              <a:rPr lang="zh-CN" altLang="en-US" dirty="0" smtClean="0"/>
              <a:t>章节阅读模块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24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850106"/>
          </a:xfrm>
        </p:spPr>
        <p:txBody>
          <a:bodyPr/>
          <a:lstStyle/>
          <a:p>
            <a:r>
              <a:rPr lang="zh-CN" altLang="en-US" dirty="0" smtClean="0"/>
              <a:t>搜索书籍模块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608512" cy="517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4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850106"/>
          </a:xfrm>
        </p:spPr>
        <p:txBody>
          <a:bodyPr/>
          <a:lstStyle/>
          <a:p>
            <a:r>
              <a:rPr lang="zh-CN" altLang="en-US" dirty="0" smtClean="0"/>
              <a:t>数据更新模块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972636"/>
              </p:ext>
            </p:extLst>
          </p:nvPr>
        </p:nvGraphicFramePr>
        <p:xfrm>
          <a:off x="2411760" y="1052736"/>
          <a:ext cx="3960440" cy="54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2217791" imgH="3090150" progId="Visio.Drawing.11">
                  <p:embed/>
                </p:oleObj>
              </mc:Choice>
              <mc:Fallback>
                <p:oleObj name="Visio" r:id="rId3" imgW="2217791" imgH="30901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52736"/>
                        <a:ext cx="3960440" cy="54971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0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254</Words>
  <Application>Microsoft Office PowerPoint</Application>
  <PresentationFormat>全屏显示(4:3)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Microsoft Visio 绘图</vt:lpstr>
      <vt:lpstr>基于微信小程序的小说阅读系统的设计与实现</vt:lpstr>
      <vt:lpstr>目录</vt:lpstr>
      <vt:lpstr>项目的背景和意义</vt:lpstr>
      <vt:lpstr>项目介绍</vt:lpstr>
      <vt:lpstr>总体设计</vt:lpstr>
      <vt:lpstr>PowerPoint 演示文稿</vt:lpstr>
      <vt:lpstr>核心模块设计</vt:lpstr>
      <vt:lpstr>搜索书籍模块</vt:lpstr>
      <vt:lpstr>数据更新模块</vt:lpstr>
      <vt:lpstr>推荐、分类信息请求模块</vt:lpstr>
      <vt:lpstr>书籍信息查看模块</vt:lpstr>
      <vt:lpstr>章节阅读模块</vt:lpstr>
      <vt:lpstr>数据库设计</vt:lpstr>
      <vt:lpstr>实体间联系</vt:lpstr>
      <vt:lpstr>研究成果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基于微信小程序的小说阅读系统的设计与实现</dc:title>
  <dc:creator>Administrator</dc:creator>
  <cp:lastModifiedBy>境界的彼方</cp:lastModifiedBy>
  <cp:revision>23</cp:revision>
  <dcterms:created xsi:type="dcterms:W3CDTF">2017-03-20T06:30:55Z</dcterms:created>
  <dcterms:modified xsi:type="dcterms:W3CDTF">2017-03-21T03:00:30Z</dcterms:modified>
</cp:coreProperties>
</file>