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72" r:id="rId5"/>
    <p:sldId id="291" r:id="rId6"/>
    <p:sldId id="289" r:id="rId7"/>
    <p:sldId id="260" r:id="rId8"/>
    <p:sldId id="273" r:id="rId9"/>
    <p:sldId id="261" r:id="rId10"/>
    <p:sldId id="262" r:id="rId11"/>
    <p:sldId id="274" r:id="rId12"/>
    <p:sldId id="292" r:id="rId13"/>
    <p:sldId id="294" r:id="rId14"/>
    <p:sldId id="277" r:id="rId15"/>
    <p:sldId id="278" r:id="rId16"/>
    <p:sldId id="279" r:id="rId17"/>
    <p:sldId id="280" r:id="rId18"/>
    <p:sldId id="257" r:id="rId19"/>
    <p:sldId id="293" r:id="rId20"/>
    <p:sldId id="282" r:id="rId21"/>
    <p:sldId id="283" r:id="rId22"/>
    <p:sldId id="284" r:id="rId23"/>
    <p:sldId id="285" r:id="rId24"/>
    <p:sldId id="286" r:id="rId25"/>
    <p:sldId id="264" r:id="rId26"/>
    <p:sldId id="265" r:id="rId27"/>
    <p:sldId id="298" r:id="rId28"/>
    <p:sldId id="288" r:id="rId29"/>
    <p:sldId id="297" r:id="rId30"/>
    <p:sldId id="267" r:id="rId31"/>
    <p:sldId id="300" r:id="rId32"/>
    <p:sldId id="304" r:id="rId33"/>
    <p:sldId id="305" r:id="rId34"/>
    <p:sldId id="302" r:id="rId35"/>
    <p:sldId id="306" r:id="rId36"/>
    <p:sldId id="25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295"/>
    <a:srgbClr val="1CADE4"/>
    <a:srgbClr val="434C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19" autoAdjust="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IT GOSWAMI" userId="6dc9e1897cb517bb" providerId="LiveId" clId="{B31E32A4-520E-4546-B893-6F538959CCFC}"/>
    <pc:docChg chg="undo redo custSel addSld delSld modSld sldOrd modMainMaster">
      <pc:chgData name="AMRIT GOSWAMI" userId="6dc9e1897cb517bb" providerId="LiveId" clId="{B31E32A4-520E-4546-B893-6F538959CCFC}" dt="2020-10-21T15:01:04.249" v="2476" actId="255"/>
      <pc:docMkLst>
        <pc:docMk/>
      </pc:docMkLst>
      <pc:sldChg chg="modSp add mod">
        <pc:chgData name="AMRIT GOSWAMI" userId="6dc9e1897cb517bb" providerId="LiveId" clId="{B31E32A4-520E-4546-B893-6F538959CCFC}" dt="2020-10-20T16:52:50.256" v="626" actId="27636"/>
        <pc:sldMkLst>
          <pc:docMk/>
          <pc:sldMk cId="1661008937" sldId="257"/>
        </pc:sldMkLst>
        <pc:spChg chg="mod">
          <ac:chgData name="AMRIT GOSWAMI" userId="6dc9e1897cb517bb" providerId="LiveId" clId="{B31E32A4-520E-4546-B893-6F538959CCFC}" dt="2020-10-20T16:52:50.256" v="626" actId="27636"/>
          <ac:spMkLst>
            <pc:docMk/>
            <pc:sldMk cId="1661008937" sldId="257"/>
            <ac:spMk id="3" creationId="{D348B599-40F0-4DF2-8DC5-1585C9B26DFA}"/>
          </ac:spMkLst>
        </pc:spChg>
      </pc:sldChg>
      <pc:sldChg chg="modSp add del mod">
        <pc:chgData name="AMRIT GOSWAMI" userId="6dc9e1897cb517bb" providerId="LiveId" clId="{B31E32A4-520E-4546-B893-6F538959CCFC}" dt="2020-10-20T16:53:36.622" v="637" actId="47"/>
        <pc:sldMkLst>
          <pc:docMk/>
          <pc:sldMk cId="77178687" sldId="258"/>
        </pc:sldMkLst>
        <pc:spChg chg="mod">
          <ac:chgData name="AMRIT GOSWAMI" userId="6dc9e1897cb517bb" providerId="LiveId" clId="{B31E32A4-520E-4546-B893-6F538959CCFC}" dt="2020-10-20T16:53:12.453" v="630" actId="27636"/>
          <ac:spMkLst>
            <pc:docMk/>
            <pc:sldMk cId="77178687" sldId="258"/>
            <ac:spMk id="5" creationId="{00000000-0000-0000-0000-000000000000}"/>
          </ac:spMkLst>
        </pc:spChg>
      </pc:sldChg>
      <pc:sldChg chg="modSp add mod">
        <pc:chgData name="AMRIT GOSWAMI" userId="6dc9e1897cb517bb" providerId="LiveId" clId="{B31E32A4-520E-4546-B893-6F538959CCFC}" dt="2020-10-21T14:59:26.051" v="2453" actId="313"/>
        <pc:sldMkLst>
          <pc:docMk/>
          <pc:sldMk cId="4117821201" sldId="258"/>
        </pc:sldMkLst>
        <pc:spChg chg="mod">
          <ac:chgData name="AMRIT GOSWAMI" userId="6dc9e1897cb517bb" providerId="LiveId" clId="{B31E32A4-520E-4546-B893-6F538959CCFC}" dt="2020-10-21T14:59:26.051" v="2453" actId="313"/>
          <ac:spMkLst>
            <pc:docMk/>
            <pc:sldMk cId="4117821201" sldId="258"/>
            <ac:spMk id="3" creationId="{00000000-0000-0000-0000-000000000000}"/>
          </ac:spMkLst>
        </pc:spChg>
      </pc:sldChg>
      <pc:sldChg chg="add del">
        <pc:chgData name="AMRIT GOSWAMI" userId="6dc9e1897cb517bb" providerId="LiveId" clId="{B31E32A4-520E-4546-B893-6F538959CCFC}" dt="2020-10-20T18:01:12.189" v="830" actId="47"/>
        <pc:sldMkLst>
          <pc:docMk/>
          <pc:sldMk cId="4064774410" sldId="259"/>
        </pc:sldMkLst>
      </pc:sldChg>
      <pc:sldChg chg="addSp delSp modSp add del mod">
        <pc:chgData name="AMRIT GOSWAMI" userId="6dc9e1897cb517bb" providerId="LiveId" clId="{B31E32A4-520E-4546-B893-6F538959CCFC}" dt="2020-10-20T18:34:43.100" v="1317" actId="1036"/>
        <pc:sldMkLst>
          <pc:docMk/>
          <pc:sldMk cId="422896311" sldId="260"/>
        </pc:sldMkLst>
        <pc:spChg chg="mod">
          <ac:chgData name="AMRIT GOSWAMI" userId="6dc9e1897cb517bb" providerId="LiveId" clId="{B31E32A4-520E-4546-B893-6F538959CCFC}" dt="2020-10-20T18:34:43.100" v="1317" actId="1036"/>
          <ac:spMkLst>
            <pc:docMk/>
            <pc:sldMk cId="422896311" sldId="260"/>
            <ac:spMk id="2" creationId="{1BCE0CD4-06EE-42AB-A94D-45292B8C8D86}"/>
          </ac:spMkLst>
        </pc:spChg>
        <pc:spChg chg="mod">
          <ac:chgData name="AMRIT GOSWAMI" userId="6dc9e1897cb517bb" providerId="LiveId" clId="{B31E32A4-520E-4546-B893-6F538959CCFC}" dt="2020-10-20T18:21:10.765" v="918" actId="1076"/>
          <ac:spMkLst>
            <pc:docMk/>
            <pc:sldMk cId="422896311" sldId="260"/>
            <ac:spMk id="3" creationId="{B6B6EDD4-1C6D-4ADC-A9E2-D9B3EF41B414}"/>
          </ac:spMkLst>
        </pc:spChg>
        <pc:picChg chg="add del mod">
          <ac:chgData name="AMRIT GOSWAMI" userId="6dc9e1897cb517bb" providerId="LiveId" clId="{B31E32A4-520E-4546-B893-6F538959CCFC}" dt="2020-10-20T18:20:42.832" v="912" actId="478"/>
          <ac:picMkLst>
            <pc:docMk/>
            <pc:sldMk cId="422896311" sldId="260"/>
            <ac:picMk id="5" creationId="{2A022FD7-ABDD-43EE-9B13-61DD6A05E21B}"/>
          </ac:picMkLst>
        </pc:picChg>
        <pc:picChg chg="add del mod">
          <ac:chgData name="AMRIT GOSWAMI" userId="6dc9e1897cb517bb" providerId="LiveId" clId="{B31E32A4-520E-4546-B893-6F538959CCFC}" dt="2020-10-20T18:20:44.852" v="914" actId="478"/>
          <ac:picMkLst>
            <pc:docMk/>
            <pc:sldMk cId="422896311" sldId="260"/>
            <ac:picMk id="7" creationId="{DEA98433-EE88-4021-815B-2B60AF14C41B}"/>
          </ac:picMkLst>
        </pc:picChg>
        <pc:picChg chg="add del mod">
          <ac:chgData name="AMRIT GOSWAMI" userId="6dc9e1897cb517bb" providerId="LiveId" clId="{B31E32A4-520E-4546-B893-6F538959CCFC}" dt="2020-10-20T18:20:43.915" v="913" actId="478"/>
          <ac:picMkLst>
            <pc:docMk/>
            <pc:sldMk cId="422896311" sldId="260"/>
            <ac:picMk id="9" creationId="{710EDBE4-F493-4DF8-9ADD-0BEBA4E571ED}"/>
          </ac:picMkLst>
        </pc:picChg>
        <pc:picChg chg="add mod">
          <ac:chgData name="AMRIT GOSWAMI" userId="6dc9e1897cb517bb" providerId="LiveId" clId="{B31E32A4-520E-4546-B893-6F538959CCFC}" dt="2020-10-20T18:21:16.688" v="920" actId="1076"/>
          <ac:picMkLst>
            <pc:docMk/>
            <pc:sldMk cId="422896311" sldId="260"/>
            <ac:picMk id="11" creationId="{8CB21FAC-9D19-4B42-801F-7919121DCECC}"/>
          </ac:picMkLst>
        </pc:picChg>
      </pc:sldChg>
      <pc:sldChg chg="modSp mod">
        <pc:chgData name="AMRIT GOSWAMI" userId="6dc9e1897cb517bb" providerId="LiveId" clId="{B31E32A4-520E-4546-B893-6F538959CCFC}" dt="2020-10-20T16:58:05.619" v="675" actId="20577"/>
        <pc:sldMkLst>
          <pc:docMk/>
          <pc:sldMk cId="4062267711" sldId="261"/>
        </pc:sldMkLst>
        <pc:spChg chg="mod">
          <ac:chgData name="AMRIT GOSWAMI" userId="6dc9e1897cb517bb" providerId="LiveId" clId="{B31E32A4-520E-4546-B893-6F538959CCFC}" dt="2020-10-20T16:58:05.619" v="675" actId="20577"/>
          <ac:spMkLst>
            <pc:docMk/>
            <pc:sldMk cId="4062267711" sldId="261"/>
            <ac:spMk id="2" creationId="{A73722B6-6B87-4508-8078-0E5C29DDAB11}"/>
          </ac:spMkLst>
        </pc:spChg>
        <pc:spChg chg="mod">
          <ac:chgData name="AMRIT GOSWAMI" userId="6dc9e1897cb517bb" providerId="LiveId" clId="{B31E32A4-520E-4546-B893-6F538959CCFC}" dt="2020-10-20T15:39:42.730" v="126" actId="20577"/>
          <ac:spMkLst>
            <pc:docMk/>
            <pc:sldMk cId="4062267711" sldId="261"/>
            <ac:spMk id="3" creationId="{1998B63D-EC76-4000-9D92-C077CA955C88}"/>
          </ac:spMkLst>
        </pc:spChg>
      </pc:sldChg>
      <pc:sldChg chg="modSp mod">
        <pc:chgData name="AMRIT GOSWAMI" userId="6dc9e1897cb517bb" providerId="LiveId" clId="{B31E32A4-520E-4546-B893-6F538959CCFC}" dt="2020-10-20T16:58:09.146" v="676" actId="20577"/>
        <pc:sldMkLst>
          <pc:docMk/>
          <pc:sldMk cId="3518952007" sldId="262"/>
        </pc:sldMkLst>
        <pc:spChg chg="mod">
          <ac:chgData name="AMRIT GOSWAMI" userId="6dc9e1897cb517bb" providerId="LiveId" clId="{B31E32A4-520E-4546-B893-6F538959CCFC}" dt="2020-10-20T16:58:09.146" v="676" actId="20577"/>
          <ac:spMkLst>
            <pc:docMk/>
            <pc:sldMk cId="3518952007" sldId="262"/>
            <ac:spMk id="2" creationId="{DEBDA01B-A17B-4278-AD87-A55568356865}"/>
          </ac:spMkLst>
        </pc:spChg>
        <pc:spChg chg="mod">
          <ac:chgData name="AMRIT GOSWAMI" userId="6dc9e1897cb517bb" providerId="LiveId" clId="{B31E32A4-520E-4546-B893-6F538959CCFC}" dt="2020-10-20T15:39:51.172" v="128" actId="5793"/>
          <ac:spMkLst>
            <pc:docMk/>
            <pc:sldMk cId="3518952007" sldId="262"/>
            <ac:spMk id="3" creationId="{27DF5D02-7DDF-4C1B-BF54-A24E05B0F400}"/>
          </ac:spMkLst>
        </pc:spChg>
      </pc:sldChg>
      <pc:sldChg chg="addSp delSp modSp del mod">
        <pc:chgData name="AMRIT GOSWAMI" userId="6dc9e1897cb517bb" providerId="LiveId" clId="{B31E32A4-520E-4546-B893-6F538959CCFC}" dt="2020-10-20T18:19:16.988" v="906" actId="47"/>
        <pc:sldMkLst>
          <pc:docMk/>
          <pc:sldMk cId="3144968366" sldId="263"/>
        </pc:sldMkLst>
        <pc:spChg chg="mod">
          <ac:chgData name="AMRIT GOSWAMI" userId="6dc9e1897cb517bb" providerId="LiveId" clId="{B31E32A4-520E-4546-B893-6F538959CCFC}" dt="2020-10-20T16:58:16.518" v="678" actId="20577"/>
          <ac:spMkLst>
            <pc:docMk/>
            <pc:sldMk cId="3144968366" sldId="263"/>
            <ac:spMk id="2" creationId="{DDC258E8-78B3-457C-83A0-16F537F2E221}"/>
          </ac:spMkLst>
        </pc:spChg>
        <pc:spChg chg="mod">
          <ac:chgData name="AMRIT GOSWAMI" userId="6dc9e1897cb517bb" providerId="LiveId" clId="{B31E32A4-520E-4546-B893-6F538959CCFC}" dt="2020-10-20T15:59:58.677" v="608" actId="1076"/>
          <ac:spMkLst>
            <pc:docMk/>
            <pc:sldMk cId="3144968366" sldId="263"/>
            <ac:spMk id="3" creationId="{7FFB3C00-CC85-42A3-864E-86486F6ACE95}"/>
          </ac:spMkLst>
        </pc:spChg>
        <pc:spChg chg="add del mod">
          <ac:chgData name="AMRIT GOSWAMI" userId="6dc9e1897cb517bb" providerId="LiveId" clId="{B31E32A4-520E-4546-B893-6F538959CCFC}" dt="2020-10-20T16:51:34.901" v="624" actId="478"/>
          <ac:spMkLst>
            <pc:docMk/>
            <pc:sldMk cId="3144968366" sldId="263"/>
            <ac:spMk id="6" creationId="{7AAA5026-3D5D-4891-9935-46D9FD9A49B7}"/>
          </ac:spMkLst>
        </pc:spChg>
        <pc:graphicFrameChg chg="add del mod">
          <ac:chgData name="AMRIT GOSWAMI" userId="6dc9e1897cb517bb" providerId="LiveId" clId="{B31E32A4-520E-4546-B893-6F538959CCFC}" dt="2020-10-20T16:51:32.649" v="623" actId="478"/>
          <ac:graphicFrameMkLst>
            <pc:docMk/>
            <pc:sldMk cId="3144968366" sldId="263"/>
            <ac:graphicFrameMk id="5" creationId="{11C0C73B-F058-4082-9965-C11CD5EF4DEE}"/>
          </ac:graphicFrameMkLst>
        </pc:graphicFrameChg>
      </pc:sldChg>
      <pc:sldChg chg="modSp add del mod">
        <pc:chgData name="AMRIT GOSWAMI" userId="6dc9e1897cb517bb" providerId="LiveId" clId="{B31E32A4-520E-4546-B893-6F538959CCFC}" dt="2020-10-20T15:53:59.877" v="405" actId="47"/>
        <pc:sldMkLst>
          <pc:docMk/>
          <pc:sldMk cId="838570366" sldId="264"/>
        </pc:sldMkLst>
        <pc:spChg chg="mod">
          <ac:chgData name="AMRIT GOSWAMI" userId="6dc9e1897cb517bb" providerId="LiveId" clId="{B31E32A4-520E-4546-B893-6F538959CCFC}" dt="2020-10-20T15:52:54.868" v="393" actId="21"/>
          <ac:spMkLst>
            <pc:docMk/>
            <pc:sldMk cId="838570366" sldId="264"/>
            <ac:spMk id="3" creationId="{2BB5C7BB-A93E-4312-BD5D-6464F4378114}"/>
          </ac:spMkLst>
        </pc:spChg>
      </pc:sldChg>
      <pc:sldChg chg="add">
        <pc:chgData name="AMRIT GOSWAMI" userId="6dc9e1897cb517bb" providerId="LiveId" clId="{B31E32A4-520E-4546-B893-6F538959CCFC}" dt="2020-10-20T16:52:50.217" v="625"/>
        <pc:sldMkLst>
          <pc:docMk/>
          <pc:sldMk cId="4286138194" sldId="264"/>
        </pc:sldMkLst>
      </pc:sldChg>
      <pc:sldChg chg="add">
        <pc:chgData name="AMRIT GOSWAMI" userId="6dc9e1897cb517bb" providerId="LiveId" clId="{B31E32A4-520E-4546-B893-6F538959CCFC}" dt="2020-10-20T16:52:50.217" v="625"/>
        <pc:sldMkLst>
          <pc:docMk/>
          <pc:sldMk cId="837805987" sldId="265"/>
        </pc:sldMkLst>
      </pc:sldChg>
      <pc:sldChg chg="del">
        <pc:chgData name="AMRIT GOSWAMI" userId="6dc9e1897cb517bb" providerId="LiveId" clId="{B31E32A4-520E-4546-B893-6F538959CCFC}" dt="2020-10-20T15:54:03.765" v="406" actId="47"/>
        <pc:sldMkLst>
          <pc:docMk/>
          <pc:sldMk cId="3413319524" sldId="265"/>
        </pc:sldMkLst>
      </pc:sldChg>
      <pc:sldChg chg="modSp del mod">
        <pc:chgData name="AMRIT GOSWAMI" userId="6dc9e1897cb517bb" providerId="LiveId" clId="{B31E32A4-520E-4546-B893-6F538959CCFC}" dt="2020-10-20T15:54:04.811" v="407" actId="47"/>
        <pc:sldMkLst>
          <pc:docMk/>
          <pc:sldMk cId="1880718206" sldId="266"/>
        </pc:sldMkLst>
        <pc:spChg chg="mod">
          <ac:chgData name="AMRIT GOSWAMI" userId="6dc9e1897cb517bb" providerId="LiveId" clId="{B31E32A4-520E-4546-B893-6F538959CCFC}" dt="2020-10-20T08:58:35.347" v="0" actId="20577"/>
          <ac:spMkLst>
            <pc:docMk/>
            <pc:sldMk cId="1880718206" sldId="266"/>
            <ac:spMk id="2" creationId="{77AF1582-FAB4-4645-AD63-FD5EFF6C3A1C}"/>
          </ac:spMkLst>
        </pc:spChg>
      </pc:sldChg>
      <pc:sldChg chg="add del">
        <pc:chgData name="AMRIT GOSWAMI" userId="6dc9e1897cb517bb" providerId="LiveId" clId="{B31E32A4-520E-4546-B893-6F538959CCFC}" dt="2020-10-20T16:54:25.429" v="647" actId="47"/>
        <pc:sldMkLst>
          <pc:docMk/>
          <pc:sldMk cId="4249449292" sldId="266"/>
        </pc:sldMkLst>
      </pc:sldChg>
      <pc:sldChg chg="modSp add mod">
        <pc:chgData name="AMRIT GOSWAMI" userId="6dc9e1897cb517bb" providerId="LiveId" clId="{B31E32A4-520E-4546-B893-6F538959CCFC}" dt="2020-10-21T03:54:52.877" v="1650" actId="207"/>
        <pc:sldMkLst>
          <pc:docMk/>
          <pc:sldMk cId="1581322101" sldId="267"/>
        </pc:sldMkLst>
        <pc:spChg chg="mod">
          <ac:chgData name="AMRIT GOSWAMI" userId="6dc9e1897cb517bb" providerId="LiveId" clId="{B31E32A4-520E-4546-B893-6F538959CCFC}" dt="2020-10-21T03:54:28.219" v="1645" actId="27636"/>
          <ac:spMkLst>
            <pc:docMk/>
            <pc:sldMk cId="1581322101" sldId="267"/>
            <ac:spMk id="2" creationId="{D68AB1D2-93B7-42B7-A5FE-0C5810BBA2D8}"/>
          </ac:spMkLst>
        </pc:spChg>
        <pc:spChg chg="mod">
          <ac:chgData name="AMRIT GOSWAMI" userId="6dc9e1897cb517bb" providerId="LiveId" clId="{B31E32A4-520E-4546-B893-6F538959CCFC}" dt="2020-10-21T03:54:52.877" v="1650" actId="207"/>
          <ac:spMkLst>
            <pc:docMk/>
            <pc:sldMk cId="1581322101" sldId="267"/>
            <ac:spMk id="3" creationId="{C1D39B5A-090B-4FD1-825E-1197153EBD46}"/>
          </ac:spMkLst>
        </pc:spChg>
      </pc:sldChg>
      <pc:sldChg chg="del">
        <pc:chgData name="AMRIT GOSWAMI" userId="6dc9e1897cb517bb" providerId="LiveId" clId="{B31E32A4-520E-4546-B893-6F538959CCFC}" dt="2020-10-20T15:54:05.019" v="408" actId="47"/>
        <pc:sldMkLst>
          <pc:docMk/>
          <pc:sldMk cId="2926495693" sldId="267"/>
        </pc:sldMkLst>
      </pc:sldChg>
      <pc:sldChg chg="del">
        <pc:chgData name="AMRIT GOSWAMI" userId="6dc9e1897cb517bb" providerId="LiveId" clId="{B31E32A4-520E-4546-B893-6F538959CCFC}" dt="2020-10-20T15:54:05.177" v="409" actId="47"/>
        <pc:sldMkLst>
          <pc:docMk/>
          <pc:sldMk cId="1405600913" sldId="268"/>
        </pc:sldMkLst>
      </pc:sldChg>
      <pc:sldChg chg="del">
        <pc:chgData name="AMRIT GOSWAMI" userId="6dc9e1897cb517bb" providerId="LiveId" clId="{B31E32A4-520E-4546-B893-6F538959CCFC}" dt="2020-10-20T15:54:05.313" v="410" actId="47"/>
        <pc:sldMkLst>
          <pc:docMk/>
          <pc:sldMk cId="2442017896" sldId="269"/>
        </pc:sldMkLst>
      </pc:sldChg>
      <pc:sldChg chg="add del">
        <pc:chgData name="AMRIT GOSWAMI" userId="6dc9e1897cb517bb" providerId="LiveId" clId="{B31E32A4-520E-4546-B893-6F538959CCFC}" dt="2020-10-20T15:54:10.099" v="419" actId="47"/>
        <pc:sldMkLst>
          <pc:docMk/>
          <pc:sldMk cId="1264163482" sldId="270"/>
        </pc:sldMkLst>
      </pc:sldChg>
      <pc:sldChg chg="modSp mod">
        <pc:chgData name="AMRIT GOSWAMI" userId="6dc9e1897cb517bb" providerId="LiveId" clId="{B31E32A4-520E-4546-B893-6F538959CCFC}" dt="2020-10-20T18:23:58.216" v="950" actId="20577"/>
        <pc:sldMkLst>
          <pc:docMk/>
          <pc:sldMk cId="2507233240" sldId="272"/>
        </pc:sldMkLst>
        <pc:spChg chg="mod">
          <ac:chgData name="AMRIT GOSWAMI" userId="6dc9e1897cb517bb" providerId="LiveId" clId="{B31E32A4-520E-4546-B893-6F538959CCFC}" dt="2020-10-20T18:22:30.847" v="926" actId="1076"/>
          <ac:spMkLst>
            <pc:docMk/>
            <pc:sldMk cId="2507233240" sldId="272"/>
            <ac:spMk id="2" creationId="{8AD5A226-001E-426F-88F8-9CE3184E73F0}"/>
          </ac:spMkLst>
        </pc:spChg>
        <pc:spChg chg="mod">
          <ac:chgData name="AMRIT GOSWAMI" userId="6dc9e1897cb517bb" providerId="LiveId" clId="{B31E32A4-520E-4546-B893-6F538959CCFC}" dt="2020-10-20T18:23:58.216" v="950" actId="20577"/>
          <ac:spMkLst>
            <pc:docMk/>
            <pc:sldMk cId="2507233240" sldId="272"/>
            <ac:spMk id="4" creationId="{D9DD9D42-E1BE-4B19-B4AF-C37D9CA225C3}"/>
          </ac:spMkLst>
        </pc:spChg>
      </pc:sldChg>
      <pc:sldChg chg="modSp new mod">
        <pc:chgData name="AMRIT GOSWAMI" userId="6dc9e1897cb517bb" providerId="LiveId" clId="{B31E32A4-520E-4546-B893-6F538959CCFC}" dt="2020-10-20T16:57:56.226" v="673" actId="20577"/>
        <pc:sldMkLst>
          <pc:docMk/>
          <pc:sldMk cId="2167755010" sldId="273"/>
        </pc:sldMkLst>
        <pc:spChg chg="mod">
          <ac:chgData name="AMRIT GOSWAMI" userId="6dc9e1897cb517bb" providerId="LiveId" clId="{B31E32A4-520E-4546-B893-6F538959CCFC}" dt="2020-10-20T16:57:56.226" v="673" actId="20577"/>
          <ac:spMkLst>
            <pc:docMk/>
            <pc:sldMk cId="2167755010" sldId="273"/>
            <ac:spMk id="2" creationId="{FD064E5F-6448-4828-90FB-E05C5C6AEFDF}"/>
          </ac:spMkLst>
        </pc:spChg>
        <pc:spChg chg="mod">
          <ac:chgData name="AMRIT GOSWAMI" userId="6dc9e1897cb517bb" providerId="LiveId" clId="{B31E32A4-520E-4546-B893-6F538959CCFC}" dt="2020-10-20T16:57:52.328" v="672" actId="3626"/>
          <ac:spMkLst>
            <pc:docMk/>
            <pc:sldMk cId="2167755010" sldId="273"/>
            <ac:spMk id="3" creationId="{3B0EC746-060B-41E0-BA58-E7BB729B9BF2}"/>
          </ac:spMkLst>
        </pc:spChg>
      </pc:sldChg>
      <pc:sldChg chg="modSp new mod">
        <pc:chgData name="AMRIT GOSWAMI" userId="6dc9e1897cb517bb" providerId="LiveId" clId="{B31E32A4-520E-4546-B893-6F538959CCFC}" dt="2020-10-20T16:58:12.702" v="677" actId="20577"/>
        <pc:sldMkLst>
          <pc:docMk/>
          <pc:sldMk cId="4252871621" sldId="274"/>
        </pc:sldMkLst>
        <pc:spChg chg="mod">
          <ac:chgData name="AMRIT GOSWAMI" userId="6dc9e1897cb517bb" providerId="LiveId" clId="{B31E32A4-520E-4546-B893-6F538959CCFC}" dt="2020-10-20T16:58:12.702" v="677" actId="20577"/>
          <ac:spMkLst>
            <pc:docMk/>
            <pc:sldMk cId="4252871621" sldId="274"/>
            <ac:spMk id="2" creationId="{DB922782-0832-4851-9A47-95074B03C559}"/>
          </ac:spMkLst>
        </pc:spChg>
        <pc:spChg chg="mod">
          <ac:chgData name="AMRIT GOSWAMI" userId="6dc9e1897cb517bb" providerId="LiveId" clId="{B31E32A4-520E-4546-B893-6F538959CCFC}" dt="2020-10-20T15:40:45.326" v="138" actId="1076"/>
          <ac:spMkLst>
            <pc:docMk/>
            <pc:sldMk cId="4252871621" sldId="274"/>
            <ac:spMk id="3" creationId="{8F0092FD-1776-4EEA-96A0-FD6C0CF78AE3}"/>
          </ac:spMkLst>
        </pc:spChg>
      </pc:sldChg>
      <pc:sldChg chg="modSp new del mod">
        <pc:chgData name="AMRIT GOSWAMI" userId="6dc9e1897cb517bb" providerId="LiveId" clId="{B31E32A4-520E-4546-B893-6F538959CCFC}" dt="2020-10-20T15:48:50.847" v="325" actId="47"/>
        <pc:sldMkLst>
          <pc:docMk/>
          <pc:sldMk cId="333582323" sldId="275"/>
        </pc:sldMkLst>
        <pc:spChg chg="mod">
          <ac:chgData name="AMRIT GOSWAMI" userId="6dc9e1897cb517bb" providerId="LiveId" clId="{B31E32A4-520E-4546-B893-6F538959CCFC}" dt="2020-10-20T15:35:26.923" v="32"/>
          <ac:spMkLst>
            <pc:docMk/>
            <pc:sldMk cId="333582323" sldId="275"/>
            <ac:spMk id="2" creationId="{95605CBF-36A7-4F7A-AE68-EFDF4FF0487F}"/>
          </ac:spMkLst>
        </pc:spChg>
      </pc:sldChg>
      <pc:sldChg chg="new del">
        <pc:chgData name="AMRIT GOSWAMI" userId="6dc9e1897cb517bb" providerId="LiveId" clId="{B31E32A4-520E-4546-B893-6F538959CCFC}" dt="2020-10-20T15:42:58.704" v="141" actId="47"/>
        <pc:sldMkLst>
          <pc:docMk/>
          <pc:sldMk cId="528450518" sldId="276"/>
        </pc:sldMkLst>
      </pc:sldChg>
      <pc:sldChg chg="new del">
        <pc:chgData name="AMRIT GOSWAMI" userId="6dc9e1897cb517bb" providerId="LiveId" clId="{B31E32A4-520E-4546-B893-6F538959CCFC}" dt="2020-10-20T15:44:57.162" v="172" actId="47"/>
        <pc:sldMkLst>
          <pc:docMk/>
          <pc:sldMk cId="977226237" sldId="276"/>
        </pc:sldMkLst>
      </pc:sldChg>
      <pc:sldChg chg="modSp new del mod">
        <pc:chgData name="AMRIT GOSWAMI" userId="6dc9e1897cb517bb" providerId="LiveId" clId="{B31E32A4-520E-4546-B893-6F538959CCFC}" dt="2020-10-20T15:43:48.336" v="166" actId="47"/>
        <pc:sldMkLst>
          <pc:docMk/>
          <pc:sldMk cId="1144036553" sldId="276"/>
        </pc:sldMkLst>
        <pc:spChg chg="mod">
          <ac:chgData name="AMRIT GOSWAMI" userId="6dc9e1897cb517bb" providerId="LiveId" clId="{B31E32A4-520E-4546-B893-6F538959CCFC}" dt="2020-10-20T15:43:44.534" v="165" actId="27636"/>
          <ac:spMkLst>
            <pc:docMk/>
            <pc:sldMk cId="1144036553" sldId="276"/>
            <ac:spMk id="2" creationId="{FD904ADA-6C79-44EE-A022-F64B4CE609A1}"/>
          </ac:spMkLst>
        </pc:spChg>
        <pc:spChg chg="mod">
          <ac:chgData name="AMRIT GOSWAMI" userId="6dc9e1897cb517bb" providerId="LiveId" clId="{B31E32A4-520E-4546-B893-6F538959CCFC}" dt="2020-10-20T15:43:34.673" v="160" actId="27636"/>
          <ac:spMkLst>
            <pc:docMk/>
            <pc:sldMk cId="1144036553" sldId="276"/>
            <ac:spMk id="3" creationId="{0D6259C3-B8E4-47D6-8BE4-E30436EC3B0F}"/>
          </ac:spMkLst>
        </pc:spChg>
      </pc:sldChg>
      <pc:sldChg chg="addSp delSp modSp new del mod">
        <pc:chgData name="AMRIT GOSWAMI" userId="6dc9e1897cb517bb" providerId="LiveId" clId="{B31E32A4-520E-4546-B893-6F538959CCFC}" dt="2020-10-20T18:01:24.263" v="842" actId="47"/>
        <pc:sldMkLst>
          <pc:docMk/>
          <pc:sldMk cId="2350397353" sldId="276"/>
        </pc:sldMkLst>
        <pc:spChg chg="mod">
          <ac:chgData name="AMRIT GOSWAMI" userId="6dc9e1897cb517bb" providerId="LiveId" clId="{B31E32A4-520E-4546-B893-6F538959CCFC}" dt="2020-10-20T15:46:44.843" v="241" actId="20577"/>
          <ac:spMkLst>
            <pc:docMk/>
            <pc:sldMk cId="2350397353" sldId="276"/>
            <ac:spMk id="2" creationId="{3DC864E1-FEAC-4FC2-83D9-E91E30EC30B6}"/>
          </ac:spMkLst>
        </pc:spChg>
        <pc:spChg chg="add del mod">
          <ac:chgData name="AMRIT GOSWAMI" userId="6dc9e1897cb517bb" providerId="LiveId" clId="{B31E32A4-520E-4546-B893-6F538959CCFC}" dt="2020-10-20T15:59:27.546" v="606" actId="20577"/>
          <ac:spMkLst>
            <pc:docMk/>
            <pc:sldMk cId="2350397353" sldId="276"/>
            <ac:spMk id="3" creationId="{1D520C49-D803-442C-9324-A8CE6C77D2F2}"/>
          </ac:spMkLst>
        </pc:spChg>
      </pc:sldChg>
      <pc:sldChg chg="modSp new mod">
        <pc:chgData name="AMRIT GOSWAMI" userId="6dc9e1897cb517bb" providerId="LiveId" clId="{B31E32A4-520E-4546-B893-6F538959CCFC}" dt="2020-10-21T03:34:24.961" v="1411" actId="403"/>
        <pc:sldMkLst>
          <pc:docMk/>
          <pc:sldMk cId="3601236471" sldId="277"/>
        </pc:sldMkLst>
        <pc:spChg chg="mod">
          <ac:chgData name="AMRIT GOSWAMI" userId="6dc9e1897cb517bb" providerId="LiveId" clId="{B31E32A4-520E-4546-B893-6F538959CCFC}" dt="2020-10-20T16:57:49.607" v="670" actId="20577"/>
          <ac:spMkLst>
            <pc:docMk/>
            <pc:sldMk cId="3601236471" sldId="277"/>
            <ac:spMk id="2" creationId="{14098BBF-477A-4BDB-8687-0BD6940F0491}"/>
          </ac:spMkLst>
        </pc:spChg>
        <pc:spChg chg="mod">
          <ac:chgData name="AMRIT GOSWAMI" userId="6dc9e1897cb517bb" providerId="LiveId" clId="{B31E32A4-520E-4546-B893-6F538959CCFC}" dt="2020-10-21T03:34:24.961" v="1411" actId="403"/>
          <ac:spMkLst>
            <pc:docMk/>
            <pc:sldMk cId="3601236471" sldId="277"/>
            <ac:spMk id="3" creationId="{11B54729-9732-4901-A0AB-9E01D392CCCF}"/>
          </ac:spMkLst>
        </pc:spChg>
      </pc:sldChg>
      <pc:sldChg chg="modSp add del mod">
        <pc:chgData name="AMRIT GOSWAMI" userId="6dc9e1897cb517bb" providerId="LiveId" clId="{B31E32A4-520E-4546-B893-6F538959CCFC}" dt="2020-10-21T03:36:42.723" v="1415" actId="1076"/>
        <pc:sldMkLst>
          <pc:docMk/>
          <pc:sldMk cId="1073718597" sldId="278"/>
        </pc:sldMkLst>
        <pc:spChg chg="mod">
          <ac:chgData name="AMRIT GOSWAMI" userId="6dc9e1897cb517bb" providerId="LiveId" clId="{B31E32A4-520E-4546-B893-6F538959CCFC}" dt="2020-10-20T16:57:47.779" v="669" actId="20577"/>
          <ac:spMkLst>
            <pc:docMk/>
            <pc:sldMk cId="1073718597" sldId="278"/>
            <ac:spMk id="2" creationId="{14098BBF-477A-4BDB-8687-0BD6940F0491}"/>
          </ac:spMkLst>
        </pc:spChg>
        <pc:spChg chg="mod">
          <ac:chgData name="AMRIT GOSWAMI" userId="6dc9e1897cb517bb" providerId="LiveId" clId="{B31E32A4-520E-4546-B893-6F538959CCFC}" dt="2020-10-21T03:36:42.723" v="1415" actId="1076"/>
          <ac:spMkLst>
            <pc:docMk/>
            <pc:sldMk cId="1073718597" sldId="278"/>
            <ac:spMk id="3" creationId="{11B54729-9732-4901-A0AB-9E01D392CCCF}"/>
          </ac:spMkLst>
        </pc:spChg>
      </pc:sldChg>
      <pc:sldChg chg="addSp modSp new add del mod">
        <pc:chgData name="AMRIT GOSWAMI" userId="6dc9e1897cb517bb" providerId="LiveId" clId="{B31E32A4-520E-4546-B893-6F538959CCFC}" dt="2020-10-21T03:56:01.386" v="1673" actId="114"/>
        <pc:sldMkLst>
          <pc:docMk/>
          <pc:sldMk cId="4274412569" sldId="279"/>
        </pc:sldMkLst>
        <pc:spChg chg="mod">
          <ac:chgData name="AMRIT GOSWAMI" userId="6dc9e1897cb517bb" providerId="LiveId" clId="{B31E32A4-520E-4546-B893-6F538959CCFC}" dt="2020-10-21T03:42:04.856" v="1481" actId="20577"/>
          <ac:spMkLst>
            <pc:docMk/>
            <pc:sldMk cId="4274412569" sldId="279"/>
            <ac:spMk id="2" creationId="{75AD9657-590B-401B-94F9-D78889DB779D}"/>
          </ac:spMkLst>
        </pc:spChg>
        <pc:spChg chg="mod">
          <ac:chgData name="AMRIT GOSWAMI" userId="6dc9e1897cb517bb" providerId="LiveId" clId="{B31E32A4-520E-4546-B893-6F538959CCFC}" dt="2020-10-21T03:44:04.591" v="1487" actId="1076"/>
          <ac:spMkLst>
            <pc:docMk/>
            <pc:sldMk cId="4274412569" sldId="279"/>
            <ac:spMk id="3" creationId="{80E2DCDF-5101-46CB-AAAE-E96C2183FEFC}"/>
          </ac:spMkLst>
        </pc:spChg>
        <pc:spChg chg="add mod">
          <ac:chgData name="AMRIT GOSWAMI" userId="6dc9e1897cb517bb" providerId="LiveId" clId="{B31E32A4-520E-4546-B893-6F538959CCFC}" dt="2020-10-21T03:56:01.386" v="1673" actId="114"/>
          <ac:spMkLst>
            <pc:docMk/>
            <pc:sldMk cId="4274412569" sldId="279"/>
            <ac:spMk id="4" creationId="{88C876DC-25EB-4D47-83DA-8DEDD4AFE02E}"/>
          </ac:spMkLst>
        </pc:spChg>
      </pc:sldChg>
      <pc:sldChg chg="modSp add del mod">
        <pc:chgData name="AMRIT GOSWAMI" userId="6dc9e1897cb517bb" providerId="LiveId" clId="{B31E32A4-520E-4546-B893-6F538959CCFC}" dt="2020-10-21T03:45:43.209" v="1503" actId="1076"/>
        <pc:sldMkLst>
          <pc:docMk/>
          <pc:sldMk cId="1633852209" sldId="280"/>
        </pc:sldMkLst>
        <pc:spChg chg="mod">
          <ac:chgData name="AMRIT GOSWAMI" userId="6dc9e1897cb517bb" providerId="LiveId" clId="{B31E32A4-520E-4546-B893-6F538959CCFC}" dt="2020-10-21T03:45:35.996" v="1502" actId="20577"/>
          <ac:spMkLst>
            <pc:docMk/>
            <pc:sldMk cId="1633852209" sldId="280"/>
            <ac:spMk id="2" creationId="{75AD9657-590B-401B-94F9-D78889DB779D}"/>
          </ac:spMkLst>
        </pc:spChg>
        <pc:spChg chg="mod">
          <ac:chgData name="AMRIT GOSWAMI" userId="6dc9e1897cb517bb" providerId="LiveId" clId="{B31E32A4-520E-4546-B893-6F538959CCFC}" dt="2020-10-21T03:45:43.209" v="1503" actId="1076"/>
          <ac:spMkLst>
            <pc:docMk/>
            <pc:sldMk cId="1633852209" sldId="280"/>
            <ac:spMk id="3" creationId="{80E2DCDF-5101-46CB-AAAE-E96C2183FEFC}"/>
          </ac:spMkLst>
        </pc:spChg>
      </pc:sldChg>
      <pc:sldChg chg="modSp add del mod">
        <pc:chgData name="AMRIT GOSWAMI" userId="6dc9e1897cb517bb" providerId="LiveId" clId="{B31E32A4-520E-4546-B893-6F538959CCFC}" dt="2020-10-20T18:01:34.130" v="843" actId="47"/>
        <pc:sldMkLst>
          <pc:docMk/>
          <pc:sldMk cId="1135511019" sldId="281"/>
        </pc:sldMkLst>
        <pc:spChg chg="mod">
          <ac:chgData name="AMRIT GOSWAMI" userId="6dc9e1897cb517bb" providerId="LiveId" clId="{B31E32A4-520E-4546-B893-6F538959CCFC}" dt="2020-10-20T15:57:39.327" v="465" actId="20577"/>
          <ac:spMkLst>
            <pc:docMk/>
            <pc:sldMk cId="1135511019" sldId="281"/>
            <ac:spMk id="2" creationId="{3DC864E1-FEAC-4FC2-83D9-E91E30EC30B6}"/>
          </ac:spMkLst>
        </pc:spChg>
        <pc:spChg chg="mod">
          <ac:chgData name="AMRIT GOSWAMI" userId="6dc9e1897cb517bb" providerId="LiveId" clId="{B31E32A4-520E-4546-B893-6F538959CCFC}" dt="2020-10-20T15:59:01.669" v="584" actId="255"/>
          <ac:spMkLst>
            <pc:docMk/>
            <pc:sldMk cId="1135511019" sldId="281"/>
            <ac:spMk id="3" creationId="{1D520C49-D803-442C-9324-A8CE6C77D2F2}"/>
          </ac:spMkLst>
        </pc:spChg>
      </pc:sldChg>
      <pc:sldChg chg="add">
        <pc:chgData name="AMRIT GOSWAMI" userId="6dc9e1897cb517bb" providerId="LiveId" clId="{B31E32A4-520E-4546-B893-6F538959CCFC}" dt="2020-10-20T16:52:50.217" v="625"/>
        <pc:sldMkLst>
          <pc:docMk/>
          <pc:sldMk cId="2882166002" sldId="282"/>
        </pc:sldMkLst>
      </pc:sldChg>
      <pc:sldChg chg="add">
        <pc:chgData name="AMRIT GOSWAMI" userId="6dc9e1897cb517bb" providerId="LiveId" clId="{B31E32A4-520E-4546-B893-6F538959CCFC}" dt="2020-10-20T16:52:50.217" v="625"/>
        <pc:sldMkLst>
          <pc:docMk/>
          <pc:sldMk cId="3889532805" sldId="283"/>
        </pc:sldMkLst>
      </pc:sldChg>
      <pc:sldChg chg="modSp add mod">
        <pc:chgData name="AMRIT GOSWAMI" userId="6dc9e1897cb517bb" providerId="LiveId" clId="{B31E32A4-520E-4546-B893-6F538959CCFC}" dt="2020-10-21T04:15:07.497" v="1675" actId="313"/>
        <pc:sldMkLst>
          <pc:docMk/>
          <pc:sldMk cId="3849843936" sldId="284"/>
        </pc:sldMkLst>
        <pc:spChg chg="mod">
          <ac:chgData name="AMRIT GOSWAMI" userId="6dc9e1897cb517bb" providerId="LiveId" clId="{B31E32A4-520E-4546-B893-6F538959CCFC}" dt="2020-10-21T04:15:07.497" v="1675" actId="313"/>
          <ac:spMkLst>
            <pc:docMk/>
            <pc:sldMk cId="3849843936" sldId="284"/>
            <ac:spMk id="3" creationId="{55408FCB-7B6B-4FE7-9EEB-6CDCB37A3F7C}"/>
          </ac:spMkLst>
        </pc:spChg>
      </pc:sldChg>
      <pc:sldChg chg="add">
        <pc:chgData name="AMRIT GOSWAMI" userId="6dc9e1897cb517bb" providerId="LiveId" clId="{B31E32A4-520E-4546-B893-6F538959CCFC}" dt="2020-10-20T16:52:50.217" v="625"/>
        <pc:sldMkLst>
          <pc:docMk/>
          <pc:sldMk cId="3717870972" sldId="285"/>
        </pc:sldMkLst>
      </pc:sldChg>
      <pc:sldChg chg="add">
        <pc:chgData name="AMRIT GOSWAMI" userId="6dc9e1897cb517bb" providerId="LiveId" clId="{B31E32A4-520E-4546-B893-6F538959CCFC}" dt="2020-10-20T16:52:50.217" v="625"/>
        <pc:sldMkLst>
          <pc:docMk/>
          <pc:sldMk cId="2161204472" sldId="286"/>
        </pc:sldMkLst>
      </pc:sldChg>
      <pc:sldChg chg="modSp add del mod">
        <pc:chgData name="AMRIT GOSWAMI" userId="6dc9e1897cb517bb" providerId="LiveId" clId="{B31E32A4-520E-4546-B893-6F538959CCFC}" dt="2020-10-20T18:03:11.436" v="859" actId="47"/>
        <pc:sldMkLst>
          <pc:docMk/>
          <pc:sldMk cId="535426354" sldId="287"/>
        </pc:sldMkLst>
        <pc:spChg chg="mod">
          <ac:chgData name="AMRIT GOSWAMI" userId="6dc9e1897cb517bb" providerId="LiveId" clId="{B31E32A4-520E-4546-B893-6F538959CCFC}" dt="2020-10-20T16:53:34.307" v="636" actId="20577"/>
          <ac:spMkLst>
            <pc:docMk/>
            <pc:sldMk cId="535426354" sldId="287"/>
            <ac:spMk id="2" creationId="{3DC864E1-FEAC-4FC2-83D9-E91E30EC30B6}"/>
          </ac:spMkLst>
        </pc:spChg>
        <pc:spChg chg="mod">
          <ac:chgData name="AMRIT GOSWAMI" userId="6dc9e1897cb517bb" providerId="LiveId" clId="{B31E32A4-520E-4546-B893-6F538959CCFC}" dt="2020-10-20T16:53:25.264" v="634" actId="27636"/>
          <ac:spMkLst>
            <pc:docMk/>
            <pc:sldMk cId="535426354" sldId="287"/>
            <ac:spMk id="3" creationId="{1D520C49-D803-442C-9324-A8CE6C77D2F2}"/>
          </ac:spMkLst>
        </pc:spChg>
      </pc:sldChg>
      <pc:sldChg chg="addSp delSp modSp add mod">
        <pc:chgData name="AMRIT GOSWAMI" userId="6dc9e1897cb517bb" providerId="LiveId" clId="{B31E32A4-520E-4546-B893-6F538959CCFC}" dt="2020-10-20T16:54:53.815" v="662" actId="1076"/>
        <pc:sldMkLst>
          <pc:docMk/>
          <pc:sldMk cId="893954248" sldId="288"/>
        </pc:sldMkLst>
        <pc:spChg chg="mod">
          <ac:chgData name="AMRIT GOSWAMI" userId="6dc9e1897cb517bb" providerId="LiveId" clId="{B31E32A4-520E-4546-B893-6F538959CCFC}" dt="2020-10-20T16:54:53.815" v="662" actId="1076"/>
          <ac:spMkLst>
            <pc:docMk/>
            <pc:sldMk cId="893954248" sldId="288"/>
            <ac:spMk id="2" creationId="{3DC864E1-FEAC-4FC2-83D9-E91E30EC30B6}"/>
          </ac:spMkLst>
        </pc:spChg>
        <pc:spChg chg="del">
          <ac:chgData name="AMRIT GOSWAMI" userId="6dc9e1897cb517bb" providerId="LiveId" clId="{B31E32A4-520E-4546-B893-6F538959CCFC}" dt="2020-10-20T16:54:41.717" v="651" actId="478"/>
          <ac:spMkLst>
            <pc:docMk/>
            <pc:sldMk cId="893954248" sldId="288"/>
            <ac:spMk id="3" creationId="{1D520C49-D803-442C-9324-A8CE6C77D2F2}"/>
          </ac:spMkLst>
        </pc:spChg>
        <pc:spChg chg="add del mod">
          <ac:chgData name="AMRIT GOSWAMI" userId="6dc9e1897cb517bb" providerId="LiveId" clId="{B31E32A4-520E-4546-B893-6F538959CCFC}" dt="2020-10-20T16:54:44.268" v="652" actId="478"/>
          <ac:spMkLst>
            <pc:docMk/>
            <pc:sldMk cId="893954248" sldId="288"/>
            <ac:spMk id="5" creationId="{05D3AC2C-A867-4AE7-A5C7-67CB75049D05}"/>
          </ac:spMkLst>
        </pc:spChg>
      </pc:sldChg>
      <pc:sldChg chg="new del">
        <pc:chgData name="AMRIT GOSWAMI" userId="6dc9e1897cb517bb" providerId="LiveId" clId="{B31E32A4-520E-4546-B893-6F538959CCFC}" dt="2020-10-20T16:54:33.018" v="649" actId="47"/>
        <pc:sldMkLst>
          <pc:docMk/>
          <pc:sldMk cId="3758582490" sldId="288"/>
        </pc:sldMkLst>
      </pc:sldChg>
      <pc:sldChg chg="addSp delSp modSp new mod setBg">
        <pc:chgData name="AMRIT GOSWAMI" userId="6dc9e1897cb517bb" providerId="LiveId" clId="{B31E32A4-520E-4546-B893-6F538959CCFC}" dt="2020-10-20T18:05:08.125" v="899"/>
        <pc:sldMkLst>
          <pc:docMk/>
          <pc:sldMk cId="3749855430" sldId="289"/>
        </pc:sldMkLst>
        <pc:spChg chg="mod">
          <ac:chgData name="AMRIT GOSWAMI" userId="6dc9e1897cb517bb" providerId="LiveId" clId="{B31E32A4-520E-4546-B893-6F538959CCFC}" dt="2020-10-20T17:11:35.681" v="793" actId="113"/>
          <ac:spMkLst>
            <pc:docMk/>
            <pc:sldMk cId="3749855430" sldId="289"/>
            <ac:spMk id="2" creationId="{65E84DAC-1BA0-4000-BA28-07839FB06FBB}"/>
          </ac:spMkLst>
        </pc:spChg>
        <pc:spChg chg="add mod">
          <ac:chgData name="AMRIT GOSWAMI" userId="6dc9e1897cb517bb" providerId="LiveId" clId="{B31E32A4-520E-4546-B893-6F538959CCFC}" dt="2020-10-20T17:11:30.737" v="790" actId="208"/>
          <ac:spMkLst>
            <pc:docMk/>
            <pc:sldMk cId="3749855430" sldId="289"/>
            <ac:spMk id="3" creationId="{21A202A9-5B9C-4B2F-882E-826DB2BE785A}"/>
          </ac:spMkLst>
        </pc:spChg>
        <pc:spChg chg="add mod">
          <ac:chgData name="AMRIT GOSWAMI" userId="6dc9e1897cb517bb" providerId="LiveId" clId="{B31E32A4-520E-4546-B893-6F538959CCFC}" dt="2020-10-20T18:05:08.125" v="899"/>
          <ac:spMkLst>
            <pc:docMk/>
            <pc:sldMk cId="3749855430" sldId="289"/>
            <ac:spMk id="4" creationId="{E043071E-602B-4E3A-A2BD-6D4018479D9D}"/>
          </ac:spMkLst>
        </pc:spChg>
        <pc:spChg chg="add del mod">
          <ac:chgData name="AMRIT GOSWAMI" userId="6dc9e1897cb517bb" providerId="LiveId" clId="{B31E32A4-520E-4546-B893-6F538959CCFC}" dt="2020-10-20T18:01:15.954" v="832" actId="207"/>
          <ac:spMkLst>
            <pc:docMk/>
            <pc:sldMk cId="3749855430" sldId="289"/>
            <ac:spMk id="6" creationId="{844E6EED-5AC2-4C1C-8184-FF951660EE0F}"/>
          </ac:spMkLst>
        </pc:spChg>
        <pc:spChg chg="add mod">
          <ac:chgData name="AMRIT GOSWAMI" userId="6dc9e1897cb517bb" providerId="LiveId" clId="{B31E32A4-520E-4546-B893-6F538959CCFC}" dt="2020-10-20T18:01:16.509" v="835" actId="207"/>
          <ac:spMkLst>
            <pc:docMk/>
            <pc:sldMk cId="3749855430" sldId="289"/>
            <ac:spMk id="8" creationId="{F79B4F5E-50E9-4777-A405-F0F9429662DA}"/>
          </ac:spMkLst>
        </pc:spChg>
        <pc:spChg chg="add del mod">
          <ac:chgData name="AMRIT GOSWAMI" userId="6dc9e1897cb517bb" providerId="LiveId" clId="{B31E32A4-520E-4546-B893-6F538959CCFC}" dt="2020-10-20T18:01:16.475" v="834" actId="208"/>
          <ac:spMkLst>
            <pc:docMk/>
            <pc:sldMk cId="3749855430" sldId="289"/>
            <ac:spMk id="10" creationId="{7515DBDA-D15F-459A-A754-01D393C5E201}"/>
          </ac:spMkLst>
        </pc:spChg>
        <pc:spChg chg="add mod">
          <ac:chgData name="AMRIT GOSWAMI" userId="6dc9e1897cb517bb" providerId="LiveId" clId="{B31E32A4-520E-4546-B893-6F538959CCFC}" dt="2020-10-20T18:01:16.546" v="836" actId="207"/>
          <ac:spMkLst>
            <pc:docMk/>
            <pc:sldMk cId="3749855430" sldId="289"/>
            <ac:spMk id="12" creationId="{C5F41CC4-51F2-4B9B-BDE7-2F03B5F4A7B0}"/>
          </ac:spMkLst>
        </pc:spChg>
      </pc:sldChg>
      <pc:sldChg chg="add del">
        <pc:chgData name="AMRIT GOSWAMI" userId="6dc9e1897cb517bb" providerId="LiveId" clId="{B31E32A4-520E-4546-B893-6F538959CCFC}" dt="2020-10-20T18:01:20.516" v="839" actId="47"/>
        <pc:sldMkLst>
          <pc:docMk/>
          <pc:sldMk cId="550888017" sldId="290"/>
        </pc:sldMkLst>
      </pc:sldChg>
      <pc:sldChg chg="modSp add mod ord">
        <pc:chgData name="AMRIT GOSWAMI" userId="6dc9e1897cb517bb" providerId="LiveId" clId="{B31E32A4-520E-4546-B893-6F538959CCFC}" dt="2020-10-20T18:04:56.851" v="898" actId="1076"/>
        <pc:sldMkLst>
          <pc:docMk/>
          <pc:sldMk cId="601075693" sldId="291"/>
        </pc:sldMkLst>
        <pc:spChg chg="mod">
          <ac:chgData name="AMRIT GOSWAMI" userId="6dc9e1897cb517bb" providerId="LiveId" clId="{B31E32A4-520E-4546-B893-6F538959CCFC}" dt="2020-10-20T18:04:40.414" v="897" actId="14"/>
          <ac:spMkLst>
            <pc:docMk/>
            <pc:sldMk cId="601075693" sldId="291"/>
            <ac:spMk id="4" creationId="{E043071E-602B-4E3A-A2BD-6D4018479D9D}"/>
          </ac:spMkLst>
        </pc:spChg>
        <pc:spChg chg="mod">
          <ac:chgData name="AMRIT GOSWAMI" userId="6dc9e1897cb517bb" providerId="LiveId" clId="{B31E32A4-520E-4546-B893-6F538959CCFC}" dt="2020-10-20T18:04:56.851" v="898" actId="1076"/>
          <ac:spMkLst>
            <pc:docMk/>
            <pc:sldMk cId="601075693" sldId="291"/>
            <ac:spMk id="6" creationId="{844E6EED-5AC2-4C1C-8184-FF951660EE0F}"/>
          </ac:spMkLst>
        </pc:spChg>
        <pc:spChg chg="mod">
          <ac:chgData name="AMRIT GOSWAMI" userId="6dc9e1897cb517bb" providerId="LiveId" clId="{B31E32A4-520E-4546-B893-6F538959CCFC}" dt="2020-10-20T18:04:56.851" v="898" actId="1076"/>
          <ac:spMkLst>
            <pc:docMk/>
            <pc:sldMk cId="601075693" sldId="291"/>
            <ac:spMk id="8" creationId="{F79B4F5E-50E9-4777-A405-F0F9429662DA}"/>
          </ac:spMkLst>
        </pc:spChg>
        <pc:spChg chg="mod">
          <ac:chgData name="AMRIT GOSWAMI" userId="6dc9e1897cb517bb" providerId="LiveId" clId="{B31E32A4-520E-4546-B893-6F538959CCFC}" dt="2020-10-20T18:04:16.741" v="885" actId="255"/>
          <ac:spMkLst>
            <pc:docMk/>
            <pc:sldMk cId="601075693" sldId="291"/>
            <ac:spMk id="12" creationId="{C5F41CC4-51F2-4B9B-BDE7-2F03B5F4A7B0}"/>
          </ac:spMkLst>
        </pc:spChg>
      </pc:sldChg>
      <pc:sldChg chg="modSp add mod ord">
        <pc:chgData name="AMRIT GOSWAMI" userId="6dc9e1897cb517bb" providerId="LiveId" clId="{B31E32A4-520E-4546-B893-6F538959CCFC}" dt="2020-10-20T18:05:28.510" v="902" actId="207"/>
        <pc:sldMkLst>
          <pc:docMk/>
          <pc:sldMk cId="356758109" sldId="292"/>
        </pc:sldMkLst>
        <pc:spChg chg="mod">
          <ac:chgData name="AMRIT GOSWAMI" userId="6dc9e1897cb517bb" providerId="LiveId" clId="{B31E32A4-520E-4546-B893-6F538959CCFC}" dt="2020-10-20T18:02:22.754" v="850" actId="208"/>
          <ac:spMkLst>
            <pc:docMk/>
            <pc:sldMk cId="356758109" sldId="292"/>
            <ac:spMk id="3" creationId="{21A202A9-5B9C-4B2F-882E-826DB2BE785A}"/>
          </ac:spMkLst>
        </pc:spChg>
        <pc:spChg chg="mod">
          <ac:chgData name="AMRIT GOSWAMI" userId="6dc9e1897cb517bb" providerId="LiveId" clId="{B31E32A4-520E-4546-B893-6F538959CCFC}" dt="2020-10-20T18:05:28.510" v="902" actId="207"/>
          <ac:spMkLst>
            <pc:docMk/>
            <pc:sldMk cId="356758109" sldId="292"/>
            <ac:spMk id="4" creationId="{E043071E-602B-4E3A-A2BD-6D4018479D9D}"/>
          </ac:spMkLst>
        </pc:spChg>
        <pc:spChg chg="mod">
          <ac:chgData name="AMRIT GOSWAMI" userId="6dc9e1897cb517bb" providerId="LiveId" clId="{B31E32A4-520E-4546-B893-6F538959CCFC}" dt="2020-10-20T18:02:13.533" v="847" actId="208"/>
          <ac:spMkLst>
            <pc:docMk/>
            <pc:sldMk cId="356758109" sldId="292"/>
            <ac:spMk id="6" creationId="{844E6EED-5AC2-4C1C-8184-FF951660EE0F}"/>
          </ac:spMkLst>
        </pc:spChg>
        <pc:spChg chg="mod">
          <ac:chgData name="AMRIT GOSWAMI" userId="6dc9e1897cb517bb" providerId="LiveId" clId="{B31E32A4-520E-4546-B893-6F538959CCFC}" dt="2020-10-20T18:02:02.574" v="845" actId="207"/>
          <ac:spMkLst>
            <pc:docMk/>
            <pc:sldMk cId="356758109" sldId="292"/>
            <ac:spMk id="8" creationId="{F79B4F5E-50E9-4777-A405-F0F9429662DA}"/>
          </ac:spMkLst>
        </pc:spChg>
      </pc:sldChg>
      <pc:sldChg chg="modSp add mod">
        <pc:chgData name="AMRIT GOSWAMI" userId="6dc9e1897cb517bb" providerId="LiveId" clId="{B31E32A4-520E-4546-B893-6F538959CCFC}" dt="2020-10-20T18:05:44.693" v="904" actId="207"/>
        <pc:sldMkLst>
          <pc:docMk/>
          <pc:sldMk cId="1782134666" sldId="293"/>
        </pc:sldMkLst>
        <pc:spChg chg="mod">
          <ac:chgData name="AMRIT GOSWAMI" userId="6dc9e1897cb517bb" providerId="LiveId" clId="{B31E32A4-520E-4546-B893-6F538959CCFC}" dt="2020-10-20T18:05:44.693" v="904" actId="207"/>
          <ac:spMkLst>
            <pc:docMk/>
            <pc:sldMk cId="1782134666" sldId="293"/>
            <ac:spMk id="4" creationId="{E043071E-602B-4E3A-A2BD-6D4018479D9D}"/>
          </ac:spMkLst>
        </pc:spChg>
        <pc:spChg chg="mod">
          <ac:chgData name="AMRIT GOSWAMI" userId="6dc9e1897cb517bb" providerId="LiveId" clId="{B31E32A4-520E-4546-B893-6F538959CCFC}" dt="2020-10-20T18:02:53.268" v="855" actId="208"/>
          <ac:spMkLst>
            <pc:docMk/>
            <pc:sldMk cId="1782134666" sldId="293"/>
            <ac:spMk id="6" creationId="{844E6EED-5AC2-4C1C-8184-FF951660EE0F}"/>
          </ac:spMkLst>
        </pc:spChg>
        <pc:spChg chg="mod">
          <ac:chgData name="AMRIT GOSWAMI" userId="6dc9e1897cb517bb" providerId="LiveId" clId="{B31E32A4-520E-4546-B893-6F538959CCFC}" dt="2020-10-20T18:02:46.847" v="853" actId="207"/>
          <ac:spMkLst>
            <pc:docMk/>
            <pc:sldMk cId="1782134666" sldId="293"/>
            <ac:spMk id="8" creationId="{F79B4F5E-50E9-4777-A405-F0F9429662DA}"/>
          </ac:spMkLst>
        </pc:spChg>
        <pc:spChg chg="mod">
          <ac:chgData name="AMRIT GOSWAMI" userId="6dc9e1897cb517bb" providerId="LiveId" clId="{B31E32A4-520E-4546-B893-6F538959CCFC}" dt="2020-10-20T18:02:58.803" v="856" actId="207"/>
          <ac:spMkLst>
            <pc:docMk/>
            <pc:sldMk cId="1782134666" sldId="293"/>
            <ac:spMk id="10" creationId="{7515DBDA-D15F-459A-A754-01D393C5E201}"/>
          </ac:spMkLst>
        </pc:spChg>
        <pc:spChg chg="mod">
          <ac:chgData name="AMRIT GOSWAMI" userId="6dc9e1897cb517bb" providerId="LiveId" clId="{B31E32A4-520E-4546-B893-6F538959CCFC}" dt="2020-10-20T18:03:07.789" v="858" actId="207"/>
          <ac:spMkLst>
            <pc:docMk/>
            <pc:sldMk cId="1782134666" sldId="293"/>
            <ac:spMk id="12" creationId="{C5F41CC4-51F2-4B9B-BDE7-2F03B5F4A7B0}"/>
          </ac:spMkLst>
        </pc:spChg>
      </pc:sldChg>
      <pc:sldChg chg="modSp add mod">
        <pc:chgData name="AMRIT GOSWAMI" userId="6dc9e1897cb517bb" providerId="LiveId" clId="{B31E32A4-520E-4546-B893-6F538959CCFC}" dt="2020-10-21T03:31:24.447" v="1401" actId="20577"/>
        <pc:sldMkLst>
          <pc:docMk/>
          <pc:sldMk cId="3259345108" sldId="294"/>
        </pc:sldMkLst>
        <pc:spChg chg="mod">
          <ac:chgData name="AMRIT GOSWAMI" userId="6dc9e1897cb517bb" providerId="LiveId" clId="{B31E32A4-520E-4546-B893-6F538959CCFC}" dt="2020-10-20T18:19:26.894" v="907" actId="20577"/>
          <ac:spMkLst>
            <pc:docMk/>
            <pc:sldMk cId="3259345108" sldId="294"/>
            <ac:spMk id="3" creationId="{7FFB3C00-CC85-42A3-864E-86486F6ACE95}"/>
          </ac:spMkLst>
        </pc:spChg>
        <pc:spChg chg="mod">
          <ac:chgData name="AMRIT GOSWAMI" userId="6dc9e1897cb517bb" providerId="LiveId" clId="{B31E32A4-520E-4546-B893-6F538959CCFC}" dt="2020-10-21T03:31:24.447" v="1401" actId="20577"/>
          <ac:spMkLst>
            <pc:docMk/>
            <pc:sldMk cId="3259345108" sldId="294"/>
            <ac:spMk id="22" creationId="{00000000-0000-0000-0000-000000000000}"/>
          </ac:spMkLst>
        </pc:spChg>
      </pc:sldChg>
      <pc:sldChg chg="addSp delSp modSp new del mod">
        <pc:chgData name="AMRIT GOSWAMI" userId="6dc9e1897cb517bb" providerId="LiveId" clId="{B31E32A4-520E-4546-B893-6F538959CCFC}" dt="2020-10-21T14:03:35.390" v="1676" actId="47"/>
        <pc:sldMkLst>
          <pc:docMk/>
          <pc:sldMk cId="1322283751" sldId="295"/>
        </pc:sldMkLst>
        <pc:spChg chg="mod">
          <ac:chgData name="AMRIT GOSWAMI" userId="6dc9e1897cb517bb" providerId="LiveId" clId="{B31E32A4-520E-4546-B893-6F538959CCFC}" dt="2020-10-20T18:34:13.678" v="1313" actId="403"/>
          <ac:spMkLst>
            <pc:docMk/>
            <pc:sldMk cId="1322283751" sldId="295"/>
            <ac:spMk id="2" creationId="{21AB94AC-89A4-44B3-8E59-0E2C03FA4471}"/>
          </ac:spMkLst>
        </pc:spChg>
        <pc:spChg chg="del">
          <ac:chgData name="AMRIT GOSWAMI" userId="6dc9e1897cb517bb" providerId="LiveId" clId="{B31E32A4-520E-4546-B893-6F538959CCFC}" dt="2020-10-20T18:24:12.091" v="952" actId="478"/>
          <ac:spMkLst>
            <pc:docMk/>
            <pc:sldMk cId="1322283751" sldId="295"/>
            <ac:spMk id="3" creationId="{4927AD03-EEBB-4F30-82E4-284F4A4C95B7}"/>
          </ac:spMkLst>
        </pc:spChg>
        <pc:spChg chg="add del mod">
          <ac:chgData name="AMRIT GOSWAMI" userId="6dc9e1897cb517bb" providerId="LiveId" clId="{B31E32A4-520E-4546-B893-6F538959CCFC}" dt="2020-10-20T18:32:48.261" v="1265" actId="478"/>
          <ac:spMkLst>
            <pc:docMk/>
            <pc:sldMk cId="1322283751" sldId="295"/>
            <ac:spMk id="5" creationId="{C361C32A-99AC-4842-9865-274BDCAEDB22}"/>
          </ac:spMkLst>
        </pc:spChg>
        <pc:graphicFrameChg chg="add del mod">
          <ac:chgData name="AMRIT GOSWAMI" userId="6dc9e1897cb517bb" providerId="LiveId" clId="{B31E32A4-520E-4546-B893-6F538959CCFC}" dt="2020-10-20T18:26:41.106" v="996"/>
          <ac:graphicFrameMkLst>
            <pc:docMk/>
            <pc:sldMk cId="1322283751" sldId="295"/>
            <ac:graphicFrameMk id="6" creationId="{47730A65-67AF-46E8-B25E-6C6BF74F3583}"/>
          </ac:graphicFrameMkLst>
        </pc:graphicFrameChg>
        <pc:graphicFrameChg chg="add mod modGraphic">
          <ac:chgData name="AMRIT GOSWAMI" userId="6dc9e1897cb517bb" providerId="LiveId" clId="{B31E32A4-520E-4546-B893-6F538959CCFC}" dt="2020-10-20T18:35:05.772" v="1318" actId="20577"/>
          <ac:graphicFrameMkLst>
            <pc:docMk/>
            <pc:sldMk cId="1322283751" sldId="295"/>
            <ac:graphicFrameMk id="7" creationId="{0EF94EB8-CE09-4BF3-AFEC-C3B9D1738D3B}"/>
          </ac:graphicFrameMkLst>
        </pc:graphicFrameChg>
      </pc:sldChg>
      <pc:sldChg chg="modSp new mod">
        <pc:chgData name="AMRIT GOSWAMI" userId="6dc9e1897cb517bb" providerId="LiveId" clId="{B31E32A4-520E-4546-B893-6F538959CCFC}" dt="2020-10-21T15:01:04.249" v="2476" actId="255"/>
        <pc:sldMkLst>
          <pc:docMk/>
          <pc:sldMk cId="2969590836" sldId="296"/>
        </pc:sldMkLst>
        <pc:spChg chg="mod">
          <ac:chgData name="AMRIT GOSWAMI" userId="6dc9e1897cb517bb" providerId="LiveId" clId="{B31E32A4-520E-4546-B893-6F538959CCFC}" dt="2020-10-20T18:39:56.349" v="1343" actId="20577"/>
          <ac:spMkLst>
            <pc:docMk/>
            <pc:sldMk cId="2969590836" sldId="296"/>
            <ac:spMk id="2" creationId="{AB4EB193-0BB3-4A38-AADA-5A86749F0700}"/>
          </ac:spMkLst>
        </pc:spChg>
        <pc:spChg chg="mod">
          <ac:chgData name="AMRIT GOSWAMI" userId="6dc9e1897cb517bb" providerId="LiveId" clId="{B31E32A4-520E-4546-B893-6F538959CCFC}" dt="2020-10-21T15:01:04.249" v="2476" actId="255"/>
          <ac:spMkLst>
            <pc:docMk/>
            <pc:sldMk cId="2969590836" sldId="296"/>
            <ac:spMk id="3" creationId="{75F35F6C-A374-4034-AF9F-E7D76C0C71A0}"/>
          </ac:spMkLst>
        </pc:spChg>
      </pc:sldChg>
      <pc:sldChg chg="modSp new del mod">
        <pc:chgData name="AMRIT GOSWAMI" userId="6dc9e1897cb517bb" providerId="LiveId" clId="{B31E32A4-520E-4546-B893-6F538959CCFC}" dt="2020-10-21T03:51:31.147" v="1539" actId="47"/>
        <pc:sldMkLst>
          <pc:docMk/>
          <pc:sldMk cId="1422018759" sldId="297"/>
        </pc:sldMkLst>
        <pc:spChg chg="mod">
          <ac:chgData name="AMRIT GOSWAMI" userId="6dc9e1897cb517bb" providerId="LiveId" clId="{B31E32A4-520E-4546-B893-6F538959CCFC}" dt="2020-10-21T03:51:21.547" v="1538"/>
          <ac:spMkLst>
            <pc:docMk/>
            <pc:sldMk cId="1422018759" sldId="297"/>
            <ac:spMk id="3" creationId="{03CFB99E-E9D8-4E39-B687-39AB1BF375F7}"/>
          </ac:spMkLst>
        </pc:spChg>
      </pc:sldChg>
      <pc:sldChg chg="add">
        <pc:chgData name="AMRIT GOSWAMI" userId="6dc9e1897cb517bb" providerId="LiveId" clId="{B31E32A4-520E-4546-B893-6F538959CCFC}" dt="2020-10-21T03:51:33.813" v="1540"/>
        <pc:sldMkLst>
          <pc:docMk/>
          <pc:sldMk cId="3326047932" sldId="297"/>
        </pc:sldMkLst>
      </pc:sldChg>
      <pc:sldChg chg="add del">
        <pc:chgData name="AMRIT GOSWAMI" userId="6dc9e1897cb517bb" providerId="LiveId" clId="{B31E32A4-520E-4546-B893-6F538959CCFC}" dt="2020-10-21T03:51:39.563" v="1542"/>
        <pc:sldMkLst>
          <pc:docMk/>
          <pc:sldMk cId="1474190958" sldId="298"/>
        </pc:sldMkLst>
      </pc:sldChg>
      <pc:sldChg chg="modSp add mod">
        <pc:chgData name="AMRIT GOSWAMI" userId="6dc9e1897cb517bb" providerId="LiveId" clId="{B31E32A4-520E-4546-B893-6F538959CCFC}" dt="2020-10-21T14:59:18.083" v="2450" actId="313"/>
        <pc:sldMkLst>
          <pc:docMk/>
          <pc:sldMk cId="2918115457" sldId="298"/>
        </pc:sldMkLst>
        <pc:spChg chg="mod">
          <ac:chgData name="AMRIT GOSWAMI" userId="6dc9e1897cb517bb" providerId="LiveId" clId="{B31E32A4-520E-4546-B893-6F538959CCFC}" dt="2020-10-21T14:59:18.083" v="2450" actId="313"/>
          <ac:spMkLst>
            <pc:docMk/>
            <pc:sldMk cId="2918115457" sldId="298"/>
            <ac:spMk id="3" creationId="{00000000-0000-0000-0000-000000000000}"/>
          </ac:spMkLst>
        </pc:spChg>
      </pc:sldChg>
      <pc:sldChg chg="modSp new del mod">
        <pc:chgData name="AMRIT GOSWAMI" userId="6dc9e1897cb517bb" providerId="LiveId" clId="{B31E32A4-520E-4546-B893-6F538959CCFC}" dt="2020-10-21T14:20:14.156" v="1690" actId="47"/>
        <pc:sldMkLst>
          <pc:docMk/>
          <pc:sldMk cId="1003222422" sldId="299"/>
        </pc:sldMkLst>
        <pc:spChg chg="mod">
          <ac:chgData name="AMRIT GOSWAMI" userId="6dc9e1897cb517bb" providerId="LiveId" clId="{B31E32A4-520E-4546-B893-6F538959CCFC}" dt="2020-10-21T14:20:12.006" v="1689" actId="20577"/>
          <ac:spMkLst>
            <pc:docMk/>
            <pc:sldMk cId="1003222422" sldId="299"/>
            <ac:spMk id="2" creationId="{359DAD84-54AF-45CE-995D-B4C468407E19}"/>
          </ac:spMkLst>
        </pc:spChg>
        <pc:spChg chg="mod">
          <ac:chgData name="AMRIT GOSWAMI" userId="6dc9e1897cb517bb" providerId="LiveId" clId="{B31E32A4-520E-4546-B893-6F538959CCFC}" dt="2020-10-21T14:19:52.779" v="1685"/>
          <ac:spMkLst>
            <pc:docMk/>
            <pc:sldMk cId="1003222422" sldId="299"/>
            <ac:spMk id="3" creationId="{FD599C43-1873-499E-A517-CB40A04235C9}"/>
          </ac:spMkLst>
        </pc:spChg>
      </pc:sldChg>
      <pc:sldChg chg="modSp new del mod">
        <pc:chgData name="AMRIT GOSWAMI" userId="6dc9e1897cb517bb" providerId="LiveId" clId="{B31E32A4-520E-4546-B893-6F538959CCFC}" dt="2020-10-21T14:20:23.361" v="1697" actId="47"/>
        <pc:sldMkLst>
          <pc:docMk/>
          <pc:sldMk cId="3362437639" sldId="299"/>
        </pc:sldMkLst>
        <pc:spChg chg="mod">
          <ac:chgData name="AMRIT GOSWAMI" userId="6dc9e1897cb517bb" providerId="LiveId" clId="{B31E32A4-520E-4546-B893-6F538959CCFC}" dt="2020-10-21T14:20:19.205" v="1695" actId="20577"/>
          <ac:spMkLst>
            <pc:docMk/>
            <pc:sldMk cId="3362437639" sldId="299"/>
            <ac:spMk id="2" creationId="{BF3F74D9-7B30-44E7-B706-79693473CFC5}"/>
          </ac:spMkLst>
        </pc:spChg>
      </pc:sldChg>
      <pc:sldChg chg="addSp modSp add mod">
        <pc:chgData name="AMRIT GOSWAMI" userId="6dc9e1897cb517bb" providerId="LiveId" clId="{B31E32A4-520E-4546-B893-6F538959CCFC}" dt="2020-10-21T14:42:16.499" v="2255" actId="20577"/>
        <pc:sldMkLst>
          <pc:docMk/>
          <pc:sldMk cId="1696044306" sldId="300"/>
        </pc:sldMkLst>
        <pc:spChg chg="mod">
          <ac:chgData name="AMRIT GOSWAMI" userId="6dc9e1897cb517bb" providerId="LiveId" clId="{B31E32A4-520E-4546-B893-6F538959CCFC}" dt="2020-10-21T14:20:38.351" v="1733" actId="20577"/>
          <ac:spMkLst>
            <pc:docMk/>
            <pc:sldMk cId="1696044306" sldId="300"/>
            <ac:spMk id="2" creationId="{D68AB1D2-93B7-42B7-A5FE-0C5810BBA2D8}"/>
          </ac:spMkLst>
        </pc:spChg>
        <pc:spChg chg="mod">
          <ac:chgData name="AMRIT GOSWAMI" userId="6dc9e1897cb517bb" providerId="LiveId" clId="{B31E32A4-520E-4546-B893-6F538959CCFC}" dt="2020-10-21T14:32:00.128" v="2115" actId="14100"/>
          <ac:spMkLst>
            <pc:docMk/>
            <pc:sldMk cId="1696044306" sldId="300"/>
            <ac:spMk id="3" creationId="{C1D39B5A-090B-4FD1-825E-1197153EBD46}"/>
          </ac:spMkLst>
        </pc:spChg>
        <pc:spChg chg="add mod">
          <ac:chgData name="AMRIT GOSWAMI" userId="6dc9e1897cb517bb" providerId="LiveId" clId="{B31E32A4-520E-4546-B893-6F538959CCFC}" dt="2020-10-21T14:42:16.499" v="2255" actId="20577"/>
          <ac:spMkLst>
            <pc:docMk/>
            <pc:sldMk cId="1696044306" sldId="300"/>
            <ac:spMk id="5" creationId="{24A72326-FDF2-48C6-83A0-91E46623208E}"/>
          </ac:spMkLst>
        </pc:spChg>
        <pc:graphicFrameChg chg="add mod modGraphic">
          <ac:chgData name="AMRIT GOSWAMI" userId="6dc9e1897cb517bb" providerId="LiveId" clId="{B31E32A4-520E-4546-B893-6F538959CCFC}" dt="2020-10-21T14:40:27.189" v="2212" actId="14100"/>
          <ac:graphicFrameMkLst>
            <pc:docMk/>
            <pc:sldMk cId="1696044306" sldId="300"/>
            <ac:graphicFrameMk id="4" creationId="{1E6AED52-5B59-4FDC-91D9-C5E48E977F99}"/>
          </ac:graphicFrameMkLst>
        </pc:graphicFrameChg>
      </pc:sldChg>
      <pc:sldChg chg="modSp new del mod">
        <pc:chgData name="AMRIT GOSWAMI" userId="6dc9e1897cb517bb" providerId="LiveId" clId="{B31E32A4-520E-4546-B893-6F538959CCFC}" dt="2020-10-21T14:30:13.334" v="2073" actId="47"/>
        <pc:sldMkLst>
          <pc:docMk/>
          <pc:sldMk cId="90477854" sldId="301"/>
        </pc:sldMkLst>
        <pc:spChg chg="mod">
          <ac:chgData name="AMRIT GOSWAMI" userId="6dc9e1897cb517bb" providerId="LiveId" clId="{B31E32A4-520E-4546-B893-6F538959CCFC}" dt="2020-10-21T14:30:07.702" v="2069" actId="20577"/>
          <ac:spMkLst>
            <pc:docMk/>
            <pc:sldMk cId="90477854" sldId="301"/>
            <ac:spMk id="2" creationId="{3CB3716C-AC5C-4085-93DA-F67825F11451}"/>
          </ac:spMkLst>
        </pc:spChg>
        <pc:spChg chg="mod">
          <ac:chgData name="AMRIT GOSWAMI" userId="6dc9e1897cb517bb" providerId="LiveId" clId="{B31E32A4-520E-4546-B893-6F538959CCFC}" dt="2020-10-21T14:30:01.925" v="2067"/>
          <ac:spMkLst>
            <pc:docMk/>
            <pc:sldMk cId="90477854" sldId="301"/>
            <ac:spMk id="3" creationId="{D7CD4E23-41C3-47A0-ACCF-758F02450C9B}"/>
          </ac:spMkLst>
        </pc:spChg>
      </pc:sldChg>
      <pc:sldChg chg="modSp add mod ord">
        <pc:chgData name="AMRIT GOSWAMI" userId="6dc9e1897cb517bb" providerId="LiveId" clId="{B31E32A4-520E-4546-B893-6F538959CCFC}" dt="2020-10-21T14:49:45.118" v="2300" actId="20577"/>
        <pc:sldMkLst>
          <pc:docMk/>
          <pc:sldMk cId="360073483" sldId="302"/>
        </pc:sldMkLst>
        <pc:spChg chg="mod">
          <ac:chgData name="AMRIT GOSWAMI" userId="6dc9e1897cb517bb" providerId="LiveId" clId="{B31E32A4-520E-4546-B893-6F538959CCFC}" dt="2020-10-21T14:30:23.955" v="2091" actId="20577"/>
          <ac:spMkLst>
            <pc:docMk/>
            <pc:sldMk cId="360073483" sldId="302"/>
            <ac:spMk id="2" creationId="{D68AB1D2-93B7-42B7-A5FE-0C5810BBA2D8}"/>
          </ac:spMkLst>
        </pc:spChg>
        <pc:spChg chg="mod">
          <ac:chgData name="AMRIT GOSWAMI" userId="6dc9e1897cb517bb" providerId="LiveId" clId="{B31E32A4-520E-4546-B893-6F538959CCFC}" dt="2020-10-21T14:49:45.118" v="2300" actId="20577"/>
          <ac:spMkLst>
            <pc:docMk/>
            <pc:sldMk cId="360073483" sldId="302"/>
            <ac:spMk id="3" creationId="{C1D39B5A-090B-4FD1-825E-1197153EBD46}"/>
          </ac:spMkLst>
        </pc:spChg>
      </pc:sldChg>
      <pc:sldChg chg="modSp add del mod">
        <pc:chgData name="AMRIT GOSWAMI" userId="6dc9e1897cb517bb" providerId="LiveId" clId="{B31E32A4-520E-4546-B893-6F538959CCFC}" dt="2020-10-21T14:43:13.254" v="2258" actId="47"/>
        <pc:sldMkLst>
          <pc:docMk/>
          <pc:sldMk cId="1437771892" sldId="303"/>
        </pc:sldMkLst>
        <pc:spChg chg="mod">
          <ac:chgData name="AMRIT GOSWAMI" userId="6dc9e1897cb517bb" providerId="LiveId" clId="{B31E32A4-520E-4546-B893-6F538959CCFC}" dt="2020-10-21T14:43:10.863" v="2257" actId="21"/>
          <ac:spMkLst>
            <pc:docMk/>
            <pc:sldMk cId="1437771892" sldId="303"/>
            <ac:spMk id="3" creationId="{C1D39B5A-090B-4FD1-825E-1197153EBD46}"/>
          </ac:spMkLst>
        </pc:spChg>
      </pc:sldChg>
      <pc:sldChg chg="new del">
        <pc:chgData name="AMRIT GOSWAMI" userId="6dc9e1897cb517bb" providerId="LiveId" clId="{B31E32A4-520E-4546-B893-6F538959CCFC}" dt="2020-10-21T14:33:39.736" v="2122" actId="47"/>
        <pc:sldMkLst>
          <pc:docMk/>
          <pc:sldMk cId="2650704591" sldId="304"/>
        </pc:sldMkLst>
      </pc:sldChg>
      <pc:sldChg chg="addSp modSp add mod">
        <pc:chgData name="AMRIT GOSWAMI" userId="6dc9e1897cb517bb" providerId="LiveId" clId="{B31E32A4-520E-4546-B893-6F538959CCFC}" dt="2020-10-21T14:53:38.718" v="2357" actId="20577"/>
        <pc:sldMkLst>
          <pc:docMk/>
          <pc:sldMk cId="3695001365" sldId="304"/>
        </pc:sldMkLst>
        <pc:spChg chg="mod">
          <ac:chgData name="AMRIT GOSWAMI" userId="6dc9e1897cb517bb" providerId="LiveId" clId="{B31E32A4-520E-4546-B893-6F538959CCFC}" dt="2020-10-21T14:35:26.603" v="2180" actId="313"/>
          <ac:spMkLst>
            <pc:docMk/>
            <pc:sldMk cId="3695001365" sldId="304"/>
            <ac:spMk id="2" creationId="{D68AB1D2-93B7-42B7-A5FE-0C5810BBA2D8}"/>
          </ac:spMkLst>
        </pc:spChg>
        <pc:spChg chg="mod">
          <ac:chgData name="AMRIT GOSWAMI" userId="6dc9e1897cb517bb" providerId="LiveId" clId="{B31E32A4-520E-4546-B893-6F538959CCFC}" dt="2020-10-21T14:51:14.171" v="2311" actId="1076"/>
          <ac:spMkLst>
            <pc:docMk/>
            <pc:sldMk cId="3695001365" sldId="304"/>
            <ac:spMk id="3" creationId="{C1D39B5A-090B-4FD1-825E-1197153EBD46}"/>
          </ac:spMkLst>
        </pc:spChg>
        <pc:graphicFrameChg chg="add mod modGraphic">
          <ac:chgData name="AMRIT GOSWAMI" userId="6dc9e1897cb517bb" providerId="LiveId" clId="{B31E32A4-520E-4546-B893-6F538959CCFC}" dt="2020-10-21T14:53:38.718" v="2357" actId="20577"/>
          <ac:graphicFrameMkLst>
            <pc:docMk/>
            <pc:sldMk cId="3695001365" sldId="304"/>
            <ac:graphicFrameMk id="4" creationId="{D955C5AD-A3EF-44A3-9853-173594578DE8}"/>
          </ac:graphicFrameMkLst>
        </pc:graphicFrameChg>
      </pc:sldChg>
      <pc:sldChg chg="modSp add mod">
        <pc:chgData name="AMRIT GOSWAMI" userId="6dc9e1897cb517bb" providerId="LiveId" clId="{B31E32A4-520E-4546-B893-6F538959CCFC}" dt="2020-10-21T14:58:46.516" v="2446" actId="27636"/>
        <pc:sldMkLst>
          <pc:docMk/>
          <pc:sldMk cId="981208051" sldId="305"/>
        </pc:sldMkLst>
        <pc:spChg chg="mod">
          <ac:chgData name="AMRIT GOSWAMI" userId="6dc9e1897cb517bb" providerId="LiveId" clId="{B31E32A4-520E-4546-B893-6F538959CCFC}" dt="2020-10-21T14:33:59.729" v="2161" actId="20577"/>
          <ac:spMkLst>
            <pc:docMk/>
            <pc:sldMk cId="981208051" sldId="305"/>
            <ac:spMk id="2" creationId="{D68AB1D2-93B7-42B7-A5FE-0C5810BBA2D8}"/>
          </ac:spMkLst>
        </pc:spChg>
        <pc:spChg chg="mod">
          <ac:chgData name="AMRIT GOSWAMI" userId="6dc9e1897cb517bb" providerId="LiveId" clId="{B31E32A4-520E-4546-B893-6F538959CCFC}" dt="2020-10-21T14:58:46.516" v="2446" actId="27636"/>
          <ac:spMkLst>
            <pc:docMk/>
            <pc:sldMk cId="981208051" sldId="305"/>
            <ac:spMk id="3" creationId="{C1D39B5A-090B-4FD1-825E-1197153EBD46}"/>
          </ac:spMkLst>
        </pc:spChg>
      </pc:sldChg>
      <pc:sldChg chg="modSp add del mod setBg">
        <pc:chgData name="AMRIT GOSWAMI" userId="6dc9e1897cb517bb" providerId="LiveId" clId="{B31E32A4-520E-4546-B893-6F538959CCFC}" dt="2020-10-20T17:01:20.641" v="687" actId="47"/>
        <pc:sldMkLst>
          <pc:docMk/>
          <pc:sldMk cId="3192330001" sldId="326"/>
        </pc:sldMkLst>
        <pc:spChg chg="mod">
          <ac:chgData name="AMRIT GOSWAMI" userId="6dc9e1897cb517bb" providerId="LiveId" clId="{B31E32A4-520E-4546-B893-6F538959CCFC}" dt="2020-10-20T17:01:19.046" v="686" actId="1076"/>
          <ac:spMkLst>
            <pc:docMk/>
            <pc:sldMk cId="3192330001" sldId="326"/>
            <ac:spMk id="4" creationId="{B57D941B-4A22-4182-A7FE-249A91D9247B}"/>
          </ac:spMkLst>
        </pc:spChg>
      </pc:sldChg>
      <pc:sldMasterChg chg="addSldLayout modSldLayout">
        <pc:chgData name="AMRIT GOSWAMI" userId="6dc9e1897cb517bb" providerId="LiveId" clId="{B31E32A4-520E-4546-B893-6F538959CCFC}" dt="2020-10-20T17:00:59.323" v="684" actId="1076"/>
        <pc:sldMasterMkLst>
          <pc:docMk/>
          <pc:sldMasterMk cId="3000897896" sldId="2147483712"/>
        </pc:sldMasterMkLst>
        <pc:sldLayoutChg chg="addSp delSp modSp mod">
          <pc:chgData name="AMRIT GOSWAMI" userId="6dc9e1897cb517bb" providerId="LiveId" clId="{B31E32A4-520E-4546-B893-6F538959CCFC}" dt="2020-10-20T17:00:59.323" v="684" actId="1076"/>
          <pc:sldLayoutMkLst>
            <pc:docMk/>
            <pc:sldMasterMk cId="3000897896" sldId="2147483712"/>
            <pc:sldLayoutMk cId="490017585" sldId="2147483756"/>
          </pc:sldLayoutMkLst>
          <pc:spChg chg="del">
            <ac:chgData name="AMRIT GOSWAMI" userId="6dc9e1897cb517bb" providerId="LiveId" clId="{B31E32A4-520E-4546-B893-6F538959CCFC}" dt="2020-10-20T17:00:45.930" v="681" actId="478"/>
            <ac:spMkLst>
              <pc:docMk/>
              <pc:sldMasterMk cId="3000897896" sldId="2147483712"/>
              <pc:sldLayoutMk cId="490017585" sldId="2147483756"/>
              <ac:spMk id="2" creationId="{00000000-0000-0000-0000-000000000000}"/>
            </ac:spMkLst>
          </pc:spChg>
          <pc:spChg chg="del">
            <ac:chgData name="AMRIT GOSWAMI" userId="6dc9e1897cb517bb" providerId="LiveId" clId="{B31E32A4-520E-4546-B893-6F538959CCFC}" dt="2020-10-20T17:00:47.720" v="682" actId="478"/>
            <ac:spMkLst>
              <pc:docMk/>
              <pc:sldMasterMk cId="3000897896" sldId="2147483712"/>
              <pc:sldLayoutMk cId="490017585" sldId="2147483756"/>
              <ac:spMk id="3" creationId="{00000000-0000-0000-0000-000000000000}"/>
            </ac:spMkLst>
          </pc:spChg>
          <pc:spChg chg="del">
            <ac:chgData name="AMRIT GOSWAMI" userId="6dc9e1897cb517bb" providerId="LiveId" clId="{B31E32A4-520E-4546-B893-6F538959CCFC}" dt="2020-10-20T17:00:42.672" v="680" actId="478"/>
            <ac:spMkLst>
              <pc:docMk/>
              <pc:sldMasterMk cId="3000897896" sldId="2147483712"/>
              <pc:sldLayoutMk cId="490017585" sldId="2147483756"/>
              <ac:spMk id="7" creationId="{00000000-0000-0000-0000-000000000000}"/>
            </ac:spMkLst>
          </pc:spChg>
          <pc:spChg chg="add mod">
            <ac:chgData name="AMRIT GOSWAMI" userId="6dc9e1897cb517bb" providerId="LiveId" clId="{B31E32A4-520E-4546-B893-6F538959CCFC}" dt="2020-10-20T17:00:59.323" v="684" actId="1076"/>
            <ac:spMkLst>
              <pc:docMk/>
              <pc:sldMasterMk cId="3000897896" sldId="2147483712"/>
              <pc:sldLayoutMk cId="490017585" sldId="2147483756"/>
              <ac:spMk id="11" creationId="{684478A2-8FAC-4C1B-951F-DB84D8B39F9A}"/>
            </ac:spMkLst>
          </pc:spChg>
        </pc:sldLayoutChg>
        <pc:sldLayoutChg chg="delSp modSp mod">
          <pc:chgData name="AMRIT GOSWAMI" userId="6dc9e1897cb517bb" providerId="LiveId" clId="{B31E32A4-520E-4546-B893-6F538959CCFC}" dt="2020-10-20T15:44:31.485" v="171" actId="1076"/>
          <pc:sldLayoutMkLst>
            <pc:docMk/>
            <pc:sldMasterMk cId="3000897896" sldId="2147483712"/>
            <pc:sldLayoutMk cId="366680978" sldId="2147483758"/>
          </pc:sldLayoutMkLst>
          <pc:spChg chg="mod">
            <ac:chgData name="AMRIT GOSWAMI" userId="6dc9e1897cb517bb" providerId="LiveId" clId="{B31E32A4-520E-4546-B893-6F538959CCFC}" dt="2020-10-20T15:44:22.774" v="170" actId="1076"/>
            <ac:spMkLst>
              <pc:docMk/>
              <pc:sldMasterMk cId="3000897896" sldId="2147483712"/>
              <pc:sldLayoutMk cId="366680978" sldId="2147483758"/>
              <ac:spMk id="2" creationId="{00000000-0000-0000-0000-000000000000}"/>
            </ac:spMkLst>
          </pc:spChg>
          <pc:spChg chg="mod">
            <ac:chgData name="AMRIT GOSWAMI" userId="6dc9e1897cb517bb" providerId="LiveId" clId="{B31E32A4-520E-4546-B893-6F538959CCFC}" dt="2020-10-20T15:44:31.485" v="171" actId="1076"/>
            <ac:spMkLst>
              <pc:docMk/>
              <pc:sldMasterMk cId="3000897896" sldId="2147483712"/>
              <pc:sldLayoutMk cId="366680978" sldId="2147483758"/>
              <ac:spMk id="3" creationId="{00000000-0000-0000-0000-000000000000}"/>
            </ac:spMkLst>
          </pc:spChg>
          <pc:spChg chg="del">
            <ac:chgData name="AMRIT GOSWAMI" userId="6dc9e1897cb517bb" providerId="LiveId" clId="{B31E32A4-520E-4546-B893-6F538959CCFC}" dt="2020-10-20T15:44:16.764" v="168" actId="478"/>
            <ac:spMkLst>
              <pc:docMk/>
              <pc:sldMasterMk cId="3000897896" sldId="2147483712"/>
              <pc:sldLayoutMk cId="366680978" sldId="2147483758"/>
              <ac:spMk id="8" creationId="{00000000-0000-0000-0000-000000000000}"/>
            </ac:spMkLst>
          </pc:spChg>
        </pc:sldLayoutChg>
        <pc:sldLayoutChg chg="new mod">
          <pc:chgData name="AMRIT GOSWAMI" userId="6dc9e1897cb517bb" providerId="LiveId" clId="{B31E32A4-520E-4546-B893-6F538959CCFC}" dt="2020-10-20T15:41:30.634" v="140" actId="11236"/>
          <pc:sldLayoutMkLst>
            <pc:docMk/>
            <pc:sldMasterMk cId="3000897896" sldId="2147483712"/>
            <pc:sldLayoutMk cId="588554539" sldId="214748376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844363-FE0C-44E1-9AD9-BF6874C3A99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8E5221E6-9BA7-4397-BA44-F9B57A321654}">
      <dgm:prSet phldrT="[Text]"/>
      <dgm:spPr/>
      <dgm:t>
        <a:bodyPr/>
        <a:lstStyle/>
        <a:p>
          <a:r>
            <a:rPr lang="en-US" dirty="0"/>
            <a:t>Types of Issues </a:t>
          </a:r>
          <a:endParaRPr lang="en-IN" dirty="0"/>
        </a:p>
      </dgm:t>
    </dgm:pt>
    <dgm:pt modelId="{9C716BA2-8F91-4544-A96A-11F1AE279775}" type="parTrans" cxnId="{21152F9B-7016-4C51-A936-4B9A5BB838C8}">
      <dgm:prSet/>
      <dgm:spPr/>
      <dgm:t>
        <a:bodyPr/>
        <a:lstStyle/>
        <a:p>
          <a:endParaRPr lang="en-IN"/>
        </a:p>
      </dgm:t>
    </dgm:pt>
    <dgm:pt modelId="{7A8E8334-BD88-40E2-95F3-BD41538C4169}" type="sibTrans" cxnId="{21152F9B-7016-4C51-A936-4B9A5BB838C8}">
      <dgm:prSet/>
      <dgm:spPr/>
      <dgm:t>
        <a:bodyPr/>
        <a:lstStyle/>
        <a:p>
          <a:endParaRPr lang="en-IN"/>
        </a:p>
      </dgm:t>
    </dgm:pt>
    <dgm:pt modelId="{40039FC7-FFEA-4D4A-B9FB-73F640F38D5D}">
      <dgm:prSet phldrT="[Text]"/>
      <dgm:spPr/>
      <dgm:t>
        <a:bodyPr/>
        <a:lstStyle/>
        <a:p>
          <a:r>
            <a:rPr lang="en-US" dirty="0"/>
            <a:t>Public Issue</a:t>
          </a:r>
          <a:endParaRPr lang="en-IN" dirty="0"/>
        </a:p>
      </dgm:t>
    </dgm:pt>
    <dgm:pt modelId="{F2EE6800-73E3-4345-89F1-0B664CA268C7}" type="parTrans" cxnId="{62D30960-73F0-434F-A73D-D5DFFDB3A177}">
      <dgm:prSet/>
      <dgm:spPr/>
      <dgm:t>
        <a:bodyPr/>
        <a:lstStyle/>
        <a:p>
          <a:endParaRPr lang="en-IN"/>
        </a:p>
      </dgm:t>
    </dgm:pt>
    <dgm:pt modelId="{0570BCE1-38E4-4235-A4E9-69A686CEC545}" type="sibTrans" cxnId="{62D30960-73F0-434F-A73D-D5DFFDB3A177}">
      <dgm:prSet/>
      <dgm:spPr/>
      <dgm:t>
        <a:bodyPr/>
        <a:lstStyle/>
        <a:p>
          <a:endParaRPr lang="en-IN"/>
        </a:p>
      </dgm:t>
    </dgm:pt>
    <dgm:pt modelId="{9F66369B-6E81-40FF-9606-396B2AC0EB9E}">
      <dgm:prSet phldrT="[Text]"/>
      <dgm:spPr/>
      <dgm:t>
        <a:bodyPr/>
        <a:lstStyle/>
        <a:p>
          <a:r>
            <a:rPr lang="en-US" dirty="0"/>
            <a:t>Rights Issue</a:t>
          </a:r>
          <a:endParaRPr lang="en-IN" dirty="0"/>
        </a:p>
      </dgm:t>
    </dgm:pt>
    <dgm:pt modelId="{A764D508-02FF-4A2F-8151-C98CD5F737FB}" type="parTrans" cxnId="{CF4851C8-43B2-431D-AC72-1AB321D48478}">
      <dgm:prSet/>
      <dgm:spPr/>
      <dgm:t>
        <a:bodyPr/>
        <a:lstStyle/>
        <a:p>
          <a:endParaRPr lang="en-IN"/>
        </a:p>
      </dgm:t>
    </dgm:pt>
    <dgm:pt modelId="{2991330A-F953-429B-B71D-17A8A2727394}" type="sibTrans" cxnId="{CF4851C8-43B2-431D-AC72-1AB321D48478}">
      <dgm:prSet/>
      <dgm:spPr/>
      <dgm:t>
        <a:bodyPr/>
        <a:lstStyle/>
        <a:p>
          <a:endParaRPr lang="en-IN"/>
        </a:p>
      </dgm:t>
    </dgm:pt>
    <dgm:pt modelId="{6161798C-2F92-4B90-A9AF-CBF45FBB1B8D}">
      <dgm:prSet phldrT="[Text]"/>
      <dgm:spPr/>
      <dgm:t>
        <a:bodyPr/>
        <a:lstStyle/>
        <a:p>
          <a:r>
            <a:rPr lang="en-US" dirty="0"/>
            <a:t>Bonus Issue</a:t>
          </a:r>
          <a:endParaRPr lang="en-IN" dirty="0"/>
        </a:p>
      </dgm:t>
    </dgm:pt>
    <dgm:pt modelId="{E7280849-F639-43F4-B055-F5FF5BD0E914}" type="parTrans" cxnId="{96B7A637-624D-47C4-860B-C618FF9A1A5D}">
      <dgm:prSet/>
      <dgm:spPr/>
      <dgm:t>
        <a:bodyPr/>
        <a:lstStyle/>
        <a:p>
          <a:endParaRPr lang="en-IN"/>
        </a:p>
      </dgm:t>
    </dgm:pt>
    <dgm:pt modelId="{0FD643BF-C12E-48D2-97FD-5A5C47825C40}" type="sibTrans" cxnId="{96B7A637-624D-47C4-860B-C618FF9A1A5D}">
      <dgm:prSet/>
      <dgm:spPr/>
      <dgm:t>
        <a:bodyPr/>
        <a:lstStyle/>
        <a:p>
          <a:endParaRPr lang="en-IN"/>
        </a:p>
      </dgm:t>
    </dgm:pt>
    <dgm:pt modelId="{1B482602-3636-42C7-80A6-D669094B9CCC}">
      <dgm:prSet phldrT="[Text]"/>
      <dgm:spPr/>
      <dgm:t>
        <a:bodyPr/>
        <a:lstStyle/>
        <a:p>
          <a:r>
            <a:rPr lang="en-US" dirty="0"/>
            <a:t>Composite Issue</a:t>
          </a:r>
          <a:endParaRPr lang="en-IN" dirty="0"/>
        </a:p>
      </dgm:t>
    </dgm:pt>
    <dgm:pt modelId="{56E871AA-064C-4B6D-BE1E-3A0CD3064FAF}" type="parTrans" cxnId="{367F4DB8-7F1C-4EE9-A638-A251471D3877}">
      <dgm:prSet/>
      <dgm:spPr/>
      <dgm:t>
        <a:bodyPr/>
        <a:lstStyle/>
        <a:p>
          <a:endParaRPr lang="en-IN"/>
        </a:p>
      </dgm:t>
    </dgm:pt>
    <dgm:pt modelId="{5FA8F61F-A4BD-4BA5-9A2A-BAADE2D132F8}" type="sibTrans" cxnId="{367F4DB8-7F1C-4EE9-A638-A251471D3877}">
      <dgm:prSet/>
      <dgm:spPr/>
      <dgm:t>
        <a:bodyPr/>
        <a:lstStyle/>
        <a:p>
          <a:endParaRPr lang="en-IN"/>
        </a:p>
      </dgm:t>
    </dgm:pt>
    <dgm:pt modelId="{105BFB3E-33B0-43AB-B12F-0E460B9CD2F7}">
      <dgm:prSet phldrT="[Text]"/>
      <dgm:spPr/>
      <dgm:t>
        <a:bodyPr/>
        <a:lstStyle/>
        <a:p>
          <a:r>
            <a:rPr lang="en-US" dirty="0"/>
            <a:t>Private Placement</a:t>
          </a:r>
          <a:endParaRPr lang="en-IN" dirty="0"/>
        </a:p>
      </dgm:t>
    </dgm:pt>
    <dgm:pt modelId="{5663CCAB-1B1F-4EC8-B4E0-17F3F3C40577}" type="parTrans" cxnId="{CDDCF1F6-B0E3-4488-BF54-ABCF039657E6}">
      <dgm:prSet/>
      <dgm:spPr/>
      <dgm:t>
        <a:bodyPr/>
        <a:lstStyle/>
        <a:p>
          <a:endParaRPr lang="en-IN"/>
        </a:p>
      </dgm:t>
    </dgm:pt>
    <dgm:pt modelId="{AABD1B3B-98AB-439E-9230-32B8FA841D2B}" type="sibTrans" cxnId="{CDDCF1F6-B0E3-4488-BF54-ABCF039657E6}">
      <dgm:prSet/>
      <dgm:spPr/>
      <dgm:t>
        <a:bodyPr/>
        <a:lstStyle/>
        <a:p>
          <a:endParaRPr lang="en-IN"/>
        </a:p>
      </dgm:t>
    </dgm:pt>
    <dgm:pt modelId="{F1937927-CC84-429B-928E-A6EA66E674A1}">
      <dgm:prSet phldrT="[Text]"/>
      <dgm:spPr/>
      <dgm:t>
        <a:bodyPr/>
        <a:lstStyle/>
        <a:p>
          <a:r>
            <a:rPr lang="en-US" dirty="0"/>
            <a:t>IPO</a:t>
          </a:r>
          <a:endParaRPr lang="en-IN" dirty="0"/>
        </a:p>
      </dgm:t>
    </dgm:pt>
    <dgm:pt modelId="{9D125381-2D45-4327-BB57-6C7EAFF441E0}" type="parTrans" cxnId="{B951AB10-B987-4B4C-9B8C-F74E1A6D31CF}">
      <dgm:prSet/>
      <dgm:spPr/>
      <dgm:t>
        <a:bodyPr/>
        <a:lstStyle/>
        <a:p>
          <a:endParaRPr lang="en-IN"/>
        </a:p>
      </dgm:t>
    </dgm:pt>
    <dgm:pt modelId="{828BBC3B-457F-4C69-B51E-05FFCBD36060}" type="sibTrans" cxnId="{B951AB10-B987-4B4C-9B8C-F74E1A6D31CF}">
      <dgm:prSet/>
      <dgm:spPr/>
      <dgm:t>
        <a:bodyPr/>
        <a:lstStyle/>
        <a:p>
          <a:endParaRPr lang="en-IN"/>
        </a:p>
      </dgm:t>
    </dgm:pt>
    <dgm:pt modelId="{296484C3-5D02-43B8-8CEA-51E3A3E133FD}">
      <dgm:prSet phldrT="[Text]"/>
      <dgm:spPr/>
      <dgm:t>
        <a:bodyPr/>
        <a:lstStyle/>
        <a:p>
          <a:r>
            <a:rPr lang="en-US" dirty="0"/>
            <a:t>FPO</a:t>
          </a:r>
          <a:endParaRPr lang="en-IN" dirty="0"/>
        </a:p>
      </dgm:t>
    </dgm:pt>
    <dgm:pt modelId="{8AD5FE00-5B65-4107-8BBF-B4D2DC09043C}" type="parTrans" cxnId="{2B431D26-5311-44F0-82FD-9B4080826DA7}">
      <dgm:prSet/>
      <dgm:spPr/>
      <dgm:t>
        <a:bodyPr/>
        <a:lstStyle/>
        <a:p>
          <a:endParaRPr lang="en-IN"/>
        </a:p>
      </dgm:t>
    </dgm:pt>
    <dgm:pt modelId="{8190EDF8-6823-4F14-9E53-AB08695882D1}" type="sibTrans" cxnId="{2B431D26-5311-44F0-82FD-9B4080826DA7}">
      <dgm:prSet/>
      <dgm:spPr/>
      <dgm:t>
        <a:bodyPr/>
        <a:lstStyle/>
        <a:p>
          <a:endParaRPr lang="en-IN"/>
        </a:p>
      </dgm:t>
    </dgm:pt>
    <dgm:pt modelId="{C093B993-1112-483B-81C5-0E0E8EB7D4F1}">
      <dgm:prSet phldrT="[Text]"/>
      <dgm:spPr/>
      <dgm:t>
        <a:bodyPr/>
        <a:lstStyle/>
        <a:p>
          <a:r>
            <a:rPr lang="en-US" dirty="0"/>
            <a:t>Preferential Issue</a:t>
          </a:r>
          <a:endParaRPr lang="en-IN" dirty="0"/>
        </a:p>
      </dgm:t>
    </dgm:pt>
    <dgm:pt modelId="{70750FA0-5B64-4DA3-8CC3-3127881CC99E}" type="parTrans" cxnId="{86DCF7D3-570C-48D5-8646-81365B0C9C3A}">
      <dgm:prSet/>
      <dgm:spPr/>
      <dgm:t>
        <a:bodyPr/>
        <a:lstStyle/>
        <a:p>
          <a:endParaRPr lang="en-IN"/>
        </a:p>
      </dgm:t>
    </dgm:pt>
    <dgm:pt modelId="{919C5885-2CDE-4C3E-9859-CFB44BE4F39B}" type="sibTrans" cxnId="{86DCF7D3-570C-48D5-8646-81365B0C9C3A}">
      <dgm:prSet/>
      <dgm:spPr/>
      <dgm:t>
        <a:bodyPr/>
        <a:lstStyle/>
        <a:p>
          <a:endParaRPr lang="en-IN"/>
        </a:p>
      </dgm:t>
    </dgm:pt>
    <dgm:pt modelId="{1A20B995-4209-4CA5-813A-AF1F797BA397}">
      <dgm:prSet phldrT="[Text]"/>
      <dgm:spPr/>
      <dgm:t>
        <a:bodyPr/>
        <a:lstStyle/>
        <a:p>
          <a:r>
            <a:rPr lang="en-US" dirty="0"/>
            <a:t>Qualified Institutional Placement</a:t>
          </a:r>
          <a:endParaRPr lang="en-IN" dirty="0"/>
        </a:p>
      </dgm:t>
    </dgm:pt>
    <dgm:pt modelId="{1D12BC86-2DB7-4CD6-A9A4-71AD8A4DBC81}" type="parTrans" cxnId="{97C30320-F39E-4771-8636-DC336B3DDAB1}">
      <dgm:prSet/>
      <dgm:spPr/>
      <dgm:t>
        <a:bodyPr/>
        <a:lstStyle/>
        <a:p>
          <a:endParaRPr lang="en-IN"/>
        </a:p>
      </dgm:t>
    </dgm:pt>
    <dgm:pt modelId="{5F56DC29-A591-47F8-BFA8-34E988B9F303}" type="sibTrans" cxnId="{97C30320-F39E-4771-8636-DC336B3DDAB1}">
      <dgm:prSet/>
      <dgm:spPr/>
      <dgm:t>
        <a:bodyPr/>
        <a:lstStyle/>
        <a:p>
          <a:endParaRPr lang="en-IN"/>
        </a:p>
      </dgm:t>
    </dgm:pt>
    <dgm:pt modelId="{B838BF61-1877-4AF9-A154-20E33EAAEF0B}">
      <dgm:prSet phldrT="[Text]"/>
      <dgm:spPr/>
      <dgm:t>
        <a:bodyPr/>
        <a:lstStyle/>
        <a:p>
          <a:r>
            <a:rPr lang="en-US" dirty="0"/>
            <a:t>Institutional Placement </a:t>
          </a:r>
          <a:r>
            <a:rPr lang="en-US" dirty="0" err="1"/>
            <a:t>Programme</a:t>
          </a:r>
          <a:r>
            <a:rPr lang="en-US" dirty="0"/>
            <a:t> </a:t>
          </a:r>
          <a:endParaRPr lang="en-IN" dirty="0"/>
        </a:p>
      </dgm:t>
    </dgm:pt>
    <dgm:pt modelId="{8A8D6F93-D6DD-4219-8AAC-B292D5DC1087}" type="parTrans" cxnId="{FB36C501-4058-4EDB-B8A7-614B045C100B}">
      <dgm:prSet/>
      <dgm:spPr/>
      <dgm:t>
        <a:bodyPr/>
        <a:lstStyle/>
        <a:p>
          <a:endParaRPr lang="en-IN"/>
        </a:p>
      </dgm:t>
    </dgm:pt>
    <dgm:pt modelId="{24CC7DBF-259A-4B52-9579-B939A6D432C4}" type="sibTrans" cxnId="{FB36C501-4058-4EDB-B8A7-614B045C100B}">
      <dgm:prSet/>
      <dgm:spPr/>
      <dgm:t>
        <a:bodyPr/>
        <a:lstStyle/>
        <a:p>
          <a:endParaRPr lang="en-IN"/>
        </a:p>
      </dgm:t>
    </dgm:pt>
    <dgm:pt modelId="{3BEC2D61-5326-4A0B-9776-1F08E65BD420}" type="pres">
      <dgm:prSet presAssocID="{33844363-FE0C-44E1-9AD9-BF6874C3A994}" presName="diagram" presStyleCnt="0">
        <dgm:presLayoutVars>
          <dgm:chPref val="1"/>
          <dgm:dir/>
          <dgm:animOne val="branch"/>
          <dgm:animLvl val="lvl"/>
          <dgm:resizeHandles val="exact"/>
        </dgm:presLayoutVars>
      </dgm:prSet>
      <dgm:spPr/>
    </dgm:pt>
    <dgm:pt modelId="{055A9DD7-0ADC-4ADE-99B2-84EDF4D075B2}" type="pres">
      <dgm:prSet presAssocID="{8E5221E6-9BA7-4397-BA44-F9B57A321654}" presName="root1" presStyleCnt="0"/>
      <dgm:spPr/>
    </dgm:pt>
    <dgm:pt modelId="{A113FF8E-035B-4955-AB0E-621DECCF7636}" type="pres">
      <dgm:prSet presAssocID="{8E5221E6-9BA7-4397-BA44-F9B57A321654}" presName="LevelOneTextNode" presStyleLbl="node0" presStyleIdx="0" presStyleCnt="1">
        <dgm:presLayoutVars>
          <dgm:chPref val="3"/>
        </dgm:presLayoutVars>
      </dgm:prSet>
      <dgm:spPr/>
    </dgm:pt>
    <dgm:pt modelId="{39BDE064-7DF7-43D4-AD70-0A191D0D0F56}" type="pres">
      <dgm:prSet presAssocID="{8E5221E6-9BA7-4397-BA44-F9B57A321654}" presName="level2hierChild" presStyleCnt="0"/>
      <dgm:spPr/>
    </dgm:pt>
    <dgm:pt modelId="{1CE7A114-E050-439F-B5F6-ACA52F0A03F1}" type="pres">
      <dgm:prSet presAssocID="{F2EE6800-73E3-4345-89F1-0B664CA268C7}" presName="conn2-1" presStyleLbl="parChTrans1D2" presStyleIdx="0" presStyleCnt="5"/>
      <dgm:spPr/>
    </dgm:pt>
    <dgm:pt modelId="{825351CC-8452-45FD-A95D-21B6909FD45D}" type="pres">
      <dgm:prSet presAssocID="{F2EE6800-73E3-4345-89F1-0B664CA268C7}" presName="connTx" presStyleLbl="parChTrans1D2" presStyleIdx="0" presStyleCnt="5"/>
      <dgm:spPr/>
    </dgm:pt>
    <dgm:pt modelId="{F3A65310-3E61-43AD-B9D6-99DFC2973FCA}" type="pres">
      <dgm:prSet presAssocID="{40039FC7-FFEA-4D4A-B9FB-73F640F38D5D}" presName="root2" presStyleCnt="0"/>
      <dgm:spPr/>
    </dgm:pt>
    <dgm:pt modelId="{96AB6E78-6CFD-4BCC-8B71-E6AB0DEFBE01}" type="pres">
      <dgm:prSet presAssocID="{40039FC7-FFEA-4D4A-B9FB-73F640F38D5D}" presName="LevelTwoTextNode" presStyleLbl="node2" presStyleIdx="0" presStyleCnt="5">
        <dgm:presLayoutVars>
          <dgm:chPref val="3"/>
        </dgm:presLayoutVars>
      </dgm:prSet>
      <dgm:spPr/>
    </dgm:pt>
    <dgm:pt modelId="{9A208965-279B-46FF-B259-AC1569D78C15}" type="pres">
      <dgm:prSet presAssocID="{40039FC7-FFEA-4D4A-B9FB-73F640F38D5D}" presName="level3hierChild" presStyleCnt="0"/>
      <dgm:spPr/>
    </dgm:pt>
    <dgm:pt modelId="{ABCBBD83-3949-4B50-97CE-CCE93888A622}" type="pres">
      <dgm:prSet presAssocID="{9D125381-2D45-4327-BB57-6C7EAFF441E0}" presName="conn2-1" presStyleLbl="parChTrans1D3" presStyleIdx="0" presStyleCnt="5"/>
      <dgm:spPr/>
    </dgm:pt>
    <dgm:pt modelId="{B17954A8-214A-4749-963E-DE6C664CE08F}" type="pres">
      <dgm:prSet presAssocID="{9D125381-2D45-4327-BB57-6C7EAFF441E0}" presName="connTx" presStyleLbl="parChTrans1D3" presStyleIdx="0" presStyleCnt="5"/>
      <dgm:spPr/>
    </dgm:pt>
    <dgm:pt modelId="{15DC395A-4B15-43C6-A615-5294F09703B7}" type="pres">
      <dgm:prSet presAssocID="{F1937927-CC84-429B-928E-A6EA66E674A1}" presName="root2" presStyleCnt="0"/>
      <dgm:spPr/>
    </dgm:pt>
    <dgm:pt modelId="{2A406DA8-075D-45F4-922E-38492C358184}" type="pres">
      <dgm:prSet presAssocID="{F1937927-CC84-429B-928E-A6EA66E674A1}" presName="LevelTwoTextNode" presStyleLbl="node3" presStyleIdx="0" presStyleCnt="5" custScaleX="172494">
        <dgm:presLayoutVars>
          <dgm:chPref val="3"/>
        </dgm:presLayoutVars>
      </dgm:prSet>
      <dgm:spPr/>
    </dgm:pt>
    <dgm:pt modelId="{DA3959DC-FBAA-49A5-AE87-393EEB1B3CAF}" type="pres">
      <dgm:prSet presAssocID="{F1937927-CC84-429B-928E-A6EA66E674A1}" presName="level3hierChild" presStyleCnt="0"/>
      <dgm:spPr/>
    </dgm:pt>
    <dgm:pt modelId="{5A2EE219-869D-4253-A9AF-05BB28CFB854}" type="pres">
      <dgm:prSet presAssocID="{8AD5FE00-5B65-4107-8BBF-B4D2DC09043C}" presName="conn2-1" presStyleLbl="parChTrans1D3" presStyleIdx="1" presStyleCnt="5"/>
      <dgm:spPr/>
    </dgm:pt>
    <dgm:pt modelId="{798E8CD8-5C4D-454C-AE9F-2EE6F9859965}" type="pres">
      <dgm:prSet presAssocID="{8AD5FE00-5B65-4107-8BBF-B4D2DC09043C}" presName="connTx" presStyleLbl="parChTrans1D3" presStyleIdx="1" presStyleCnt="5"/>
      <dgm:spPr/>
    </dgm:pt>
    <dgm:pt modelId="{71B6DA70-EBFD-4FCF-AB7C-7CA5D54B40D5}" type="pres">
      <dgm:prSet presAssocID="{296484C3-5D02-43B8-8CEA-51E3A3E133FD}" presName="root2" presStyleCnt="0"/>
      <dgm:spPr/>
    </dgm:pt>
    <dgm:pt modelId="{F787B801-00DD-4215-8151-694A817BC2ED}" type="pres">
      <dgm:prSet presAssocID="{296484C3-5D02-43B8-8CEA-51E3A3E133FD}" presName="LevelTwoTextNode" presStyleLbl="node3" presStyleIdx="1" presStyleCnt="5" custScaleX="172494">
        <dgm:presLayoutVars>
          <dgm:chPref val="3"/>
        </dgm:presLayoutVars>
      </dgm:prSet>
      <dgm:spPr/>
    </dgm:pt>
    <dgm:pt modelId="{C0D3B948-4201-4942-96AF-FF21CCFB3F08}" type="pres">
      <dgm:prSet presAssocID="{296484C3-5D02-43B8-8CEA-51E3A3E133FD}" presName="level3hierChild" presStyleCnt="0"/>
      <dgm:spPr/>
    </dgm:pt>
    <dgm:pt modelId="{60AA4C48-0BC9-4946-9D08-0BC2BDA69DC6}" type="pres">
      <dgm:prSet presAssocID="{A764D508-02FF-4A2F-8151-C98CD5F737FB}" presName="conn2-1" presStyleLbl="parChTrans1D2" presStyleIdx="1" presStyleCnt="5"/>
      <dgm:spPr/>
    </dgm:pt>
    <dgm:pt modelId="{B3B1C8A7-EF85-48D2-91AC-55C7D8964256}" type="pres">
      <dgm:prSet presAssocID="{A764D508-02FF-4A2F-8151-C98CD5F737FB}" presName="connTx" presStyleLbl="parChTrans1D2" presStyleIdx="1" presStyleCnt="5"/>
      <dgm:spPr/>
    </dgm:pt>
    <dgm:pt modelId="{91F6E228-1751-4C3A-BFE0-25B980B37352}" type="pres">
      <dgm:prSet presAssocID="{9F66369B-6E81-40FF-9606-396B2AC0EB9E}" presName="root2" presStyleCnt="0"/>
      <dgm:spPr/>
    </dgm:pt>
    <dgm:pt modelId="{01CE5B3C-F8A9-4583-BA58-530F1A2BDC11}" type="pres">
      <dgm:prSet presAssocID="{9F66369B-6E81-40FF-9606-396B2AC0EB9E}" presName="LevelTwoTextNode" presStyleLbl="node2" presStyleIdx="1" presStyleCnt="5">
        <dgm:presLayoutVars>
          <dgm:chPref val="3"/>
        </dgm:presLayoutVars>
      </dgm:prSet>
      <dgm:spPr/>
    </dgm:pt>
    <dgm:pt modelId="{803EBA92-80A7-48E7-AF28-DA6E115FD0D9}" type="pres">
      <dgm:prSet presAssocID="{9F66369B-6E81-40FF-9606-396B2AC0EB9E}" presName="level3hierChild" presStyleCnt="0"/>
      <dgm:spPr/>
    </dgm:pt>
    <dgm:pt modelId="{3D0E4231-4B8D-4645-AEA4-F280F3DEE2A9}" type="pres">
      <dgm:prSet presAssocID="{56E871AA-064C-4B6D-BE1E-3A0CD3064FAF}" presName="conn2-1" presStyleLbl="parChTrans1D2" presStyleIdx="2" presStyleCnt="5"/>
      <dgm:spPr/>
    </dgm:pt>
    <dgm:pt modelId="{27DA232C-0FDB-464F-ADAB-3A2AA82F3AA1}" type="pres">
      <dgm:prSet presAssocID="{56E871AA-064C-4B6D-BE1E-3A0CD3064FAF}" presName="connTx" presStyleLbl="parChTrans1D2" presStyleIdx="2" presStyleCnt="5"/>
      <dgm:spPr/>
    </dgm:pt>
    <dgm:pt modelId="{2AF49D69-04B2-4B45-98C1-F3AD5F8C22DB}" type="pres">
      <dgm:prSet presAssocID="{1B482602-3636-42C7-80A6-D669094B9CCC}" presName="root2" presStyleCnt="0"/>
      <dgm:spPr/>
    </dgm:pt>
    <dgm:pt modelId="{E32DCD22-F954-4868-8CE7-4AAB59A98798}" type="pres">
      <dgm:prSet presAssocID="{1B482602-3636-42C7-80A6-D669094B9CCC}" presName="LevelTwoTextNode" presStyleLbl="node2" presStyleIdx="2" presStyleCnt="5">
        <dgm:presLayoutVars>
          <dgm:chPref val="3"/>
        </dgm:presLayoutVars>
      </dgm:prSet>
      <dgm:spPr/>
    </dgm:pt>
    <dgm:pt modelId="{DE708B75-193E-4382-B447-7598F3435B3C}" type="pres">
      <dgm:prSet presAssocID="{1B482602-3636-42C7-80A6-D669094B9CCC}" presName="level3hierChild" presStyleCnt="0"/>
      <dgm:spPr/>
    </dgm:pt>
    <dgm:pt modelId="{E133A54D-57C2-4701-B344-EE0B86D52476}" type="pres">
      <dgm:prSet presAssocID="{E7280849-F639-43F4-B055-F5FF5BD0E914}" presName="conn2-1" presStyleLbl="parChTrans1D2" presStyleIdx="3" presStyleCnt="5"/>
      <dgm:spPr/>
    </dgm:pt>
    <dgm:pt modelId="{D32F063D-B5CE-40A9-8D7A-B6459B0301BF}" type="pres">
      <dgm:prSet presAssocID="{E7280849-F639-43F4-B055-F5FF5BD0E914}" presName="connTx" presStyleLbl="parChTrans1D2" presStyleIdx="3" presStyleCnt="5"/>
      <dgm:spPr/>
    </dgm:pt>
    <dgm:pt modelId="{D4063608-C401-4672-8F9F-8F02B4613C7F}" type="pres">
      <dgm:prSet presAssocID="{6161798C-2F92-4B90-A9AF-CBF45FBB1B8D}" presName="root2" presStyleCnt="0"/>
      <dgm:spPr/>
    </dgm:pt>
    <dgm:pt modelId="{089745E2-1B22-4F3E-8FCF-94C39ECB8C28}" type="pres">
      <dgm:prSet presAssocID="{6161798C-2F92-4B90-A9AF-CBF45FBB1B8D}" presName="LevelTwoTextNode" presStyleLbl="node2" presStyleIdx="3" presStyleCnt="5">
        <dgm:presLayoutVars>
          <dgm:chPref val="3"/>
        </dgm:presLayoutVars>
      </dgm:prSet>
      <dgm:spPr/>
    </dgm:pt>
    <dgm:pt modelId="{BD03D484-F8AE-452C-90A0-32BA5E72ABAB}" type="pres">
      <dgm:prSet presAssocID="{6161798C-2F92-4B90-A9AF-CBF45FBB1B8D}" presName="level3hierChild" presStyleCnt="0"/>
      <dgm:spPr/>
    </dgm:pt>
    <dgm:pt modelId="{18A4DD71-4C17-4C9B-85BB-33F1CB18023E}" type="pres">
      <dgm:prSet presAssocID="{5663CCAB-1B1F-4EC8-B4E0-17F3F3C40577}" presName="conn2-1" presStyleLbl="parChTrans1D2" presStyleIdx="4" presStyleCnt="5"/>
      <dgm:spPr/>
    </dgm:pt>
    <dgm:pt modelId="{5522C51C-07CB-4708-A3EA-DA5D2DDD5D99}" type="pres">
      <dgm:prSet presAssocID="{5663CCAB-1B1F-4EC8-B4E0-17F3F3C40577}" presName="connTx" presStyleLbl="parChTrans1D2" presStyleIdx="4" presStyleCnt="5"/>
      <dgm:spPr/>
    </dgm:pt>
    <dgm:pt modelId="{CBF156B4-A00A-4723-92FD-6CDC93DEA326}" type="pres">
      <dgm:prSet presAssocID="{105BFB3E-33B0-43AB-B12F-0E460B9CD2F7}" presName="root2" presStyleCnt="0"/>
      <dgm:spPr/>
    </dgm:pt>
    <dgm:pt modelId="{95CB4D97-9755-4357-BD17-0847C934F199}" type="pres">
      <dgm:prSet presAssocID="{105BFB3E-33B0-43AB-B12F-0E460B9CD2F7}" presName="LevelTwoTextNode" presStyleLbl="node2" presStyleIdx="4" presStyleCnt="5">
        <dgm:presLayoutVars>
          <dgm:chPref val="3"/>
        </dgm:presLayoutVars>
      </dgm:prSet>
      <dgm:spPr/>
    </dgm:pt>
    <dgm:pt modelId="{DB7E7EED-6F34-4080-8BFD-0F79942D6427}" type="pres">
      <dgm:prSet presAssocID="{105BFB3E-33B0-43AB-B12F-0E460B9CD2F7}" presName="level3hierChild" presStyleCnt="0"/>
      <dgm:spPr/>
    </dgm:pt>
    <dgm:pt modelId="{778747E1-7731-49E0-86F5-550A62535187}" type="pres">
      <dgm:prSet presAssocID="{70750FA0-5B64-4DA3-8CC3-3127881CC99E}" presName="conn2-1" presStyleLbl="parChTrans1D3" presStyleIdx="2" presStyleCnt="5"/>
      <dgm:spPr/>
    </dgm:pt>
    <dgm:pt modelId="{2152E4AE-BFE4-4AFF-A70D-F3A63AC871E7}" type="pres">
      <dgm:prSet presAssocID="{70750FA0-5B64-4DA3-8CC3-3127881CC99E}" presName="connTx" presStyleLbl="parChTrans1D3" presStyleIdx="2" presStyleCnt="5"/>
      <dgm:spPr/>
    </dgm:pt>
    <dgm:pt modelId="{2F8C1333-535B-4319-A9B4-56D1D2F7BF82}" type="pres">
      <dgm:prSet presAssocID="{C093B993-1112-483B-81C5-0E0E8EB7D4F1}" presName="root2" presStyleCnt="0"/>
      <dgm:spPr/>
    </dgm:pt>
    <dgm:pt modelId="{FC7CEB83-382C-49D7-AB48-E7AAA4370253}" type="pres">
      <dgm:prSet presAssocID="{C093B993-1112-483B-81C5-0E0E8EB7D4F1}" presName="LevelTwoTextNode" presStyleLbl="node3" presStyleIdx="2" presStyleCnt="5" custScaleX="167586">
        <dgm:presLayoutVars>
          <dgm:chPref val="3"/>
        </dgm:presLayoutVars>
      </dgm:prSet>
      <dgm:spPr/>
    </dgm:pt>
    <dgm:pt modelId="{CDC29A62-E306-4147-86BF-2E697D7E3B8D}" type="pres">
      <dgm:prSet presAssocID="{C093B993-1112-483B-81C5-0E0E8EB7D4F1}" presName="level3hierChild" presStyleCnt="0"/>
      <dgm:spPr/>
    </dgm:pt>
    <dgm:pt modelId="{FD77F9F4-8110-4AF5-B501-A96E02746DDB}" type="pres">
      <dgm:prSet presAssocID="{1D12BC86-2DB7-4CD6-A9A4-71AD8A4DBC81}" presName="conn2-1" presStyleLbl="parChTrans1D3" presStyleIdx="3" presStyleCnt="5"/>
      <dgm:spPr/>
    </dgm:pt>
    <dgm:pt modelId="{3C7565B3-13AD-4F95-B312-03265F8C6A28}" type="pres">
      <dgm:prSet presAssocID="{1D12BC86-2DB7-4CD6-A9A4-71AD8A4DBC81}" presName="connTx" presStyleLbl="parChTrans1D3" presStyleIdx="3" presStyleCnt="5"/>
      <dgm:spPr/>
    </dgm:pt>
    <dgm:pt modelId="{94CD0B4D-4D9A-44BF-B96B-FFA954E4411B}" type="pres">
      <dgm:prSet presAssocID="{1A20B995-4209-4CA5-813A-AF1F797BA397}" presName="root2" presStyleCnt="0"/>
      <dgm:spPr/>
    </dgm:pt>
    <dgm:pt modelId="{76DF8F3F-1A78-4D92-B1BD-21E29B0194D0}" type="pres">
      <dgm:prSet presAssocID="{1A20B995-4209-4CA5-813A-AF1F797BA397}" presName="LevelTwoTextNode" presStyleLbl="node3" presStyleIdx="3" presStyleCnt="5" custScaleX="168300">
        <dgm:presLayoutVars>
          <dgm:chPref val="3"/>
        </dgm:presLayoutVars>
      </dgm:prSet>
      <dgm:spPr/>
    </dgm:pt>
    <dgm:pt modelId="{BB7E4518-7296-4B72-AFB6-FF7115A7034D}" type="pres">
      <dgm:prSet presAssocID="{1A20B995-4209-4CA5-813A-AF1F797BA397}" presName="level3hierChild" presStyleCnt="0"/>
      <dgm:spPr/>
    </dgm:pt>
    <dgm:pt modelId="{C5ED6807-5013-4E02-860C-95237899AFFF}" type="pres">
      <dgm:prSet presAssocID="{8A8D6F93-D6DD-4219-8AAC-B292D5DC1087}" presName="conn2-1" presStyleLbl="parChTrans1D3" presStyleIdx="4" presStyleCnt="5"/>
      <dgm:spPr/>
    </dgm:pt>
    <dgm:pt modelId="{3DBCEDA6-B88B-4D19-A2AC-13A01D928F50}" type="pres">
      <dgm:prSet presAssocID="{8A8D6F93-D6DD-4219-8AAC-B292D5DC1087}" presName="connTx" presStyleLbl="parChTrans1D3" presStyleIdx="4" presStyleCnt="5"/>
      <dgm:spPr/>
    </dgm:pt>
    <dgm:pt modelId="{E7E81CC1-74BF-4A56-A240-FCD0E4D7C499}" type="pres">
      <dgm:prSet presAssocID="{B838BF61-1877-4AF9-A154-20E33EAAEF0B}" presName="root2" presStyleCnt="0"/>
      <dgm:spPr/>
    </dgm:pt>
    <dgm:pt modelId="{826EEEB2-9B77-457C-AD1A-FEBEFD4AF5AB}" type="pres">
      <dgm:prSet presAssocID="{B838BF61-1877-4AF9-A154-20E33EAAEF0B}" presName="LevelTwoTextNode" presStyleLbl="node3" presStyleIdx="4" presStyleCnt="5" custScaleX="168300">
        <dgm:presLayoutVars>
          <dgm:chPref val="3"/>
        </dgm:presLayoutVars>
      </dgm:prSet>
      <dgm:spPr/>
    </dgm:pt>
    <dgm:pt modelId="{6339F18E-2D1F-498B-9DBD-637873D1FB2C}" type="pres">
      <dgm:prSet presAssocID="{B838BF61-1877-4AF9-A154-20E33EAAEF0B}" presName="level3hierChild" presStyleCnt="0"/>
      <dgm:spPr/>
    </dgm:pt>
  </dgm:ptLst>
  <dgm:cxnLst>
    <dgm:cxn modelId="{6666DB00-EA60-40B7-AAE8-DC95A62E18C5}" type="presOf" srcId="{C093B993-1112-483B-81C5-0E0E8EB7D4F1}" destId="{FC7CEB83-382C-49D7-AB48-E7AAA4370253}" srcOrd="0" destOrd="0" presId="urn:microsoft.com/office/officeart/2005/8/layout/hierarchy2"/>
    <dgm:cxn modelId="{FB36C501-4058-4EDB-B8A7-614B045C100B}" srcId="{105BFB3E-33B0-43AB-B12F-0E460B9CD2F7}" destId="{B838BF61-1877-4AF9-A154-20E33EAAEF0B}" srcOrd="2" destOrd="0" parTransId="{8A8D6F93-D6DD-4219-8AAC-B292D5DC1087}" sibTransId="{24CC7DBF-259A-4B52-9579-B939A6D432C4}"/>
    <dgm:cxn modelId="{053CC701-4B97-444C-AAD0-E4358A5CD21D}" type="presOf" srcId="{296484C3-5D02-43B8-8CEA-51E3A3E133FD}" destId="{F787B801-00DD-4215-8151-694A817BC2ED}" srcOrd="0" destOrd="0" presId="urn:microsoft.com/office/officeart/2005/8/layout/hierarchy2"/>
    <dgm:cxn modelId="{9ACA2604-9579-4846-B83A-3C2B17D04DAF}" type="presOf" srcId="{1D12BC86-2DB7-4CD6-A9A4-71AD8A4DBC81}" destId="{FD77F9F4-8110-4AF5-B501-A96E02746DDB}" srcOrd="0" destOrd="0" presId="urn:microsoft.com/office/officeart/2005/8/layout/hierarchy2"/>
    <dgm:cxn modelId="{6870CA05-0B8E-43B9-B550-BB94CBCA0FCE}" type="presOf" srcId="{E7280849-F639-43F4-B055-F5FF5BD0E914}" destId="{D32F063D-B5CE-40A9-8D7A-B6459B0301BF}" srcOrd="1" destOrd="0" presId="urn:microsoft.com/office/officeart/2005/8/layout/hierarchy2"/>
    <dgm:cxn modelId="{B951AB10-B987-4B4C-9B8C-F74E1A6D31CF}" srcId="{40039FC7-FFEA-4D4A-B9FB-73F640F38D5D}" destId="{F1937927-CC84-429B-928E-A6EA66E674A1}" srcOrd="0" destOrd="0" parTransId="{9D125381-2D45-4327-BB57-6C7EAFF441E0}" sibTransId="{828BBC3B-457F-4C69-B51E-05FFCBD36060}"/>
    <dgm:cxn modelId="{EE486712-9563-44A9-94F4-4503E5BEE1C2}" type="presOf" srcId="{8AD5FE00-5B65-4107-8BBF-B4D2DC09043C}" destId="{798E8CD8-5C4D-454C-AE9F-2EE6F9859965}" srcOrd="1" destOrd="0" presId="urn:microsoft.com/office/officeart/2005/8/layout/hierarchy2"/>
    <dgm:cxn modelId="{4314D315-F2EC-4DD0-ADBF-57B2525CCE1B}" type="presOf" srcId="{B838BF61-1877-4AF9-A154-20E33EAAEF0B}" destId="{826EEEB2-9B77-457C-AD1A-FEBEFD4AF5AB}" srcOrd="0" destOrd="0" presId="urn:microsoft.com/office/officeart/2005/8/layout/hierarchy2"/>
    <dgm:cxn modelId="{97C30320-F39E-4771-8636-DC336B3DDAB1}" srcId="{105BFB3E-33B0-43AB-B12F-0E460B9CD2F7}" destId="{1A20B995-4209-4CA5-813A-AF1F797BA397}" srcOrd="1" destOrd="0" parTransId="{1D12BC86-2DB7-4CD6-A9A4-71AD8A4DBC81}" sibTransId="{5F56DC29-A591-47F8-BFA8-34E988B9F303}"/>
    <dgm:cxn modelId="{2B431D26-5311-44F0-82FD-9B4080826DA7}" srcId="{40039FC7-FFEA-4D4A-B9FB-73F640F38D5D}" destId="{296484C3-5D02-43B8-8CEA-51E3A3E133FD}" srcOrd="1" destOrd="0" parTransId="{8AD5FE00-5B65-4107-8BBF-B4D2DC09043C}" sibTransId="{8190EDF8-6823-4F14-9E53-AB08695882D1}"/>
    <dgm:cxn modelId="{CB493C28-A163-4A17-A9ED-E0CB2DEBF169}" type="presOf" srcId="{9D125381-2D45-4327-BB57-6C7EAFF441E0}" destId="{B17954A8-214A-4749-963E-DE6C664CE08F}" srcOrd="1" destOrd="0" presId="urn:microsoft.com/office/officeart/2005/8/layout/hierarchy2"/>
    <dgm:cxn modelId="{1E973431-2324-4D20-B45E-96180EF6EB34}" type="presOf" srcId="{8E5221E6-9BA7-4397-BA44-F9B57A321654}" destId="{A113FF8E-035B-4955-AB0E-621DECCF7636}" srcOrd="0" destOrd="0" presId="urn:microsoft.com/office/officeart/2005/8/layout/hierarchy2"/>
    <dgm:cxn modelId="{96B7A637-624D-47C4-860B-C618FF9A1A5D}" srcId="{8E5221E6-9BA7-4397-BA44-F9B57A321654}" destId="{6161798C-2F92-4B90-A9AF-CBF45FBB1B8D}" srcOrd="3" destOrd="0" parTransId="{E7280849-F639-43F4-B055-F5FF5BD0E914}" sibTransId="{0FD643BF-C12E-48D2-97FD-5A5C47825C40}"/>
    <dgm:cxn modelId="{8AE3453F-DABF-444C-BE41-567E5268AB14}" type="presOf" srcId="{A764D508-02FF-4A2F-8151-C98CD5F737FB}" destId="{B3B1C8A7-EF85-48D2-91AC-55C7D8964256}" srcOrd="1" destOrd="0" presId="urn:microsoft.com/office/officeart/2005/8/layout/hierarchy2"/>
    <dgm:cxn modelId="{40BEDF5F-1983-4BEB-B376-B82AFD38AFBD}" type="presOf" srcId="{70750FA0-5B64-4DA3-8CC3-3127881CC99E}" destId="{2152E4AE-BFE4-4AFF-A70D-F3A63AC871E7}" srcOrd="1" destOrd="0" presId="urn:microsoft.com/office/officeart/2005/8/layout/hierarchy2"/>
    <dgm:cxn modelId="{62D30960-73F0-434F-A73D-D5DFFDB3A177}" srcId="{8E5221E6-9BA7-4397-BA44-F9B57A321654}" destId="{40039FC7-FFEA-4D4A-B9FB-73F640F38D5D}" srcOrd="0" destOrd="0" parTransId="{F2EE6800-73E3-4345-89F1-0B664CA268C7}" sibTransId="{0570BCE1-38E4-4235-A4E9-69A686CEC545}"/>
    <dgm:cxn modelId="{58E5CB43-6316-4844-A151-53E7F746BFD2}" type="presOf" srcId="{9F66369B-6E81-40FF-9606-396B2AC0EB9E}" destId="{01CE5B3C-F8A9-4583-BA58-530F1A2BDC11}" srcOrd="0" destOrd="0" presId="urn:microsoft.com/office/officeart/2005/8/layout/hierarchy2"/>
    <dgm:cxn modelId="{63EDFA63-393B-4692-87BF-B36F9D6D53D3}" type="presOf" srcId="{8A8D6F93-D6DD-4219-8AAC-B292D5DC1087}" destId="{3DBCEDA6-B88B-4D19-A2AC-13A01D928F50}" srcOrd="1" destOrd="0" presId="urn:microsoft.com/office/officeart/2005/8/layout/hierarchy2"/>
    <dgm:cxn modelId="{79270844-AEAF-4281-9AC8-1AA1B5CACB48}" type="presOf" srcId="{F2EE6800-73E3-4345-89F1-0B664CA268C7}" destId="{825351CC-8452-45FD-A95D-21B6909FD45D}" srcOrd="1" destOrd="0" presId="urn:microsoft.com/office/officeart/2005/8/layout/hierarchy2"/>
    <dgm:cxn modelId="{A104B365-690F-4DBE-B125-3D4D1C90AE84}" type="presOf" srcId="{1B482602-3636-42C7-80A6-D669094B9CCC}" destId="{E32DCD22-F954-4868-8CE7-4AAB59A98798}" srcOrd="0" destOrd="0" presId="urn:microsoft.com/office/officeart/2005/8/layout/hierarchy2"/>
    <dgm:cxn modelId="{58D37247-3984-40B2-ABDE-D22DF7E7D819}" type="presOf" srcId="{56E871AA-064C-4B6D-BE1E-3A0CD3064FAF}" destId="{27DA232C-0FDB-464F-ADAB-3A2AA82F3AA1}" srcOrd="1" destOrd="0" presId="urn:microsoft.com/office/officeart/2005/8/layout/hierarchy2"/>
    <dgm:cxn modelId="{A1990669-BBDD-4737-BD59-B0B3AEF5D683}" type="presOf" srcId="{33844363-FE0C-44E1-9AD9-BF6874C3A994}" destId="{3BEC2D61-5326-4A0B-9776-1F08E65BD420}" srcOrd="0" destOrd="0" presId="urn:microsoft.com/office/officeart/2005/8/layout/hierarchy2"/>
    <dgm:cxn modelId="{D92B7B6A-B9E7-4795-8236-B9CBFA3E6889}" type="presOf" srcId="{F1937927-CC84-429B-928E-A6EA66E674A1}" destId="{2A406DA8-075D-45F4-922E-38492C358184}" srcOrd="0" destOrd="0" presId="urn:microsoft.com/office/officeart/2005/8/layout/hierarchy2"/>
    <dgm:cxn modelId="{345FF34B-8910-43B9-BB54-7A69617F06C0}" type="presOf" srcId="{A764D508-02FF-4A2F-8151-C98CD5F737FB}" destId="{60AA4C48-0BC9-4946-9D08-0BC2BDA69DC6}" srcOrd="0" destOrd="0" presId="urn:microsoft.com/office/officeart/2005/8/layout/hierarchy2"/>
    <dgm:cxn modelId="{C253B156-A6D1-406E-92F5-AFC74E2AA824}" type="presOf" srcId="{5663CCAB-1B1F-4EC8-B4E0-17F3F3C40577}" destId="{18A4DD71-4C17-4C9B-85BB-33F1CB18023E}" srcOrd="0" destOrd="0" presId="urn:microsoft.com/office/officeart/2005/8/layout/hierarchy2"/>
    <dgm:cxn modelId="{F2E78C8C-85AB-46F9-A2AA-C23A43DB2233}" type="presOf" srcId="{6161798C-2F92-4B90-A9AF-CBF45FBB1B8D}" destId="{089745E2-1B22-4F3E-8FCF-94C39ECB8C28}" srcOrd="0" destOrd="0" presId="urn:microsoft.com/office/officeart/2005/8/layout/hierarchy2"/>
    <dgm:cxn modelId="{21152F9B-7016-4C51-A936-4B9A5BB838C8}" srcId="{33844363-FE0C-44E1-9AD9-BF6874C3A994}" destId="{8E5221E6-9BA7-4397-BA44-F9B57A321654}" srcOrd="0" destOrd="0" parTransId="{9C716BA2-8F91-4544-A96A-11F1AE279775}" sibTransId="{7A8E8334-BD88-40E2-95F3-BD41538C4169}"/>
    <dgm:cxn modelId="{367F4DB8-7F1C-4EE9-A638-A251471D3877}" srcId="{8E5221E6-9BA7-4397-BA44-F9B57A321654}" destId="{1B482602-3636-42C7-80A6-D669094B9CCC}" srcOrd="2" destOrd="0" parTransId="{56E871AA-064C-4B6D-BE1E-3A0CD3064FAF}" sibTransId="{5FA8F61F-A4BD-4BA5-9A2A-BAADE2D132F8}"/>
    <dgm:cxn modelId="{C855DCB8-3289-4BF6-A0D8-806658A2C04B}" type="presOf" srcId="{56E871AA-064C-4B6D-BE1E-3A0CD3064FAF}" destId="{3D0E4231-4B8D-4645-AEA4-F280F3DEE2A9}" srcOrd="0" destOrd="0" presId="urn:microsoft.com/office/officeart/2005/8/layout/hierarchy2"/>
    <dgm:cxn modelId="{80360EBB-0C8E-4096-A33A-19DA07FB9867}" type="presOf" srcId="{40039FC7-FFEA-4D4A-B9FB-73F640F38D5D}" destId="{96AB6E78-6CFD-4BCC-8B71-E6AB0DEFBE01}" srcOrd="0" destOrd="0" presId="urn:microsoft.com/office/officeart/2005/8/layout/hierarchy2"/>
    <dgm:cxn modelId="{DB7D5ABB-4409-4ED1-A4B9-F13B82123090}" type="presOf" srcId="{1A20B995-4209-4CA5-813A-AF1F797BA397}" destId="{76DF8F3F-1A78-4D92-B1BD-21E29B0194D0}" srcOrd="0" destOrd="0" presId="urn:microsoft.com/office/officeart/2005/8/layout/hierarchy2"/>
    <dgm:cxn modelId="{91131BC6-3699-45B6-9D41-037163A963EB}" type="presOf" srcId="{E7280849-F639-43F4-B055-F5FF5BD0E914}" destId="{E133A54D-57C2-4701-B344-EE0B86D52476}" srcOrd="0" destOrd="0" presId="urn:microsoft.com/office/officeart/2005/8/layout/hierarchy2"/>
    <dgm:cxn modelId="{CF4851C8-43B2-431D-AC72-1AB321D48478}" srcId="{8E5221E6-9BA7-4397-BA44-F9B57A321654}" destId="{9F66369B-6E81-40FF-9606-396B2AC0EB9E}" srcOrd="1" destOrd="0" parTransId="{A764D508-02FF-4A2F-8151-C98CD5F737FB}" sibTransId="{2991330A-F953-429B-B71D-17A8A2727394}"/>
    <dgm:cxn modelId="{39173FCF-4D7E-4D5C-B720-60CB5CE1DC79}" type="presOf" srcId="{1D12BC86-2DB7-4CD6-A9A4-71AD8A4DBC81}" destId="{3C7565B3-13AD-4F95-B312-03265F8C6A28}" srcOrd="1" destOrd="0" presId="urn:microsoft.com/office/officeart/2005/8/layout/hierarchy2"/>
    <dgm:cxn modelId="{621CDDCF-BBE7-4DEC-B15B-1FE025115C9A}" type="presOf" srcId="{8A8D6F93-D6DD-4219-8AAC-B292D5DC1087}" destId="{C5ED6807-5013-4E02-860C-95237899AFFF}" srcOrd="0" destOrd="0" presId="urn:microsoft.com/office/officeart/2005/8/layout/hierarchy2"/>
    <dgm:cxn modelId="{86DCF7D3-570C-48D5-8646-81365B0C9C3A}" srcId="{105BFB3E-33B0-43AB-B12F-0E460B9CD2F7}" destId="{C093B993-1112-483B-81C5-0E0E8EB7D4F1}" srcOrd="0" destOrd="0" parTransId="{70750FA0-5B64-4DA3-8CC3-3127881CC99E}" sibTransId="{919C5885-2CDE-4C3E-9859-CFB44BE4F39B}"/>
    <dgm:cxn modelId="{B2C22CD5-063C-4A5C-9761-FAFCC07599B1}" type="presOf" srcId="{5663CCAB-1B1F-4EC8-B4E0-17F3F3C40577}" destId="{5522C51C-07CB-4708-A3EA-DA5D2DDD5D99}" srcOrd="1" destOrd="0" presId="urn:microsoft.com/office/officeart/2005/8/layout/hierarchy2"/>
    <dgm:cxn modelId="{A57FBDD6-3DFE-49D1-9864-9257128BB5CF}" type="presOf" srcId="{105BFB3E-33B0-43AB-B12F-0E460B9CD2F7}" destId="{95CB4D97-9755-4357-BD17-0847C934F199}" srcOrd="0" destOrd="0" presId="urn:microsoft.com/office/officeart/2005/8/layout/hierarchy2"/>
    <dgm:cxn modelId="{5F9538DB-869D-40A6-83C6-8AE49CD0D2EF}" type="presOf" srcId="{9D125381-2D45-4327-BB57-6C7EAFF441E0}" destId="{ABCBBD83-3949-4B50-97CE-CCE93888A622}" srcOrd="0" destOrd="0" presId="urn:microsoft.com/office/officeart/2005/8/layout/hierarchy2"/>
    <dgm:cxn modelId="{B903DEE0-BB9B-4B69-AE50-0F1905F78C0D}" type="presOf" srcId="{F2EE6800-73E3-4345-89F1-0B664CA268C7}" destId="{1CE7A114-E050-439F-B5F6-ACA52F0A03F1}" srcOrd="0" destOrd="0" presId="urn:microsoft.com/office/officeart/2005/8/layout/hierarchy2"/>
    <dgm:cxn modelId="{CDDCF1F6-B0E3-4488-BF54-ABCF039657E6}" srcId="{8E5221E6-9BA7-4397-BA44-F9B57A321654}" destId="{105BFB3E-33B0-43AB-B12F-0E460B9CD2F7}" srcOrd="4" destOrd="0" parTransId="{5663CCAB-1B1F-4EC8-B4E0-17F3F3C40577}" sibTransId="{AABD1B3B-98AB-439E-9230-32B8FA841D2B}"/>
    <dgm:cxn modelId="{66AE44FC-535F-4ACB-BA5F-44F4B01B456D}" type="presOf" srcId="{8AD5FE00-5B65-4107-8BBF-B4D2DC09043C}" destId="{5A2EE219-869D-4253-A9AF-05BB28CFB854}" srcOrd="0" destOrd="0" presId="urn:microsoft.com/office/officeart/2005/8/layout/hierarchy2"/>
    <dgm:cxn modelId="{7DAB7AFE-E044-415C-95C9-E69C96146849}" type="presOf" srcId="{70750FA0-5B64-4DA3-8CC3-3127881CC99E}" destId="{778747E1-7731-49E0-86F5-550A62535187}" srcOrd="0" destOrd="0" presId="urn:microsoft.com/office/officeart/2005/8/layout/hierarchy2"/>
    <dgm:cxn modelId="{48B7E2CD-9DEE-4B9F-8E34-794419ECE7FD}" type="presParOf" srcId="{3BEC2D61-5326-4A0B-9776-1F08E65BD420}" destId="{055A9DD7-0ADC-4ADE-99B2-84EDF4D075B2}" srcOrd="0" destOrd="0" presId="urn:microsoft.com/office/officeart/2005/8/layout/hierarchy2"/>
    <dgm:cxn modelId="{65A589A4-1BDC-4DC4-B770-70394B263FA2}" type="presParOf" srcId="{055A9DD7-0ADC-4ADE-99B2-84EDF4D075B2}" destId="{A113FF8E-035B-4955-AB0E-621DECCF7636}" srcOrd="0" destOrd="0" presId="urn:microsoft.com/office/officeart/2005/8/layout/hierarchy2"/>
    <dgm:cxn modelId="{A99E8EBF-EF20-4A60-B8B8-6652A543CDBF}" type="presParOf" srcId="{055A9DD7-0ADC-4ADE-99B2-84EDF4D075B2}" destId="{39BDE064-7DF7-43D4-AD70-0A191D0D0F56}" srcOrd="1" destOrd="0" presId="urn:microsoft.com/office/officeart/2005/8/layout/hierarchy2"/>
    <dgm:cxn modelId="{2597D496-B2FA-4962-A733-6935AAE875C5}" type="presParOf" srcId="{39BDE064-7DF7-43D4-AD70-0A191D0D0F56}" destId="{1CE7A114-E050-439F-B5F6-ACA52F0A03F1}" srcOrd="0" destOrd="0" presId="urn:microsoft.com/office/officeart/2005/8/layout/hierarchy2"/>
    <dgm:cxn modelId="{12348C39-5722-4E8A-A0E1-604A703DD226}" type="presParOf" srcId="{1CE7A114-E050-439F-B5F6-ACA52F0A03F1}" destId="{825351CC-8452-45FD-A95D-21B6909FD45D}" srcOrd="0" destOrd="0" presId="urn:microsoft.com/office/officeart/2005/8/layout/hierarchy2"/>
    <dgm:cxn modelId="{FE3AEDB1-76BA-4229-83DC-A559FA4C6F90}" type="presParOf" srcId="{39BDE064-7DF7-43D4-AD70-0A191D0D0F56}" destId="{F3A65310-3E61-43AD-B9D6-99DFC2973FCA}" srcOrd="1" destOrd="0" presId="urn:microsoft.com/office/officeart/2005/8/layout/hierarchy2"/>
    <dgm:cxn modelId="{1C0BCEBE-E650-47A6-9C00-9AD0EF84F69B}" type="presParOf" srcId="{F3A65310-3E61-43AD-B9D6-99DFC2973FCA}" destId="{96AB6E78-6CFD-4BCC-8B71-E6AB0DEFBE01}" srcOrd="0" destOrd="0" presId="urn:microsoft.com/office/officeart/2005/8/layout/hierarchy2"/>
    <dgm:cxn modelId="{D5AD3414-4E3C-4E5F-ACE8-A8737F528A44}" type="presParOf" srcId="{F3A65310-3E61-43AD-B9D6-99DFC2973FCA}" destId="{9A208965-279B-46FF-B259-AC1569D78C15}" srcOrd="1" destOrd="0" presId="urn:microsoft.com/office/officeart/2005/8/layout/hierarchy2"/>
    <dgm:cxn modelId="{CE122781-833E-43CF-835F-9F30B065FBC6}" type="presParOf" srcId="{9A208965-279B-46FF-B259-AC1569D78C15}" destId="{ABCBBD83-3949-4B50-97CE-CCE93888A622}" srcOrd="0" destOrd="0" presId="urn:microsoft.com/office/officeart/2005/8/layout/hierarchy2"/>
    <dgm:cxn modelId="{CDFA4182-F6DA-486D-88AE-03CE3E8179D4}" type="presParOf" srcId="{ABCBBD83-3949-4B50-97CE-CCE93888A622}" destId="{B17954A8-214A-4749-963E-DE6C664CE08F}" srcOrd="0" destOrd="0" presId="urn:microsoft.com/office/officeart/2005/8/layout/hierarchy2"/>
    <dgm:cxn modelId="{F0B617E1-5927-4137-AD04-CD91CC75A021}" type="presParOf" srcId="{9A208965-279B-46FF-B259-AC1569D78C15}" destId="{15DC395A-4B15-43C6-A615-5294F09703B7}" srcOrd="1" destOrd="0" presId="urn:microsoft.com/office/officeart/2005/8/layout/hierarchy2"/>
    <dgm:cxn modelId="{B32A2A63-7336-43D0-A7A9-E3827C968033}" type="presParOf" srcId="{15DC395A-4B15-43C6-A615-5294F09703B7}" destId="{2A406DA8-075D-45F4-922E-38492C358184}" srcOrd="0" destOrd="0" presId="urn:microsoft.com/office/officeart/2005/8/layout/hierarchy2"/>
    <dgm:cxn modelId="{7266ED57-69DA-4370-9AC3-43E361654A2C}" type="presParOf" srcId="{15DC395A-4B15-43C6-A615-5294F09703B7}" destId="{DA3959DC-FBAA-49A5-AE87-393EEB1B3CAF}" srcOrd="1" destOrd="0" presId="urn:microsoft.com/office/officeart/2005/8/layout/hierarchy2"/>
    <dgm:cxn modelId="{04E62B50-CC11-4CE6-AAB3-B249C71AFD71}" type="presParOf" srcId="{9A208965-279B-46FF-B259-AC1569D78C15}" destId="{5A2EE219-869D-4253-A9AF-05BB28CFB854}" srcOrd="2" destOrd="0" presId="urn:microsoft.com/office/officeart/2005/8/layout/hierarchy2"/>
    <dgm:cxn modelId="{47D1E5C1-6626-4EF8-A73A-A6479276B98E}" type="presParOf" srcId="{5A2EE219-869D-4253-A9AF-05BB28CFB854}" destId="{798E8CD8-5C4D-454C-AE9F-2EE6F9859965}" srcOrd="0" destOrd="0" presId="urn:microsoft.com/office/officeart/2005/8/layout/hierarchy2"/>
    <dgm:cxn modelId="{53BA9076-29CE-4A5D-933E-96E306296575}" type="presParOf" srcId="{9A208965-279B-46FF-B259-AC1569D78C15}" destId="{71B6DA70-EBFD-4FCF-AB7C-7CA5D54B40D5}" srcOrd="3" destOrd="0" presId="urn:microsoft.com/office/officeart/2005/8/layout/hierarchy2"/>
    <dgm:cxn modelId="{62299510-6377-4765-8A28-019EA442FA02}" type="presParOf" srcId="{71B6DA70-EBFD-4FCF-AB7C-7CA5D54B40D5}" destId="{F787B801-00DD-4215-8151-694A817BC2ED}" srcOrd="0" destOrd="0" presId="urn:microsoft.com/office/officeart/2005/8/layout/hierarchy2"/>
    <dgm:cxn modelId="{5D590680-76AC-4E51-B0E0-649D268CBA8D}" type="presParOf" srcId="{71B6DA70-EBFD-4FCF-AB7C-7CA5D54B40D5}" destId="{C0D3B948-4201-4942-96AF-FF21CCFB3F08}" srcOrd="1" destOrd="0" presId="urn:microsoft.com/office/officeart/2005/8/layout/hierarchy2"/>
    <dgm:cxn modelId="{7709A42B-52F8-4880-838B-C5C4172660B8}" type="presParOf" srcId="{39BDE064-7DF7-43D4-AD70-0A191D0D0F56}" destId="{60AA4C48-0BC9-4946-9D08-0BC2BDA69DC6}" srcOrd="2" destOrd="0" presId="urn:microsoft.com/office/officeart/2005/8/layout/hierarchy2"/>
    <dgm:cxn modelId="{D5ABF686-094C-4D1C-87A7-9B787A36A915}" type="presParOf" srcId="{60AA4C48-0BC9-4946-9D08-0BC2BDA69DC6}" destId="{B3B1C8A7-EF85-48D2-91AC-55C7D8964256}" srcOrd="0" destOrd="0" presId="urn:microsoft.com/office/officeart/2005/8/layout/hierarchy2"/>
    <dgm:cxn modelId="{4C9E8C32-4FD0-48DE-A33F-F25AC37D6445}" type="presParOf" srcId="{39BDE064-7DF7-43D4-AD70-0A191D0D0F56}" destId="{91F6E228-1751-4C3A-BFE0-25B980B37352}" srcOrd="3" destOrd="0" presId="urn:microsoft.com/office/officeart/2005/8/layout/hierarchy2"/>
    <dgm:cxn modelId="{6101927F-5DD6-47FC-9CFE-4511D41C5487}" type="presParOf" srcId="{91F6E228-1751-4C3A-BFE0-25B980B37352}" destId="{01CE5B3C-F8A9-4583-BA58-530F1A2BDC11}" srcOrd="0" destOrd="0" presId="urn:microsoft.com/office/officeart/2005/8/layout/hierarchy2"/>
    <dgm:cxn modelId="{6C67E4F3-31EF-4993-BCAE-0E195D107532}" type="presParOf" srcId="{91F6E228-1751-4C3A-BFE0-25B980B37352}" destId="{803EBA92-80A7-48E7-AF28-DA6E115FD0D9}" srcOrd="1" destOrd="0" presId="urn:microsoft.com/office/officeart/2005/8/layout/hierarchy2"/>
    <dgm:cxn modelId="{CEDF646A-76EE-44C5-8224-B182919B4849}" type="presParOf" srcId="{39BDE064-7DF7-43D4-AD70-0A191D0D0F56}" destId="{3D0E4231-4B8D-4645-AEA4-F280F3DEE2A9}" srcOrd="4" destOrd="0" presId="urn:microsoft.com/office/officeart/2005/8/layout/hierarchy2"/>
    <dgm:cxn modelId="{FB395428-2105-4124-9DC5-EA590F5C89BB}" type="presParOf" srcId="{3D0E4231-4B8D-4645-AEA4-F280F3DEE2A9}" destId="{27DA232C-0FDB-464F-ADAB-3A2AA82F3AA1}" srcOrd="0" destOrd="0" presId="urn:microsoft.com/office/officeart/2005/8/layout/hierarchy2"/>
    <dgm:cxn modelId="{C28FC3CB-05E8-426A-8B86-874AA2F4F420}" type="presParOf" srcId="{39BDE064-7DF7-43D4-AD70-0A191D0D0F56}" destId="{2AF49D69-04B2-4B45-98C1-F3AD5F8C22DB}" srcOrd="5" destOrd="0" presId="urn:microsoft.com/office/officeart/2005/8/layout/hierarchy2"/>
    <dgm:cxn modelId="{2F79297F-6FA1-4A62-B6C1-54E679B7F424}" type="presParOf" srcId="{2AF49D69-04B2-4B45-98C1-F3AD5F8C22DB}" destId="{E32DCD22-F954-4868-8CE7-4AAB59A98798}" srcOrd="0" destOrd="0" presId="urn:microsoft.com/office/officeart/2005/8/layout/hierarchy2"/>
    <dgm:cxn modelId="{F22C3160-D5FF-4DB3-B3D6-E7125AC350FA}" type="presParOf" srcId="{2AF49D69-04B2-4B45-98C1-F3AD5F8C22DB}" destId="{DE708B75-193E-4382-B447-7598F3435B3C}" srcOrd="1" destOrd="0" presId="urn:microsoft.com/office/officeart/2005/8/layout/hierarchy2"/>
    <dgm:cxn modelId="{9E48BB99-0654-46D8-A2DE-112B493C3078}" type="presParOf" srcId="{39BDE064-7DF7-43D4-AD70-0A191D0D0F56}" destId="{E133A54D-57C2-4701-B344-EE0B86D52476}" srcOrd="6" destOrd="0" presId="urn:microsoft.com/office/officeart/2005/8/layout/hierarchy2"/>
    <dgm:cxn modelId="{7AEF1CDA-FCE5-47AA-B539-50ED204F983F}" type="presParOf" srcId="{E133A54D-57C2-4701-B344-EE0B86D52476}" destId="{D32F063D-B5CE-40A9-8D7A-B6459B0301BF}" srcOrd="0" destOrd="0" presId="urn:microsoft.com/office/officeart/2005/8/layout/hierarchy2"/>
    <dgm:cxn modelId="{EEE5F89D-37E9-4F99-BFEE-FF0D0E6CD078}" type="presParOf" srcId="{39BDE064-7DF7-43D4-AD70-0A191D0D0F56}" destId="{D4063608-C401-4672-8F9F-8F02B4613C7F}" srcOrd="7" destOrd="0" presId="urn:microsoft.com/office/officeart/2005/8/layout/hierarchy2"/>
    <dgm:cxn modelId="{19FFDEE9-BAB1-4573-B2CA-ABA31AB984EE}" type="presParOf" srcId="{D4063608-C401-4672-8F9F-8F02B4613C7F}" destId="{089745E2-1B22-4F3E-8FCF-94C39ECB8C28}" srcOrd="0" destOrd="0" presId="urn:microsoft.com/office/officeart/2005/8/layout/hierarchy2"/>
    <dgm:cxn modelId="{19E54976-DE30-44D6-B76F-92269A9DD4FE}" type="presParOf" srcId="{D4063608-C401-4672-8F9F-8F02B4613C7F}" destId="{BD03D484-F8AE-452C-90A0-32BA5E72ABAB}" srcOrd="1" destOrd="0" presId="urn:microsoft.com/office/officeart/2005/8/layout/hierarchy2"/>
    <dgm:cxn modelId="{0F4306DE-F7EF-4B19-8D41-3FB7C76DF5BA}" type="presParOf" srcId="{39BDE064-7DF7-43D4-AD70-0A191D0D0F56}" destId="{18A4DD71-4C17-4C9B-85BB-33F1CB18023E}" srcOrd="8" destOrd="0" presId="urn:microsoft.com/office/officeart/2005/8/layout/hierarchy2"/>
    <dgm:cxn modelId="{C9AA5872-B5D6-4D4E-949C-D915D61183CC}" type="presParOf" srcId="{18A4DD71-4C17-4C9B-85BB-33F1CB18023E}" destId="{5522C51C-07CB-4708-A3EA-DA5D2DDD5D99}" srcOrd="0" destOrd="0" presId="urn:microsoft.com/office/officeart/2005/8/layout/hierarchy2"/>
    <dgm:cxn modelId="{25EC5F11-F74F-44F4-8246-503114D087FF}" type="presParOf" srcId="{39BDE064-7DF7-43D4-AD70-0A191D0D0F56}" destId="{CBF156B4-A00A-4723-92FD-6CDC93DEA326}" srcOrd="9" destOrd="0" presId="urn:microsoft.com/office/officeart/2005/8/layout/hierarchy2"/>
    <dgm:cxn modelId="{9854CB9D-5B77-44EE-B72F-11CBEDD53851}" type="presParOf" srcId="{CBF156B4-A00A-4723-92FD-6CDC93DEA326}" destId="{95CB4D97-9755-4357-BD17-0847C934F199}" srcOrd="0" destOrd="0" presId="urn:microsoft.com/office/officeart/2005/8/layout/hierarchy2"/>
    <dgm:cxn modelId="{D0A6274F-FFF6-4165-9FD9-6AABC8696350}" type="presParOf" srcId="{CBF156B4-A00A-4723-92FD-6CDC93DEA326}" destId="{DB7E7EED-6F34-4080-8BFD-0F79942D6427}" srcOrd="1" destOrd="0" presId="urn:microsoft.com/office/officeart/2005/8/layout/hierarchy2"/>
    <dgm:cxn modelId="{61CF1B44-68CA-4426-99F2-3CA92C8E595B}" type="presParOf" srcId="{DB7E7EED-6F34-4080-8BFD-0F79942D6427}" destId="{778747E1-7731-49E0-86F5-550A62535187}" srcOrd="0" destOrd="0" presId="urn:microsoft.com/office/officeart/2005/8/layout/hierarchy2"/>
    <dgm:cxn modelId="{E42923F1-0716-4A75-959B-B4B1573A9420}" type="presParOf" srcId="{778747E1-7731-49E0-86F5-550A62535187}" destId="{2152E4AE-BFE4-4AFF-A70D-F3A63AC871E7}" srcOrd="0" destOrd="0" presId="urn:microsoft.com/office/officeart/2005/8/layout/hierarchy2"/>
    <dgm:cxn modelId="{B1B8678E-B4AD-4192-80F3-88A489EE5E66}" type="presParOf" srcId="{DB7E7EED-6F34-4080-8BFD-0F79942D6427}" destId="{2F8C1333-535B-4319-A9B4-56D1D2F7BF82}" srcOrd="1" destOrd="0" presId="urn:microsoft.com/office/officeart/2005/8/layout/hierarchy2"/>
    <dgm:cxn modelId="{FB8899C3-94E6-4982-AF76-62C88DF04C0E}" type="presParOf" srcId="{2F8C1333-535B-4319-A9B4-56D1D2F7BF82}" destId="{FC7CEB83-382C-49D7-AB48-E7AAA4370253}" srcOrd="0" destOrd="0" presId="urn:microsoft.com/office/officeart/2005/8/layout/hierarchy2"/>
    <dgm:cxn modelId="{4D94CC48-FF27-43BF-BF18-F74C032A365E}" type="presParOf" srcId="{2F8C1333-535B-4319-A9B4-56D1D2F7BF82}" destId="{CDC29A62-E306-4147-86BF-2E697D7E3B8D}" srcOrd="1" destOrd="0" presId="urn:microsoft.com/office/officeart/2005/8/layout/hierarchy2"/>
    <dgm:cxn modelId="{CEA2BCE3-E305-4A4B-A798-F920209AFF2F}" type="presParOf" srcId="{DB7E7EED-6F34-4080-8BFD-0F79942D6427}" destId="{FD77F9F4-8110-4AF5-B501-A96E02746DDB}" srcOrd="2" destOrd="0" presId="urn:microsoft.com/office/officeart/2005/8/layout/hierarchy2"/>
    <dgm:cxn modelId="{9B9802F2-13B7-4523-AC8C-C3F2EF6308CE}" type="presParOf" srcId="{FD77F9F4-8110-4AF5-B501-A96E02746DDB}" destId="{3C7565B3-13AD-4F95-B312-03265F8C6A28}" srcOrd="0" destOrd="0" presId="urn:microsoft.com/office/officeart/2005/8/layout/hierarchy2"/>
    <dgm:cxn modelId="{56A4D90B-0076-4DDB-8931-57BD65ABDF5E}" type="presParOf" srcId="{DB7E7EED-6F34-4080-8BFD-0F79942D6427}" destId="{94CD0B4D-4D9A-44BF-B96B-FFA954E4411B}" srcOrd="3" destOrd="0" presId="urn:microsoft.com/office/officeart/2005/8/layout/hierarchy2"/>
    <dgm:cxn modelId="{113D4B8F-0DCE-478D-A8B3-CB5D8A627576}" type="presParOf" srcId="{94CD0B4D-4D9A-44BF-B96B-FFA954E4411B}" destId="{76DF8F3F-1A78-4D92-B1BD-21E29B0194D0}" srcOrd="0" destOrd="0" presId="urn:microsoft.com/office/officeart/2005/8/layout/hierarchy2"/>
    <dgm:cxn modelId="{3EE146A9-12D8-4296-83B4-AB9736F1D0B8}" type="presParOf" srcId="{94CD0B4D-4D9A-44BF-B96B-FFA954E4411B}" destId="{BB7E4518-7296-4B72-AFB6-FF7115A7034D}" srcOrd="1" destOrd="0" presId="urn:microsoft.com/office/officeart/2005/8/layout/hierarchy2"/>
    <dgm:cxn modelId="{93F84870-C0E9-4494-852F-6CCF2F27436A}" type="presParOf" srcId="{DB7E7EED-6F34-4080-8BFD-0F79942D6427}" destId="{C5ED6807-5013-4E02-860C-95237899AFFF}" srcOrd="4" destOrd="0" presId="urn:microsoft.com/office/officeart/2005/8/layout/hierarchy2"/>
    <dgm:cxn modelId="{D51E8AF2-399E-4E45-BFF9-28D0E36EFF70}" type="presParOf" srcId="{C5ED6807-5013-4E02-860C-95237899AFFF}" destId="{3DBCEDA6-B88B-4D19-A2AC-13A01D928F50}" srcOrd="0" destOrd="0" presId="urn:microsoft.com/office/officeart/2005/8/layout/hierarchy2"/>
    <dgm:cxn modelId="{E0F12EB9-6AB6-42B2-A7E4-4BEA18E509A7}" type="presParOf" srcId="{DB7E7EED-6F34-4080-8BFD-0F79942D6427}" destId="{E7E81CC1-74BF-4A56-A240-FCD0E4D7C499}" srcOrd="5" destOrd="0" presId="urn:microsoft.com/office/officeart/2005/8/layout/hierarchy2"/>
    <dgm:cxn modelId="{3DFA42B5-8314-42A5-8D2C-6625BF6B0BE3}" type="presParOf" srcId="{E7E81CC1-74BF-4A56-A240-FCD0E4D7C499}" destId="{826EEEB2-9B77-457C-AD1A-FEBEFD4AF5AB}" srcOrd="0" destOrd="0" presId="urn:microsoft.com/office/officeart/2005/8/layout/hierarchy2"/>
    <dgm:cxn modelId="{C86DE9B4-4B1F-4A79-B308-11318A46DB96}" type="presParOf" srcId="{E7E81CC1-74BF-4A56-A240-FCD0E4D7C499}" destId="{6339F18E-2D1F-498B-9DBD-637873D1FB2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3FF8E-035B-4955-AB0E-621DECCF7636}">
      <dsp:nvSpPr>
        <dsp:cNvPr id="0" name=""/>
        <dsp:cNvSpPr/>
      </dsp:nvSpPr>
      <dsp:spPr>
        <a:xfrm>
          <a:off x="1486285" y="1611824"/>
          <a:ext cx="1120807" cy="56040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Types of Issues </a:t>
          </a:r>
          <a:endParaRPr lang="en-IN" sz="1300" kern="1200" dirty="0"/>
        </a:p>
      </dsp:txBody>
      <dsp:txXfrm>
        <a:off x="1502699" y="1628238"/>
        <a:ext cx="1087979" cy="527575"/>
      </dsp:txXfrm>
    </dsp:sp>
    <dsp:sp modelId="{1CE7A114-E050-439F-B5F6-ACA52F0A03F1}">
      <dsp:nvSpPr>
        <dsp:cNvPr id="0" name=""/>
        <dsp:cNvSpPr/>
      </dsp:nvSpPr>
      <dsp:spPr>
        <a:xfrm rot="17350740">
          <a:off x="2148918" y="1235279"/>
          <a:ext cx="1364672" cy="24565"/>
        </a:xfrm>
        <a:custGeom>
          <a:avLst/>
          <a:gdLst/>
          <a:ahLst/>
          <a:cxnLst/>
          <a:rect l="0" t="0" r="0" b="0"/>
          <a:pathLst>
            <a:path>
              <a:moveTo>
                <a:pt x="0" y="12282"/>
              </a:moveTo>
              <a:lnTo>
                <a:pt x="1364672" y="1228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97137" y="1213445"/>
        <a:ext cx="68233" cy="68233"/>
      </dsp:txXfrm>
    </dsp:sp>
    <dsp:sp modelId="{96AB6E78-6CFD-4BCC-8B71-E6AB0DEFBE01}">
      <dsp:nvSpPr>
        <dsp:cNvPr id="0" name=""/>
        <dsp:cNvSpPr/>
      </dsp:nvSpPr>
      <dsp:spPr>
        <a:xfrm>
          <a:off x="3055415" y="322896"/>
          <a:ext cx="1120807" cy="56040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Public Issue</a:t>
          </a:r>
          <a:endParaRPr lang="en-IN" sz="1300" kern="1200" dirty="0"/>
        </a:p>
      </dsp:txBody>
      <dsp:txXfrm>
        <a:off x="3071829" y="339310"/>
        <a:ext cx="1087979" cy="527575"/>
      </dsp:txXfrm>
    </dsp:sp>
    <dsp:sp modelId="{ABCBBD83-3949-4B50-97CE-CCE93888A622}">
      <dsp:nvSpPr>
        <dsp:cNvPr id="0" name=""/>
        <dsp:cNvSpPr/>
      </dsp:nvSpPr>
      <dsp:spPr>
        <a:xfrm rot="19457599">
          <a:off x="4124328" y="429699"/>
          <a:ext cx="552111" cy="24565"/>
        </a:xfrm>
        <a:custGeom>
          <a:avLst/>
          <a:gdLst/>
          <a:ahLst/>
          <a:cxnLst/>
          <a:rect l="0" t="0" r="0" b="0"/>
          <a:pathLst>
            <a:path>
              <a:moveTo>
                <a:pt x="0" y="12282"/>
              </a:moveTo>
              <a:lnTo>
                <a:pt x="552111" y="1228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86581" y="428179"/>
        <a:ext cx="27605" cy="27605"/>
      </dsp:txXfrm>
    </dsp:sp>
    <dsp:sp modelId="{2A406DA8-075D-45F4-922E-38492C358184}">
      <dsp:nvSpPr>
        <dsp:cNvPr id="0" name=""/>
        <dsp:cNvSpPr/>
      </dsp:nvSpPr>
      <dsp:spPr>
        <a:xfrm>
          <a:off x="4624546" y="664"/>
          <a:ext cx="1933325" cy="56040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IPO</a:t>
          </a:r>
          <a:endParaRPr lang="en-IN" sz="1300" kern="1200" dirty="0"/>
        </a:p>
      </dsp:txBody>
      <dsp:txXfrm>
        <a:off x="4640960" y="17078"/>
        <a:ext cx="1900497" cy="527575"/>
      </dsp:txXfrm>
    </dsp:sp>
    <dsp:sp modelId="{5A2EE219-869D-4253-A9AF-05BB28CFB854}">
      <dsp:nvSpPr>
        <dsp:cNvPr id="0" name=""/>
        <dsp:cNvSpPr/>
      </dsp:nvSpPr>
      <dsp:spPr>
        <a:xfrm rot="2142401">
          <a:off x="4124328" y="751931"/>
          <a:ext cx="552111" cy="24565"/>
        </a:xfrm>
        <a:custGeom>
          <a:avLst/>
          <a:gdLst/>
          <a:ahLst/>
          <a:cxnLst/>
          <a:rect l="0" t="0" r="0" b="0"/>
          <a:pathLst>
            <a:path>
              <a:moveTo>
                <a:pt x="0" y="12282"/>
              </a:moveTo>
              <a:lnTo>
                <a:pt x="552111" y="1228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86581" y="750411"/>
        <a:ext cx="27605" cy="27605"/>
      </dsp:txXfrm>
    </dsp:sp>
    <dsp:sp modelId="{F787B801-00DD-4215-8151-694A817BC2ED}">
      <dsp:nvSpPr>
        <dsp:cNvPr id="0" name=""/>
        <dsp:cNvSpPr/>
      </dsp:nvSpPr>
      <dsp:spPr>
        <a:xfrm>
          <a:off x="4624546" y="645128"/>
          <a:ext cx="1933325" cy="56040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FPO</a:t>
          </a:r>
          <a:endParaRPr lang="en-IN" sz="1300" kern="1200" dirty="0"/>
        </a:p>
      </dsp:txBody>
      <dsp:txXfrm>
        <a:off x="4640960" y="661542"/>
        <a:ext cx="1900497" cy="527575"/>
      </dsp:txXfrm>
    </dsp:sp>
    <dsp:sp modelId="{60AA4C48-0BC9-4946-9D08-0BC2BDA69DC6}">
      <dsp:nvSpPr>
        <dsp:cNvPr id="0" name=""/>
        <dsp:cNvSpPr/>
      </dsp:nvSpPr>
      <dsp:spPr>
        <a:xfrm rot="18289469">
          <a:off x="2438721" y="1557511"/>
          <a:ext cx="785065" cy="24565"/>
        </a:xfrm>
        <a:custGeom>
          <a:avLst/>
          <a:gdLst/>
          <a:ahLst/>
          <a:cxnLst/>
          <a:rect l="0" t="0" r="0" b="0"/>
          <a:pathLst>
            <a:path>
              <a:moveTo>
                <a:pt x="0" y="12282"/>
              </a:moveTo>
              <a:lnTo>
                <a:pt x="785065" y="1228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11627" y="1550167"/>
        <a:ext cx="39253" cy="39253"/>
      </dsp:txXfrm>
    </dsp:sp>
    <dsp:sp modelId="{01CE5B3C-F8A9-4583-BA58-530F1A2BDC11}">
      <dsp:nvSpPr>
        <dsp:cNvPr id="0" name=""/>
        <dsp:cNvSpPr/>
      </dsp:nvSpPr>
      <dsp:spPr>
        <a:xfrm>
          <a:off x="3055415" y="967360"/>
          <a:ext cx="1120807" cy="56040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Rights Issue</a:t>
          </a:r>
          <a:endParaRPr lang="en-IN" sz="1300" kern="1200" dirty="0"/>
        </a:p>
      </dsp:txBody>
      <dsp:txXfrm>
        <a:off x="3071829" y="983774"/>
        <a:ext cx="1087979" cy="527575"/>
      </dsp:txXfrm>
    </dsp:sp>
    <dsp:sp modelId="{3D0E4231-4B8D-4645-AEA4-F280F3DEE2A9}">
      <dsp:nvSpPr>
        <dsp:cNvPr id="0" name=""/>
        <dsp:cNvSpPr/>
      </dsp:nvSpPr>
      <dsp:spPr>
        <a:xfrm>
          <a:off x="2607092" y="1879743"/>
          <a:ext cx="448322" cy="24565"/>
        </a:xfrm>
        <a:custGeom>
          <a:avLst/>
          <a:gdLst/>
          <a:ahLst/>
          <a:cxnLst/>
          <a:rect l="0" t="0" r="0" b="0"/>
          <a:pathLst>
            <a:path>
              <a:moveTo>
                <a:pt x="0" y="12282"/>
              </a:moveTo>
              <a:lnTo>
                <a:pt x="448322" y="1228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20046" y="1880818"/>
        <a:ext cx="22416" cy="22416"/>
      </dsp:txXfrm>
    </dsp:sp>
    <dsp:sp modelId="{E32DCD22-F954-4868-8CE7-4AAB59A98798}">
      <dsp:nvSpPr>
        <dsp:cNvPr id="0" name=""/>
        <dsp:cNvSpPr/>
      </dsp:nvSpPr>
      <dsp:spPr>
        <a:xfrm>
          <a:off x="3055415" y="1611824"/>
          <a:ext cx="1120807" cy="56040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Composite Issue</a:t>
          </a:r>
          <a:endParaRPr lang="en-IN" sz="1300" kern="1200" dirty="0"/>
        </a:p>
      </dsp:txBody>
      <dsp:txXfrm>
        <a:off x="3071829" y="1628238"/>
        <a:ext cx="1087979" cy="527575"/>
      </dsp:txXfrm>
    </dsp:sp>
    <dsp:sp modelId="{E133A54D-57C2-4701-B344-EE0B86D52476}">
      <dsp:nvSpPr>
        <dsp:cNvPr id="0" name=""/>
        <dsp:cNvSpPr/>
      </dsp:nvSpPr>
      <dsp:spPr>
        <a:xfrm rot="3310531">
          <a:off x="2438721" y="2201975"/>
          <a:ext cx="785065" cy="24565"/>
        </a:xfrm>
        <a:custGeom>
          <a:avLst/>
          <a:gdLst/>
          <a:ahLst/>
          <a:cxnLst/>
          <a:rect l="0" t="0" r="0" b="0"/>
          <a:pathLst>
            <a:path>
              <a:moveTo>
                <a:pt x="0" y="12282"/>
              </a:moveTo>
              <a:lnTo>
                <a:pt x="785065" y="1228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11627" y="2194631"/>
        <a:ext cx="39253" cy="39253"/>
      </dsp:txXfrm>
    </dsp:sp>
    <dsp:sp modelId="{089745E2-1B22-4F3E-8FCF-94C39ECB8C28}">
      <dsp:nvSpPr>
        <dsp:cNvPr id="0" name=""/>
        <dsp:cNvSpPr/>
      </dsp:nvSpPr>
      <dsp:spPr>
        <a:xfrm>
          <a:off x="3055415" y="2256288"/>
          <a:ext cx="1120807" cy="56040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Bonus Issue</a:t>
          </a:r>
          <a:endParaRPr lang="en-IN" sz="1300" kern="1200" dirty="0"/>
        </a:p>
      </dsp:txBody>
      <dsp:txXfrm>
        <a:off x="3071829" y="2272702"/>
        <a:ext cx="1087979" cy="527575"/>
      </dsp:txXfrm>
    </dsp:sp>
    <dsp:sp modelId="{18A4DD71-4C17-4C9B-85BB-33F1CB18023E}">
      <dsp:nvSpPr>
        <dsp:cNvPr id="0" name=""/>
        <dsp:cNvSpPr/>
      </dsp:nvSpPr>
      <dsp:spPr>
        <a:xfrm rot="4249260">
          <a:off x="2148918" y="2524207"/>
          <a:ext cx="1364672" cy="24565"/>
        </a:xfrm>
        <a:custGeom>
          <a:avLst/>
          <a:gdLst/>
          <a:ahLst/>
          <a:cxnLst/>
          <a:rect l="0" t="0" r="0" b="0"/>
          <a:pathLst>
            <a:path>
              <a:moveTo>
                <a:pt x="0" y="12282"/>
              </a:moveTo>
              <a:lnTo>
                <a:pt x="1364672" y="1228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97137" y="2502373"/>
        <a:ext cx="68233" cy="68233"/>
      </dsp:txXfrm>
    </dsp:sp>
    <dsp:sp modelId="{95CB4D97-9755-4357-BD17-0847C934F199}">
      <dsp:nvSpPr>
        <dsp:cNvPr id="0" name=""/>
        <dsp:cNvSpPr/>
      </dsp:nvSpPr>
      <dsp:spPr>
        <a:xfrm>
          <a:off x="3055415" y="2900753"/>
          <a:ext cx="1120807" cy="56040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Placement</a:t>
          </a:r>
          <a:endParaRPr lang="en-IN" sz="1300" kern="1200" dirty="0"/>
        </a:p>
      </dsp:txBody>
      <dsp:txXfrm>
        <a:off x="3071829" y="2917167"/>
        <a:ext cx="1087979" cy="527575"/>
      </dsp:txXfrm>
    </dsp:sp>
    <dsp:sp modelId="{778747E1-7731-49E0-86F5-550A62535187}">
      <dsp:nvSpPr>
        <dsp:cNvPr id="0" name=""/>
        <dsp:cNvSpPr/>
      </dsp:nvSpPr>
      <dsp:spPr>
        <a:xfrm rot="18289469">
          <a:off x="4007851" y="2846440"/>
          <a:ext cx="785065" cy="24565"/>
        </a:xfrm>
        <a:custGeom>
          <a:avLst/>
          <a:gdLst/>
          <a:ahLst/>
          <a:cxnLst/>
          <a:rect l="0" t="0" r="0" b="0"/>
          <a:pathLst>
            <a:path>
              <a:moveTo>
                <a:pt x="0" y="12282"/>
              </a:moveTo>
              <a:lnTo>
                <a:pt x="785065" y="1228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80757" y="2839096"/>
        <a:ext cx="39253" cy="39253"/>
      </dsp:txXfrm>
    </dsp:sp>
    <dsp:sp modelId="{FC7CEB83-382C-49D7-AB48-E7AAA4370253}">
      <dsp:nvSpPr>
        <dsp:cNvPr id="0" name=""/>
        <dsp:cNvSpPr/>
      </dsp:nvSpPr>
      <dsp:spPr>
        <a:xfrm>
          <a:off x="4624546" y="2256288"/>
          <a:ext cx="1878316" cy="56040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Preferential Issue</a:t>
          </a:r>
          <a:endParaRPr lang="en-IN" sz="1400" kern="1200" dirty="0"/>
        </a:p>
      </dsp:txBody>
      <dsp:txXfrm>
        <a:off x="4640960" y="2272702"/>
        <a:ext cx="1845488" cy="527575"/>
      </dsp:txXfrm>
    </dsp:sp>
    <dsp:sp modelId="{FD77F9F4-8110-4AF5-B501-A96E02746DDB}">
      <dsp:nvSpPr>
        <dsp:cNvPr id="0" name=""/>
        <dsp:cNvSpPr/>
      </dsp:nvSpPr>
      <dsp:spPr>
        <a:xfrm>
          <a:off x="4176223" y="3168672"/>
          <a:ext cx="448322" cy="24565"/>
        </a:xfrm>
        <a:custGeom>
          <a:avLst/>
          <a:gdLst/>
          <a:ahLst/>
          <a:cxnLst/>
          <a:rect l="0" t="0" r="0" b="0"/>
          <a:pathLst>
            <a:path>
              <a:moveTo>
                <a:pt x="0" y="12282"/>
              </a:moveTo>
              <a:lnTo>
                <a:pt x="448322" y="1228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89176" y="3169746"/>
        <a:ext cx="22416" cy="22416"/>
      </dsp:txXfrm>
    </dsp:sp>
    <dsp:sp modelId="{76DF8F3F-1A78-4D92-B1BD-21E29B0194D0}">
      <dsp:nvSpPr>
        <dsp:cNvPr id="0" name=""/>
        <dsp:cNvSpPr/>
      </dsp:nvSpPr>
      <dsp:spPr>
        <a:xfrm>
          <a:off x="4624546" y="2900753"/>
          <a:ext cx="1886318" cy="56040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Qualified Institutional Placement</a:t>
          </a:r>
          <a:endParaRPr lang="en-IN" sz="1300" kern="1200" dirty="0"/>
        </a:p>
      </dsp:txBody>
      <dsp:txXfrm>
        <a:off x="4640960" y="2917167"/>
        <a:ext cx="1853490" cy="527575"/>
      </dsp:txXfrm>
    </dsp:sp>
    <dsp:sp modelId="{C5ED6807-5013-4E02-860C-95237899AFFF}">
      <dsp:nvSpPr>
        <dsp:cNvPr id="0" name=""/>
        <dsp:cNvSpPr/>
      </dsp:nvSpPr>
      <dsp:spPr>
        <a:xfrm rot="3310531">
          <a:off x="4007851" y="3490904"/>
          <a:ext cx="785065" cy="24565"/>
        </a:xfrm>
        <a:custGeom>
          <a:avLst/>
          <a:gdLst/>
          <a:ahLst/>
          <a:cxnLst/>
          <a:rect l="0" t="0" r="0" b="0"/>
          <a:pathLst>
            <a:path>
              <a:moveTo>
                <a:pt x="0" y="12282"/>
              </a:moveTo>
              <a:lnTo>
                <a:pt x="785065" y="1228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80757" y="3483560"/>
        <a:ext cx="39253" cy="39253"/>
      </dsp:txXfrm>
    </dsp:sp>
    <dsp:sp modelId="{826EEEB2-9B77-457C-AD1A-FEBEFD4AF5AB}">
      <dsp:nvSpPr>
        <dsp:cNvPr id="0" name=""/>
        <dsp:cNvSpPr/>
      </dsp:nvSpPr>
      <dsp:spPr>
        <a:xfrm>
          <a:off x="4624546" y="3545217"/>
          <a:ext cx="1886318" cy="56040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Institutional Placement </a:t>
          </a:r>
          <a:r>
            <a:rPr lang="en-US" sz="1300" kern="1200" dirty="0" err="1"/>
            <a:t>Programme</a:t>
          </a:r>
          <a:r>
            <a:rPr lang="en-US" sz="1300" kern="1200" dirty="0"/>
            <a:t> </a:t>
          </a:r>
          <a:endParaRPr lang="en-IN" sz="1300" kern="1200" dirty="0"/>
        </a:p>
      </dsp:txBody>
      <dsp:txXfrm>
        <a:off x="4640960" y="3561631"/>
        <a:ext cx="1853490" cy="5275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itle 1">
            <a:extLst>
              <a:ext uri="{FF2B5EF4-FFF2-40B4-BE49-F238E27FC236}">
                <a16:creationId xmlns:a16="http://schemas.microsoft.com/office/drawing/2014/main" id="{684478A2-8FAC-4C1B-951F-DB84D8B39F9A}"/>
              </a:ext>
            </a:extLst>
          </p:cNvPr>
          <p:cNvSpPr>
            <a:spLocks noGrp="1"/>
          </p:cNvSpPr>
          <p:nvPr>
            <p:ph type="title"/>
          </p:nvPr>
        </p:nvSpPr>
        <p:spPr>
          <a:xfrm>
            <a:off x="590592" y="650631"/>
            <a:ext cx="11029615" cy="822271"/>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6842-672C-4211-98B6-5A8EDCDFEC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6A14EA-F83A-4BB8-AD6C-454993495F1C}"/>
              </a:ext>
            </a:extLst>
          </p:cNvPr>
          <p:cNvSpPr>
            <a:spLocks noGrp="1"/>
          </p:cNvSpPr>
          <p:nvPr>
            <p:ph type="dt" sz="half" idx="10"/>
          </p:nvPr>
        </p:nvSpPr>
        <p:spPr/>
        <p:txBody>
          <a:bodyPr/>
          <a:lstStyle/>
          <a:p>
            <a:fld id="{ED291B17-9318-49DB-B28B-6E5994AE9581}" type="datetime1">
              <a:rPr lang="en-US" smtClean="0"/>
              <a:t>10/21/2020</a:t>
            </a:fld>
            <a:endParaRPr lang="en-US" dirty="0"/>
          </a:p>
        </p:txBody>
      </p:sp>
      <p:sp>
        <p:nvSpPr>
          <p:cNvPr id="4" name="Footer Placeholder 3">
            <a:extLst>
              <a:ext uri="{FF2B5EF4-FFF2-40B4-BE49-F238E27FC236}">
                <a16:creationId xmlns:a16="http://schemas.microsoft.com/office/drawing/2014/main" id="{2ABBEC8C-374C-434B-9682-1598B4FA89D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C29CB6F-C94B-441E-A486-7C032B7021B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55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2" y="1828800"/>
            <a:ext cx="11029615" cy="822271"/>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1" y="3128722"/>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581190" y="1002241"/>
            <a:ext cx="5152883" cy="545035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4461368" cy="1722419"/>
          </a:xfrm>
        </p:spPr>
        <p:txBody>
          <a:bodyPr anchor="b">
            <a:normAutofit/>
          </a:bodyPr>
          <a:lstStyle>
            <a:lvl1pPr algn="l">
              <a:defRPr sz="24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6029325" y="933450"/>
            <a:ext cx="5522594" cy="5519139"/>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6" y="2836654"/>
            <a:ext cx="4461367"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63" r:id="rId3"/>
    <p:sldLayoutId id="2147483758" r:id="rId4"/>
    <p:sldLayoutId id="2147483759" r:id="rId5"/>
    <p:sldLayoutId id="2147483711" r:id="rId6"/>
    <p:sldLayoutId id="2147483760" r:id="rId7"/>
    <p:sldLayoutId id="2147483762" r:id="rId8"/>
    <p:sldLayoutId id="2147483706" r:id="rId9"/>
    <p:sldLayoutId id="2147483709" r:id="rId10"/>
    <p:sldLayoutId id="2147483707" r:id="rId11"/>
    <p:sldLayoutId id="2147483708"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www.sebi.gov.in/sebi_data/commondocs/subsection1_p.pdf" TargetMode="External"/><Relationship Id="rId3" Type="http://schemas.openxmlformats.org/officeDocument/2006/relationships/hyperlink" Target="https://enterslice.com/learning/sebi-guidelines-for-making-public-offer/" TargetMode="External"/><Relationship Id="rId7" Type="http://schemas.openxmlformats.org/officeDocument/2006/relationships/hyperlink" Target="https://www.moneycontrol.com/glossary/ipo/who-is-qualified-institutional-buyer-qibs_797.html" TargetMode="External"/><Relationship Id="rId2" Type="http://schemas.openxmlformats.org/officeDocument/2006/relationships/hyperlink" Target="http://iepf.gov.in/IEPF/Regulations_IPO.html" TargetMode="External"/><Relationship Id="rId1" Type="http://schemas.openxmlformats.org/officeDocument/2006/relationships/slideLayout" Target="../slideLayouts/slideLayout2.xml"/><Relationship Id="rId6" Type="http://schemas.openxmlformats.org/officeDocument/2006/relationships/hyperlink" Target="https://en.wikipedia.org/wiki/Initial_public_offering" TargetMode="External"/><Relationship Id="rId11" Type="http://schemas.openxmlformats.org/officeDocument/2006/relationships/hyperlink" Target="https://www.bseindia.com/Static/PublicIssues/aboutIPO.aspx" TargetMode="External"/><Relationship Id="rId5" Type="http://schemas.openxmlformats.org/officeDocument/2006/relationships/hyperlink" Target="http://www.iepf.gov.in/IEPF/Eligibility_norms.html" TargetMode="External"/><Relationship Id="rId10" Type="http://schemas.openxmlformats.org/officeDocument/2006/relationships/hyperlink" Target="http://iepf.gov.in/IEPF/Types_of_Issues.html" TargetMode="External"/><Relationship Id="rId4" Type="http://schemas.openxmlformats.org/officeDocument/2006/relationships/hyperlink" Target="https://savart.in/blog/requirements-to-file-an-ipo-in-india/" TargetMode="External"/><Relationship Id="rId9" Type="http://schemas.openxmlformats.org/officeDocument/2006/relationships/hyperlink" Target="https://www1.nseindia.com/products/content/equities/ipos/about_ipos.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www.sebi.gov.in/sebi_data/commondocs/subsection1_p.pdf"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investopedia.com/terms/s/secondarymarket.asp" TargetMode="External"/><Relationship Id="rId2" Type="http://schemas.openxmlformats.org/officeDocument/2006/relationships/hyperlink" Target="https://www.investopedia.com/terms/p/primarymarket.as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A226-001E-426F-88F8-9CE3184E73F0}"/>
              </a:ext>
            </a:extLst>
          </p:cNvPr>
          <p:cNvSpPr>
            <a:spLocks noGrp="1"/>
          </p:cNvSpPr>
          <p:nvPr>
            <p:ph type="title"/>
          </p:nvPr>
        </p:nvSpPr>
        <p:spPr>
          <a:xfrm>
            <a:off x="767856" y="1839103"/>
            <a:ext cx="4745176" cy="1999471"/>
          </a:xfrm>
        </p:spPr>
        <p:txBody>
          <a:bodyPr>
            <a:noAutofit/>
          </a:bodyPr>
          <a:lstStyle/>
          <a:p>
            <a:pPr algn="ctr"/>
            <a:r>
              <a:rPr lang="en-IN" sz="4000" b="1" i="0">
                <a:solidFill>
                  <a:schemeClr val="bg1"/>
                </a:solidFill>
                <a:effectLst/>
                <a:latin typeface="Roboto" panose="02000000000000000000" pitchFamily="2" charset="0"/>
              </a:rPr>
              <a:t>SEBI’s Guidelines for IPO</a:t>
            </a:r>
            <a:endParaRPr lang="en-IN" sz="4000" b="1">
              <a:solidFill>
                <a:schemeClr val="bg1"/>
              </a:solidFill>
            </a:endParaRPr>
          </a:p>
        </p:txBody>
      </p:sp>
      <p:pic>
        <p:nvPicPr>
          <p:cNvPr id="6" name="Content Placeholder 5">
            <a:extLst>
              <a:ext uri="{FF2B5EF4-FFF2-40B4-BE49-F238E27FC236}">
                <a16:creationId xmlns:a16="http://schemas.microsoft.com/office/drawing/2014/main" id="{1D768AA3-E5D9-4497-A125-5DB3BF1001EE}"/>
              </a:ext>
            </a:extLst>
          </p:cNvPr>
          <p:cNvPicPr>
            <a:picLocks noGrp="1" noChangeAspect="1"/>
          </p:cNvPicPr>
          <p:nvPr>
            <p:ph idx="1"/>
          </p:nvPr>
        </p:nvPicPr>
        <p:blipFill>
          <a:blip r:embed="rId2"/>
          <a:stretch>
            <a:fillRect/>
          </a:stretch>
        </p:blipFill>
        <p:spPr>
          <a:xfrm>
            <a:off x="5638801" y="1000126"/>
            <a:ext cx="5989638" cy="5448299"/>
          </a:xfrm>
        </p:spPr>
      </p:pic>
      <p:sp>
        <p:nvSpPr>
          <p:cNvPr id="4" name="Text Placeholder 3">
            <a:extLst>
              <a:ext uri="{FF2B5EF4-FFF2-40B4-BE49-F238E27FC236}">
                <a16:creationId xmlns:a16="http://schemas.microsoft.com/office/drawing/2014/main" id="{D9DD9D42-E1BE-4B19-B4AF-C37D9CA225C3}"/>
              </a:ext>
            </a:extLst>
          </p:cNvPr>
          <p:cNvSpPr>
            <a:spLocks noGrp="1"/>
          </p:cNvSpPr>
          <p:nvPr>
            <p:ph type="body" sz="half" idx="2"/>
          </p:nvPr>
        </p:nvSpPr>
        <p:spPr>
          <a:xfrm>
            <a:off x="767856" y="3838574"/>
            <a:ext cx="4745176" cy="1999471"/>
          </a:xfrm>
        </p:spPr>
        <p:txBody>
          <a:bodyPr/>
          <a:lstStyle/>
          <a:p>
            <a:pPr algn="ctr"/>
            <a:r>
              <a:rPr lang="en-US" sz="2000" b="0">
                <a:solidFill>
                  <a:schemeClr val="bg1"/>
                </a:solidFill>
                <a:effectLst/>
                <a:latin typeface="Roboto" panose="02000000000000000000" pitchFamily="2" charset="0"/>
              </a:rPr>
              <a:t>Guidelines for Making Public Offer in India</a:t>
            </a:r>
          </a:p>
          <a:p>
            <a:pPr algn="ctr"/>
            <a:r>
              <a:rPr lang="en-US" sz="2000" b="0">
                <a:solidFill>
                  <a:schemeClr val="bg1"/>
                </a:solidFill>
                <a:effectLst/>
                <a:latin typeface="Roboto" panose="02000000000000000000" pitchFamily="2" charset="0"/>
              </a:rPr>
              <a:t> </a:t>
            </a:r>
          </a:p>
          <a:p>
            <a:endParaRPr lang="en-IN"/>
          </a:p>
        </p:txBody>
      </p:sp>
    </p:spTree>
    <p:extLst>
      <p:ext uri="{BB962C8B-B14F-4D97-AF65-F5344CB8AC3E}">
        <p14:creationId xmlns:p14="http://schemas.microsoft.com/office/powerpoint/2010/main" val="2507233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58E8-78B3-457C-83A0-16F537F2E221}"/>
              </a:ext>
            </a:extLst>
          </p:cNvPr>
          <p:cNvSpPr>
            <a:spLocks noGrp="1"/>
          </p:cNvSpPr>
          <p:nvPr>
            <p:ph type="title"/>
          </p:nvPr>
        </p:nvSpPr>
        <p:spPr/>
        <p:txBody>
          <a:bodyPr/>
          <a:lstStyle/>
          <a:p>
            <a:r>
              <a:rPr lang="en-US" b="1" i="0">
                <a:solidFill>
                  <a:srgbClr val="434CCD"/>
                </a:solidFill>
                <a:effectLst/>
                <a:latin typeface="Raleway"/>
              </a:rPr>
              <a:t>SEBI Guidelines for IPO for Unlisted Companies</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7FFB3C00-CC85-42A3-864E-86486F6ACE95}"/>
              </a:ext>
            </a:extLst>
          </p:cNvPr>
          <p:cNvSpPr>
            <a:spLocks noGrp="1"/>
          </p:cNvSpPr>
          <p:nvPr>
            <p:ph idx="1"/>
          </p:nvPr>
        </p:nvSpPr>
        <p:spPr>
          <a:xfrm>
            <a:off x="667779" y="1634295"/>
            <a:ext cx="11029615" cy="1008225"/>
          </a:xfrm>
        </p:spPr>
        <p:txBody>
          <a:bodyPr>
            <a:normAutofit/>
          </a:bodyPr>
          <a:lstStyle/>
          <a:p>
            <a:pPr marL="0" indent="0" algn="just">
              <a:buNone/>
            </a:pPr>
            <a:r>
              <a:rPr lang="en-US" b="0" i="0">
                <a:solidFill>
                  <a:srgbClr val="212529"/>
                </a:solidFill>
                <a:effectLst/>
                <a:latin typeface="Roboto" panose="02000000000000000000" pitchFamily="2" charset="0"/>
              </a:rPr>
              <a:t>There are three different routes available to an unlisted company for making its initial public offer in India</a:t>
            </a:r>
          </a:p>
        </p:txBody>
      </p:sp>
      <p:sp>
        <p:nvSpPr>
          <p:cNvPr id="4" name="Rectangle 3"/>
          <p:cNvSpPr/>
          <p:nvPr/>
        </p:nvSpPr>
        <p:spPr>
          <a:xfrm>
            <a:off x="1413163" y="4530439"/>
            <a:ext cx="2549237" cy="928255"/>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latin typeface="Roboto" panose="02000000000000000000"/>
              </a:rPr>
              <a:t>NORM 1</a:t>
            </a:r>
          </a:p>
        </p:txBody>
      </p:sp>
      <p:sp>
        <p:nvSpPr>
          <p:cNvPr id="5" name="Rectangle 4"/>
          <p:cNvSpPr/>
          <p:nvPr/>
        </p:nvSpPr>
        <p:spPr>
          <a:xfrm>
            <a:off x="4842163" y="4530439"/>
            <a:ext cx="2549237" cy="928255"/>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latin typeface="Roboto" panose="02000000000000000000"/>
              </a:rPr>
              <a:t>NORM 2</a:t>
            </a:r>
          </a:p>
        </p:txBody>
      </p:sp>
      <p:sp>
        <p:nvSpPr>
          <p:cNvPr id="6" name="Rectangle 5"/>
          <p:cNvSpPr/>
          <p:nvPr/>
        </p:nvSpPr>
        <p:spPr>
          <a:xfrm>
            <a:off x="8271163" y="4530439"/>
            <a:ext cx="2549237" cy="928255"/>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prstClr val="white"/>
                </a:solidFill>
                <a:latin typeface="Roboto" panose="02000000000000000000"/>
              </a:rPr>
              <a:t>NORM 3</a:t>
            </a:r>
          </a:p>
        </p:txBody>
      </p:sp>
      <p:sp>
        <p:nvSpPr>
          <p:cNvPr id="7" name="TextBox 6"/>
          <p:cNvSpPr txBox="1"/>
          <p:nvPr/>
        </p:nvSpPr>
        <p:spPr>
          <a:xfrm>
            <a:off x="1413163" y="5638802"/>
            <a:ext cx="2549237" cy="369332"/>
          </a:xfrm>
          <a:prstGeom prst="rect">
            <a:avLst/>
          </a:prstGeom>
          <a:noFill/>
        </p:spPr>
        <p:txBody>
          <a:bodyPr wrap="square" rtlCol="0">
            <a:spAutoFit/>
          </a:bodyPr>
          <a:lstStyle/>
          <a:p>
            <a:pPr marL="285750" indent="-285750" algn="ctr">
              <a:buFont typeface="Wingdings" panose="05000000000000000000" pitchFamily="2" charset="2"/>
              <a:buChar char="ü"/>
            </a:pPr>
            <a:r>
              <a:rPr lang="en-US">
                <a:solidFill>
                  <a:prstClr val="black"/>
                </a:solidFill>
                <a:latin typeface="Roboto" panose="02000000000000000000"/>
              </a:rPr>
              <a:t>Profitability Route</a:t>
            </a:r>
          </a:p>
        </p:txBody>
      </p:sp>
      <p:sp>
        <p:nvSpPr>
          <p:cNvPr id="8" name="TextBox 7"/>
          <p:cNvSpPr txBox="1"/>
          <p:nvPr/>
        </p:nvSpPr>
        <p:spPr>
          <a:xfrm>
            <a:off x="4821379" y="5638802"/>
            <a:ext cx="2549237" cy="369332"/>
          </a:xfrm>
          <a:prstGeom prst="rect">
            <a:avLst/>
          </a:prstGeom>
          <a:noFill/>
        </p:spPr>
        <p:txBody>
          <a:bodyPr wrap="square" rtlCol="0">
            <a:spAutoFit/>
          </a:bodyPr>
          <a:lstStyle/>
          <a:p>
            <a:pPr marL="285750" indent="-285750" algn="ctr">
              <a:buFont typeface="Wingdings" panose="05000000000000000000" pitchFamily="2" charset="2"/>
              <a:buChar char="ü"/>
            </a:pPr>
            <a:r>
              <a:rPr lang="en-US">
                <a:solidFill>
                  <a:prstClr val="black"/>
                </a:solidFill>
                <a:latin typeface="Roboto" panose="02000000000000000000"/>
              </a:rPr>
              <a:t>QIB Route</a:t>
            </a:r>
          </a:p>
        </p:txBody>
      </p:sp>
      <p:sp>
        <p:nvSpPr>
          <p:cNvPr id="9" name="TextBox 8"/>
          <p:cNvSpPr txBox="1"/>
          <p:nvPr/>
        </p:nvSpPr>
        <p:spPr>
          <a:xfrm>
            <a:off x="8271162" y="5638802"/>
            <a:ext cx="2549237" cy="369332"/>
          </a:xfrm>
          <a:prstGeom prst="rect">
            <a:avLst/>
          </a:prstGeom>
          <a:noFill/>
        </p:spPr>
        <p:txBody>
          <a:bodyPr wrap="square" rtlCol="0">
            <a:spAutoFit/>
          </a:bodyPr>
          <a:lstStyle/>
          <a:p>
            <a:pPr marL="285750" indent="-285750" algn="ctr">
              <a:buFont typeface="Wingdings" panose="05000000000000000000" pitchFamily="2" charset="2"/>
              <a:buChar char="ü"/>
            </a:pPr>
            <a:r>
              <a:rPr lang="en-US">
                <a:solidFill>
                  <a:prstClr val="black"/>
                </a:solidFill>
                <a:latin typeface="Roboto" panose="02000000000000000000"/>
              </a:rPr>
              <a:t>Appraisal Route</a:t>
            </a:r>
          </a:p>
        </p:txBody>
      </p:sp>
      <p:cxnSp>
        <p:nvCxnSpPr>
          <p:cNvPr id="13" name="Straight Arrow Connector 12"/>
          <p:cNvCxnSpPr/>
          <p:nvPr/>
        </p:nvCxnSpPr>
        <p:spPr>
          <a:xfrm flipH="1">
            <a:off x="2687781" y="3269676"/>
            <a:ext cx="3006436" cy="1080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182588" y="3300612"/>
            <a:ext cx="1" cy="1163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726380" y="3255818"/>
            <a:ext cx="3089564" cy="1128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4907969" y="2590322"/>
            <a:ext cx="2549237" cy="646331"/>
          </a:xfrm>
          <a:prstGeom prst="rect">
            <a:avLst/>
          </a:prstGeom>
          <a:noFill/>
        </p:spPr>
        <p:txBody>
          <a:bodyPr wrap="square" rtlCol="0">
            <a:spAutoFit/>
          </a:bodyPr>
          <a:lstStyle/>
          <a:p>
            <a:pPr algn="ctr"/>
            <a:r>
              <a:rPr lang="en-US">
                <a:solidFill>
                  <a:prstClr val="black"/>
                </a:solidFill>
                <a:latin typeface="Roboto" panose="02000000000000000000"/>
              </a:rPr>
              <a:t>UNLISTED</a:t>
            </a:r>
          </a:p>
          <a:p>
            <a:pPr algn="ctr"/>
            <a:r>
              <a:rPr lang="en-US">
                <a:solidFill>
                  <a:prstClr val="black"/>
                </a:solidFill>
                <a:latin typeface="Roboto" panose="02000000000000000000"/>
              </a:rPr>
              <a:t>COMPANY</a:t>
            </a:r>
          </a:p>
        </p:txBody>
      </p:sp>
    </p:spTree>
    <p:extLst>
      <p:ext uri="{BB962C8B-B14F-4D97-AF65-F5344CB8AC3E}">
        <p14:creationId xmlns:p14="http://schemas.microsoft.com/office/powerpoint/2010/main" val="325934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8BBF-477A-4BDB-8687-0BD6940F0491}"/>
              </a:ext>
            </a:extLst>
          </p:cNvPr>
          <p:cNvSpPr>
            <a:spLocks noGrp="1"/>
          </p:cNvSpPr>
          <p:nvPr>
            <p:ph type="title"/>
          </p:nvPr>
        </p:nvSpPr>
        <p:spPr/>
        <p:txBody>
          <a:bodyPr/>
          <a:lstStyle/>
          <a:p>
            <a:r>
              <a:rPr lang="en-US" b="1" i="0">
                <a:solidFill>
                  <a:srgbClr val="434CCD"/>
                </a:solidFill>
                <a:effectLst/>
                <a:latin typeface="Raleway"/>
              </a:rPr>
              <a:t>Profitability Route – Entry Norm 1</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11B54729-9732-4901-A0AB-9E01D392CCCF}"/>
              </a:ext>
            </a:extLst>
          </p:cNvPr>
          <p:cNvSpPr>
            <a:spLocks noGrp="1"/>
          </p:cNvSpPr>
          <p:nvPr>
            <p:ph idx="1"/>
          </p:nvPr>
        </p:nvSpPr>
        <p:spPr>
          <a:xfrm>
            <a:off x="581192" y="1890876"/>
            <a:ext cx="11029615" cy="3634486"/>
          </a:xfrm>
        </p:spPr>
        <p:txBody>
          <a:bodyPr>
            <a:normAutofit/>
          </a:bodyPr>
          <a:lstStyle/>
          <a:p>
            <a:pPr marL="0" indent="0" algn="just">
              <a:buNone/>
            </a:pPr>
            <a:r>
              <a:rPr lang="en-US" b="1" i="0">
                <a:solidFill>
                  <a:srgbClr val="212529"/>
                </a:solidFill>
                <a:effectLst/>
                <a:latin typeface="Roboto" panose="02000000000000000000" pitchFamily="2" charset="0"/>
              </a:rPr>
              <a:t>Under the profitability route, the following SEBI guidelines for IPO have to be followed:</a:t>
            </a:r>
          </a:p>
          <a:p>
            <a:pPr marL="0" indent="0" algn="just">
              <a:buNone/>
            </a:pPr>
            <a:endParaRPr lang="en-US" b="0" i="0">
              <a:solidFill>
                <a:srgbClr val="212529"/>
              </a:solidFill>
              <a:effectLst/>
              <a:latin typeface="Roboto" panose="02000000000000000000" pitchFamily="2" charset="0"/>
            </a:endParaRPr>
          </a:p>
          <a:p>
            <a:pPr algn="just"/>
            <a:r>
              <a:rPr lang="en-US" sz="1600" b="0" i="0">
                <a:solidFill>
                  <a:srgbClr val="000000"/>
                </a:solidFill>
                <a:effectLst/>
                <a:latin typeface="Roboto" panose="02000000000000000000" pitchFamily="2" charset="0"/>
              </a:rPr>
              <a:t>The minimum net worth of the issuer must be more than INR 1 Crore in each previous three years.</a:t>
            </a:r>
          </a:p>
          <a:p>
            <a:pPr marL="0" indent="0" algn="just">
              <a:buNone/>
            </a:pPr>
            <a:endParaRPr lang="en-US" sz="1600" b="0" i="0">
              <a:solidFill>
                <a:srgbClr val="000000"/>
              </a:solidFill>
              <a:effectLst/>
              <a:latin typeface="Roboto" panose="02000000000000000000" pitchFamily="2" charset="0"/>
            </a:endParaRPr>
          </a:p>
          <a:p>
            <a:pPr algn="just"/>
            <a:r>
              <a:rPr lang="en-US" sz="1600" b="0" i="0">
                <a:solidFill>
                  <a:srgbClr val="000000"/>
                </a:solidFill>
                <a:effectLst/>
                <a:latin typeface="Roboto" panose="02000000000000000000" pitchFamily="2" charset="0"/>
              </a:rPr>
              <a:t>The minimum net tangible assets of the issuer must be more than INR 3 Crores each, and not more than 50% of these assets must be held in the form of monetary assets in the previous three years.</a:t>
            </a:r>
          </a:p>
          <a:p>
            <a:pPr marL="0" indent="0" algn="just">
              <a:buNone/>
            </a:pPr>
            <a:endParaRPr lang="en-US" sz="1600" b="0" i="0">
              <a:solidFill>
                <a:srgbClr val="000000"/>
              </a:solidFill>
              <a:effectLst/>
              <a:latin typeface="Roboto" panose="02000000000000000000" pitchFamily="2" charset="0"/>
            </a:endParaRPr>
          </a:p>
          <a:p>
            <a:pPr algn="just"/>
            <a:r>
              <a:rPr lang="en-US" sz="1600" b="0" i="0">
                <a:solidFill>
                  <a:srgbClr val="000000"/>
                </a:solidFill>
                <a:effectLst/>
                <a:latin typeface="Roboto" panose="02000000000000000000" pitchFamily="2" charset="0"/>
              </a:rPr>
              <a:t>The minimum average operating profit (before tax) of the company must be more than INR 15 Crores in at least three out of five previous years.</a:t>
            </a:r>
            <a:endParaRPr lang="en-IN" sz="1600"/>
          </a:p>
        </p:txBody>
      </p:sp>
    </p:spTree>
    <p:extLst>
      <p:ext uri="{BB962C8B-B14F-4D97-AF65-F5344CB8AC3E}">
        <p14:creationId xmlns:p14="http://schemas.microsoft.com/office/powerpoint/2010/main" val="360123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8BBF-477A-4BDB-8687-0BD6940F0491}"/>
              </a:ext>
            </a:extLst>
          </p:cNvPr>
          <p:cNvSpPr>
            <a:spLocks noGrp="1"/>
          </p:cNvSpPr>
          <p:nvPr>
            <p:ph type="title"/>
          </p:nvPr>
        </p:nvSpPr>
        <p:spPr/>
        <p:txBody>
          <a:bodyPr/>
          <a:lstStyle/>
          <a:p>
            <a:r>
              <a:rPr lang="en-US" b="1" i="0">
                <a:solidFill>
                  <a:srgbClr val="434CCD"/>
                </a:solidFill>
                <a:effectLst/>
                <a:latin typeface="Raleway"/>
              </a:rPr>
              <a:t>Profitability Route – Entry Norm 1 (Contd.)</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11B54729-9732-4901-A0AB-9E01D392CCCF}"/>
              </a:ext>
            </a:extLst>
          </p:cNvPr>
          <p:cNvSpPr>
            <a:spLocks noGrp="1"/>
          </p:cNvSpPr>
          <p:nvPr>
            <p:ph idx="1"/>
          </p:nvPr>
        </p:nvSpPr>
        <p:spPr>
          <a:xfrm>
            <a:off x="581192" y="2103940"/>
            <a:ext cx="11029615" cy="3634486"/>
          </a:xfrm>
        </p:spPr>
        <p:txBody>
          <a:bodyPr>
            <a:normAutofit/>
          </a:bodyPr>
          <a:lstStyle/>
          <a:p>
            <a:pPr marL="0" indent="0" algn="just">
              <a:buNone/>
            </a:pPr>
            <a:r>
              <a:rPr lang="en-US" b="1" i="0">
                <a:solidFill>
                  <a:srgbClr val="212529"/>
                </a:solidFill>
                <a:effectLst/>
                <a:latin typeface="Roboto" panose="02000000000000000000" pitchFamily="2" charset="0"/>
              </a:rPr>
              <a:t>Under the profitability route, the following SEBI guidelines for IPO have to be followed:</a:t>
            </a:r>
          </a:p>
          <a:p>
            <a:pPr marL="0" indent="0" algn="just">
              <a:buNone/>
            </a:pPr>
            <a:endParaRPr lang="en-US" b="0" i="0">
              <a:solidFill>
                <a:srgbClr val="212529"/>
              </a:solidFill>
              <a:effectLst/>
              <a:latin typeface="Roboto" panose="02000000000000000000" pitchFamily="2" charset="0"/>
            </a:endParaRPr>
          </a:p>
          <a:p>
            <a:pPr algn="just"/>
            <a:r>
              <a:rPr lang="en-US" sz="1600" b="0" i="0">
                <a:solidFill>
                  <a:srgbClr val="000000"/>
                </a:solidFill>
                <a:effectLst/>
                <a:latin typeface="Roboto" panose="02000000000000000000" pitchFamily="2" charset="0"/>
              </a:rPr>
              <a:t>The issue size must not be more than five times the pre-issue net worth.</a:t>
            </a:r>
          </a:p>
          <a:p>
            <a:pPr algn="just"/>
            <a:endParaRPr lang="en-US" sz="1600" b="0" i="0">
              <a:solidFill>
                <a:srgbClr val="000000"/>
              </a:solidFill>
              <a:effectLst/>
              <a:latin typeface="Roboto" panose="02000000000000000000" pitchFamily="2" charset="0"/>
            </a:endParaRPr>
          </a:p>
          <a:p>
            <a:pPr algn="just"/>
            <a:r>
              <a:rPr lang="en-US" sz="1600" b="0" i="0">
                <a:solidFill>
                  <a:srgbClr val="000000"/>
                </a:solidFill>
                <a:effectLst/>
                <a:latin typeface="Roboto" panose="02000000000000000000" pitchFamily="2" charset="0"/>
              </a:rPr>
              <a:t>If the company has changed its name, then a minimum of 50% of the revenue in the previous year must be received from activities done under the new name.</a:t>
            </a:r>
          </a:p>
          <a:p>
            <a:pPr marL="0" indent="0" algn="just">
              <a:buNone/>
            </a:pPr>
            <a:endParaRPr lang="en-US" sz="1600" b="0" i="0">
              <a:solidFill>
                <a:srgbClr val="000000"/>
              </a:solidFill>
              <a:effectLst/>
              <a:latin typeface="Roboto" panose="02000000000000000000" pitchFamily="2" charset="0"/>
            </a:endParaRPr>
          </a:p>
          <a:p>
            <a:pPr marL="0" indent="0" algn="l">
              <a:buNone/>
            </a:pPr>
            <a:r>
              <a:rPr lang="en-US" sz="1600" b="0" i="0">
                <a:solidFill>
                  <a:srgbClr val="212529"/>
                </a:solidFill>
                <a:effectLst/>
                <a:latin typeface="Roboto" panose="02000000000000000000" pitchFamily="2" charset="0"/>
              </a:rPr>
              <a:t>Additionally, to provide ease of doing business and allow companies to easily make their public offer, SEBI has introduced two alternative routes for companies who are unable to fulfil the requirements under the profitability route. </a:t>
            </a:r>
          </a:p>
          <a:p>
            <a:endParaRPr lang="en-IN"/>
          </a:p>
        </p:txBody>
      </p:sp>
    </p:spTree>
    <p:extLst>
      <p:ext uri="{BB962C8B-B14F-4D97-AF65-F5344CB8AC3E}">
        <p14:creationId xmlns:p14="http://schemas.microsoft.com/office/powerpoint/2010/main" val="107371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9657-590B-401B-94F9-D78889DB779D}"/>
              </a:ext>
            </a:extLst>
          </p:cNvPr>
          <p:cNvSpPr>
            <a:spLocks noGrp="1"/>
          </p:cNvSpPr>
          <p:nvPr>
            <p:ph type="title"/>
          </p:nvPr>
        </p:nvSpPr>
        <p:spPr/>
        <p:txBody>
          <a:bodyPr/>
          <a:lstStyle/>
          <a:p>
            <a:r>
              <a:rPr lang="en-US" b="1" i="0">
                <a:solidFill>
                  <a:srgbClr val="434CCD"/>
                </a:solidFill>
                <a:effectLst/>
                <a:latin typeface="Raleway"/>
              </a:rPr>
              <a:t>QIB Route – Entry Norm II</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80E2DCDF-5101-46CB-AAAE-E96C2183FEFC}"/>
              </a:ext>
            </a:extLst>
          </p:cNvPr>
          <p:cNvSpPr>
            <a:spLocks noGrp="1"/>
          </p:cNvSpPr>
          <p:nvPr>
            <p:ph idx="1"/>
          </p:nvPr>
        </p:nvSpPr>
        <p:spPr>
          <a:xfrm>
            <a:off x="581193" y="1890876"/>
            <a:ext cx="11029615" cy="4324034"/>
          </a:xfrm>
        </p:spPr>
        <p:txBody>
          <a:bodyPr>
            <a:normAutofit/>
          </a:bodyPr>
          <a:lstStyle/>
          <a:p>
            <a:pPr marL="305435" indent="-305435" algn="just"/>
            <a:r>
              <a:rPr lang="en-US" sz="1600" b="0" i="0">
                <a:solidFill>
                  <a:srgbClr val="212529"/>
                </a:solidFill>
                <a:effectLst/>
                <a:latin typeface="Roboto" panose="02000000000000000000" pitchFamily="2" charset="0"/>
              </a:rPr>
              <a:t>Companies that require a large capital base for their operations but are unable to fulfil the conditions laid down under the profitability route can choose the QIB route to make their public offer. Under the QIB Route,  company can access the public interest via the book-building procedure.</a:t>
            </a:r>
            <a:endParaRPr lang="en-US"/>
          </a:p>
          <a:p>
            <a:pPr marL="0" indent="0" algn="just">
              <a:buNone/>
            </a:pPr>
            <a:endParaRPr lang="en-US" sz="1600" b="0" i="0">
              <a:solidFill>
                <a:srgbClr val="212529"/>
              </a:solidFill>
              <a:effectLst/>
              <a:latin typeface="Roboto" panose="02000000000000000000" pitchFamily="2" charset="0"/>
            </a:endParaRPr>
          </a:p>
          <a:p>
            <a:pPr marL="305435" indent="-305435" algn="just"/>
            <a:r>
              <a:rPr lang="en-US" sz="1600" b="0" i="0">
                <a:solidFill>
                  <a:srgbClr val="212529"/>
                </a:solidFill>
                <a:effectLst/>
                <a:latin typeface="Roboto" panose="02000000000000000000" pitchFamily="2" charset="0"/>
              </a:rPr>
              <a:t>Under this process, 75% of the company’s net offer to the public must be allotted compulsorily to the Qualified Institutional Buyers (QIBs). If the company is unable to achieve the minimum subscription of QIB, it becomes liable to refund the subscription fee.</a:t>
            </a:r>
          </a:p>
          <a:p>
            <a:pPr marL="305435" indent="-305435" algn="just"/>
            <a:endParaRPr lang="en-US" sz="1600">
              <a:solidFill>
                <a:srgbClr val="212529"/>
              </a:solidFill>
              <a:latin typeface="Roboto" panose="02000000000000000000" pitchFamily="2" charset="0"/>
            </a:endParaRPr>
          </a:p>
          <a:p>
            <a:pPr marL="0" indent="0" algn="just">
              <a:buNone/>
            </a:pPr>
            <a:endParaRPr lang="en-US" sz="1600">
              <a:solidFill>
                <a:srgbClr val="212529"/>
              </a:solidFill>
              <a:latin typeface="Roboto" panose="02000000000000000000" pitchFamily="2" charset="0"/>
            </a:endParaRPr>
          </a:p>
        </p:txBody>
      </p:sp>
      <p:sp>
        <p:nvSpPr>
          <p:cNvPr id="4" name="TextBox 3">
            <a:extLst>
              <a:ext uri="{FF2B5EF4-FFF2-40B4-BE49-F238E27FC236}">
                <a16:creationId xmlns:a16="http://schemas.microsoft.com/office/drawing/2014/main" id="{88C876DC-25EB-4D47-83DA-8DEDD4AFE02E}"/>
              </a:ext>
            </a:extLst>
          </p:cNvPr>
          <p:cNvSpPr txBox="1"/>
          <p:nvPr/>
        </p:nvSpPr>
        <p:spPr>
          <a:xfrm>
            <a:off x="310260" y="6214910"/>
            <a:ext cx="11664614" cy="430887"/>
          </a:xfrm>
          <a:prstGeom prst="rect">
            <a:avLst/>
          </a:prstGeom>
          <a:noFill/>
        </p:spPr>
        <p:txBody>
          <a:bodyPr wrap="square" lIns="91440" tIns="45720" rIns="91440" bIns="45720" rtlCol="0" anchor="t">
            <a:spAutoFit/>
          </a:bodyPr>
          <a:lstStyle/>
          <a:p>
            <a:r>
              <a:rPr lang="en-US" sz="1100" b="0" i="0">
                <a:effectLst/>
                <a:latin typeface="arial"/>
                <a:cs typeface="arial"/>
              </a:rPr>
              <a:t>*</a:t>
            </a:r>
            <a:r>
              <a:rPr lang="en-US" sz="1100" i="1">
                <a:latin typeface="Roboto"/>
                <a:ea typeface="Roboto" panose="02000000000000000000" pitchFamily="2" charset="0"/>
                <a:cs typeface="Roboto" panose="02000000000000000000" pitchFamily="2" charset="0"/>
              </a:rPr>
              <a:t>Q</a:t>
            </a:r>
            <a:r>
              <a:rPr lang="en-US" sz="1100" b="0" i="1">
                <a:effectLst/>
                <a:latin typeface="Roboto"/>
                <a:ea typeface="Roboto" panose="02000000000000000000" pitchFamily="2" charset="0"/>
                <a:cs typeface="Roboto" panose="02000000000000000000" pitchFamily="2" charset="0"/>
              </a:rPr>
              <a:t>ualified Institutional Buyers are those institutional investors who are generally perceived to possess expertise and the financial muscle to evaluate and invest in the capital markets</a:t>
            </a:r>
          </a:p>
          <a:p>
            <a:r>
              <a:rPr lang="en-US" sz="1100">
                <a:latin typeface="Roboto"/>
                <a:ea typeface="Roboto" panose="02000000000000000000" pitchFamily="2" charset="0"/>
                <a:cs typeface="Roboto" panose="02000000000000000000" pitchFamily="2" charset="0"/>
              </a:rPr>
              <a:t>*</a:t>
            </a:r>
            <a:r>
              <a:rPr lang="en-US" sz="1100" b="0" i="1">
                <a:effectLst/>
                <a:latin typeface="Roboto"/>
                <a:ea typeface="Roboto" panose="02000000000000000000" pitchFamily="2" charset="0"/>
                <a:cs typeface="Roboto" panose="02000000000000000000" pitchFamily="2" charset="0"/>
              </a:rPr>
              <a:t>Book building is a price discovery method. In this method, the company doesn't fix up a particular price for the shares, but instead gives a price range and bidding is done</a:t>
            </a:r>
            <a:endParaRPr lang="en-IN" sz="1100" i="1">
              <a:latin typeface="Roboto"/>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7441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9657-590B-401B-94F9-D78889DB779D}"/>
              </a:ext>
            </a:extLst>
          </p:cNvPr>
          <p:cNvSpPr>
            <a:spLocks noGrp="1"/>
          </p:cNvSpPr>
          <p:nvPr>
            <p:ph type="title"/>
          </p:nvPr>
        </p:nvSpPr>
        <p:spPr/>
        <p:txBody>
          <a:bodyPr/>
          <a:lstStyle/>
          <a:p>
            <a:pPr marL="0" indent="0" algn="l">
              <a:buNone/>
            </a:pPr>
            <a:r>
              <a:rPr lang="en-US" b="1" i="0">
                <a:solidFill>
                  <a:srgbClr val="434CCD"/>
                </a:solidFill>
                <a:effectLst/>
                <a:latin typeface="Raleway"/>
              </a:rPr>
              <a:t>Appraisal Route – Entry Norm III</a:t>
            </a:r>
            <a:br>
              <a:rPr lang="en-US" b="1" i="0">
                <a:solidFill>
                  <a:srgbClr val="434CCD"/>
                </a:solidFill>
                <a:effectLst/>
                <a:latin typeface="Raleway"/>
              </a:rPr>
            </a:br>
            <a:endParaRPr lang="en-US" b="1" i="0">
              <a:solidFill>
                <a:srgbClr val="434CCD"/>
              </a:solidFill>
              <a:effectLst/>
              <a:latin typeface="Raleway"/>
            </a:endParaRPr>
          </a:p>
        </p:txBody>
      </p:sp>
      <p:sp>
        <p:nvSpPr>
          <p:cNvPr id="3" name="Content Placeholder 2">
            <a:extLst>
              <a:ext uri="{FF2B5EF4-FFF2-40B4-BE49-F238E27FC236}">
                <a16:creationId xmlns:a16="http://schemas.microsoft.com/office/drawing/2014/main" id="{80E2DCDF-5101-46CB-AAAE-E96C2183FEFC}"/>
              </a:ext>
            </a:extLst>
          </p:cNvPr>
          <p:cNvSpPr>
            <a:spLocks noGrp="1"/>
          </p:cNvSpPr>
          <p:nvPr>
            <p:ph idx="1"/>
          </p:nvPr>
        </p:nvSpPr>
        <p:spPr>
          <a:xfrm>
            <a:off x="581193" y="1890876"/>
            <a:ext cx="11029615" cy="3634486"/>
          </a:xfrm>
        </p:spPr>
        <p:txBody>
          <a:bodyPr/>
          <a:lstStyle/>
          <a:p>
            <a:pPr algn="just"/>
            <a:r>
              <a:rPr lang="en-US" b="0" i="0">
                <a:solidFill>
                  <a:srgbClr val="212529"/>
                </a:solidFill>
                <a:effectLst/>
                <a:latin typeface="Roboto" panose="02000000000000000000" pitchFamily="2" charset="0"/>
              </a:rPr>
              <a:t>Under the appraisal route, the project or the public offer is appraised and participated to the extent of 15% by Financial Institutions or Scheduled Commercial Bank, of which, a minimum of 10% comes from the appraisers.</a:t>
            </a:r>
          </a:p>
          <a:p>
            <a:pPr marL="0" indent="0" algn="just">
              <a:buNone/>
            </a:pPr>
            <a:endParaRPr lang="en-US" b="0" i="0">
              <a:solidFill>
                <a:srgbClr val="212529"/>
              </a:solidFill>
              <a:effectLst/>
              <a:latin typeface="Roboto" panose="02000000000000000000" pitchFamily="2" charset="0"/>
            </a:endParaRPr>
          </a:p>
          <a:p>
            <a:pPr algn="just"/>
            <a:r>
              <a:rPr lang="en-US" b="0" i="0">
                <a:solidFill>
                  <a:srgbClr val="212529"/>
                </a:solidFill>
                <a:effectLst/>
                <a:latin typeface="Roboto" panose="02000000000000000000" pitchFamily="2" charset="0"/>
              </a:rPr>
              <a:t>The appraisal route comes with the condition that the minimum post-issue face value capital must be INR 10 crores or a mandatory market-making must be there for at least two years.</a:t>
            </a:r>
          </a:p>
          <a:p>
            <a:pPr marL="0" indent="0" algn="just">
              <a:buNone/>
            </a:pPr>
            <a:endParaRPr lang="en-US" b="0" i="0">
              <a:solidFill>
                <a:srgbClr val="212529"/>
              </a:solidFill>
              <a:effectLst/>
              <a:latin typeface="Roboto" panose="02000000000000000000" pitchFamily="2" charset="0"/>
            </a:endParaRPr>
          </a:p>
          <a:p>
            <a:pPr algn="just"/>
            <a:r>
              <a:rPr lang="en-US" b="0" i="0">
                <a:solidFill>
                  <a:srgbClr val="212529"/>
                </a:solidFill>
                <a:effectLst/>
                <a:latin typeface="Roboto" panose="02000000000000000000" pitchFamily="2" charset="0"/>
              </a:rPr>
              <a:t>All the above-mentioned entry norms also include the requirement of at least 1000 prospective allottees in the issuer company’s public issue.</a:t>
            </a:r>
          </a:p>
        </p:txBody>
      </p:sp>
    </p:spTree>
    <p:extLst>
      <p:ext uri="{BB962C8B-B14F-4D97-AF65-F5344CB8AC3E}">
        <p14:creationId xmlns:p14="http://schemas.microsoft.com/office/powerpoint/2010/main" val="1633852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E542-C42E-4E9E-9FA3-5051FE9CF019}"/>
              </a:ext>
            </a:extLst>
          </p:cNvPr>
          <p:cNvSpPr>
            <a:spLocks noGrp="1"/>
          </p:cNvSpPr>
          <p:nvPr>
            <p:ph type="title"/>
          </p:nvPr>
        </p:nvSpPr>
        <p:spPr/>
        <p:txBody>
          <a:bodyPr/>
          <a:lstStyle/>
          <a:p>
            <a:r>
              <a:rPr lang="en-US" b="1" i="0">
                <a:solidFill>
                  <a:srgbClr val="434CCD"/>
                </a:solidFill>
                <a:effectLst/>
                <a:latin typeface="Raleway"/>
              </a:rPr>
              <a:t>SEBI Guidelines for Public Issue for Listed Companies</a:t>
            </a:r>
            <a:endParaRPr lang="en-IN"/>
          </a:p>
        </p:txBody>
      </p:sp>
      <p:sp>
        <p:nvSpPr>
          <p:cNvPr id="3" name="Content Placeholder 2">
            <a:extLst>
              <a:ext uri="{FF2B5EF4-FFF2-40B4-BE49-F238E27FC236}">
                <a16:creationId xmlns:a16="http://schemas.microsoft.com/office/drawing/2014/main" id="{D348B599-40F0-4DF2-8DC5-1585C9B26DFA}"/>
              </a:ext>
            </a:extLst>
          </p:cNvPr>
          <p:cNvSpPr>
            <a:spLocks noGrp="1"/>
          </p:cNvSpPr>
          <p:nvPr>
            <p:ph idx="1"/>
          </p:nvPr>
        </p:nvSpPr>
        <p:spPr>
          <a:xfrm>
            <a:off x="581192" y="2147681"/>
            <a:ext cx="11029615" cy="3634486"/>
          </a:xfrm>
        </p:spPr>
        <p:txBody>
          <a:bodyPr>
            <a:normAutofit/>
          </a:bodyPr>
          <a:lstStyle/>
          <a:p>
            <a:pPr marL="0" indent="0" algn="just">
              <a:buNone/>
            </a:pPr>
            <a:r>
              <a:rPr lang="en-US" b="1" i="0">
                <a:solidFill>
                  <a:srgbClr val="212529"/>
                </a:solidFill>
                <a:effectLst/>
                <a:latin typeface="Roboto" panose="02000000000000000000" pitchFamily="2" charset="0"/>
              </a:rPr>
              <a:t>A listed company that wants to make a further public issue (FPO) fulfil the following SEBI guidelines:</a:t>
            </a:r>
          </a:p>
          <a:p>
            <a:pPr marL="0" indent="0" algn="just">
              <a:buNone/>
            </a:pPr>
            <a:endParaRPr lang="en-US" b="1">
              <a:solidFill>
                <a:srgbClr val="212529"/>
              </a:solidFill>
              <a:latin typeface="Roboto" panose="02000000000000000000" pitchFamily="2" charset="0"/>
            </a:endParaRPr>
          </a:p>
          <a:p>
            <a:pPr marL="0" indent="0" algn="just">
              <a:buNone/>
            </a:pPr>
            <a:endParaRPr lang="en-US" b="0" i="0">
              <a:solidFill>
                <a:srgbClr val="212529"/>
              </a:solidFill>
              <a:effectLst/>
              <a:latin typeface="Roboto" panose="02000000000000000000" pitchFamily="2" charset="0"/>
            </a:endParaRPr>
          </a:p>
          <a:p>
            <a:pPr algn="just">
              <a:lnSpc>
                <a:spcPct val="150000"/>
              </a:lnSpc>
              <a:buFont typeface="+mj-lt"/>
              <a:buAutoNum type="arabicPeriod"/>
            </a:pPr>
            <a:r>
              <a:rPr lang="en-US" b="0" i="0">
                <a:solidFill>
                  <a:srgbClr val="000000"/>
                </a:solidFill>
                <a:effectLst/>
                <a:latin typeface="Roboto" panose="02000000000000000000" pitchFamily="2" charset="0"/>
              </a:rPr>
              <a:t>If the company has changed its name during the last one year, at least 50% of its revenue for the previous one year must be from the activities performed by the company under its new name.</a:t>
            </a:r>
          </a:p>
          <a:p>
            <a:pPr algn="just">
              <a:lnSpc>
                <a:spcPct val="150000"/>
              </a:lnSpc>
              <a:buFont typeface="+mj-lt"/>
              <a:buAutoNum type="arabicPeriod"/>
            </a:pPr>
            <a:r>
              <a:rPr lang="en-US" b="0" i="0">
                <a:solidFill>
                  <a:srgbClr val="000000"/>
                </a:solidFill>
                <a:effectLst/>
                <a:latin typeface="Roboto" panose="02000000000000000000" pitchFamily="2" charset="0"/>
              </a:rPr>
              <a:t>The size of its issue must not be more than five times the pre-issue net worth per the company’s audited balance sheet of its last financial year.</a:t>
            </a:r>
          </a:p>
          <a:p>
            <a:pPr marL="0" indent="0">
              <a:buNone/>
            </a:pPr>
            <a:endParaRPr lang="en-IN"/>
          </a:p>
        </p:txBody>
      </p:sp>
    </p:spTree>
    <p:extLst>
      <p:ext uri="{BB962C8B-B14F-4D97-AF65-F5344CB8AC3E}">
        <p14:creationId xmlns:p14="http://schemas.microsoft.com/office/powerpoint/2010/main" val="166100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4DAC-1BA0-4000-BA28-07839FB06FBB}"/>
              </a:ext>
            </a:extLst>
          </p:cNvPr>
          <p:cNvSpPr>
            <a:spLocks noGrp="1"/>
          </p:cNvSpPr>
          <p:nvPr>
            <p:ph type="title"/>
          </p:nvPr>
        </p:nvSpPr>
        <p:spPr>
          <a:xfrm>
            <a:off x="581192" y="665825"/>
            <a:ext cx="11029616" cy="536395"/>
          </a:xfrm>
        </p:spPr>
        <p:txBody>
          <a:bodyPr>
            <a:normAutofit fontScale="90000"/>
          </a:bodyPr>
          <a:lstStyle/>
          <a:p>
            <a:pPr algn="ctr"/>
            <a:r>
              <a:rPr lang="en-IN" sz="3200" b="1" i="0">
                <a:solidFill>
                  <a:srgbClr val="212529"/>
                </a:solidFill>
                <a:effectLst/>
                <a:latin typeface="Roboto" panose="02000000000000000000" pitchFamily="2" charset="0"/>
              </a:rPr>
              <a:t>Table of Contents</a:t>
            </a:r>
            <a:endParaRPr lang="en-IN" sz="3200" b="1"/>
          </a:p>
        </p:txBody>
      </p:sp>
      <p:sp>
        <p:nvSpPr>
          <p:cNvPr id="3" name="Rectangle 2">
            <a:extLst>
              <a:ext uri="{FF2B5EF4-FFF2-40B4-BE49-F238E27FC236}">
                <a16:creationId xmlns:a16="http://schemas.microsoft.com/office/drawing/2014/main" id="{21A202A9-5B9C-4B2F-882E-826DB2BE785A}"/>
              </a:ext>
            </a:extLst>
          </p:cNvPr>
          <p:cNvSpPr/>
          <p:nvPr/>
        </p:nvSpPr>
        <p:spPr>
          <a:xfrm>
            <a:off x="581192" y="1202220"/>
            <a:ext cx="617293" cy="346229"/>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043071E-602B-4E3A-A2BD-6D4018479D9D}"/>
              </a:ext>
            </a:extLst>
          </p:cNvPr>
          <p:cNvSpPr txBox="1"/>
          <p:nvPr/>
        </p:nvSpPr>
        <p:spPr>
          <a:xfrm>
            <a:off x="1411550" y="1202220"/>
            <a:ext cx="10199258" cy="1477328"/>
          </a:xfrm>
          <a:prstGeom prst="rect">
            <a:avLst/>
          </a:prstGeom>
          <a:noFill/>
        </p:spPr>
        <p:txBody>
          <a:bodyPr wrap="square" rtlCol="0">
            <a:spAutoFit/>
          </a:bodyPr>
          <a:lstStyle/>
          <a:p>
            <a:r>
              <a:rPr lang="en-US" sz="2000" b="1">
                <a:solidFill>
                  <a:schemeClr val="bg2"/>
                </a:solidFill>
                <a:latin typeface="Roboto" panose="02000000000000000000" pitchFamily="2" charset="0"/>
                <a:ea typeface="Roboto" panose="02000000000000000000" pitchFamily="2" charset="0"/>
                <a:cs typeface="Roboto" panose="02000000000000000000" pitchFamily="2" charset="0"/>
              </a:rPr>
              <a:t>SECTION 1 </a:t>
            </a:r>
          </a:p>
          <a:p>
            <a:pPr algn="just"/>
            <a:r>
              <a:rPr lang="en-IN" sz="1400" u="none" strike="noStrike">
                <a:solidFill>
                  <a:schemeClr val="bg2"/>
                </a:solidFill>
                <a:effectLst/>
                <a:latin typeface="Roboto" panose="02000000000000000000" pitchFamily="2" charset="0"/>
              </a:rPr>
              <a:t>Meaning of Public Issue/Offer</a:t>
            </a:r>
            <a:endParaRPr lang="en-IN" sz="14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bg2"/>
                </a:solidFill>
                <a:effectLst/>
                <a:latin typeface="Roboto" panose="02000000000000000000" pitchFamily="2" charset="0"/>
              </a:rPr>
              <a:t>Initial Public Offer (IPO)</a:t>
            </a:r>
            <a:endParaRPr lang="en-IN" sz="14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bg2"/>
                </a:solidFill>
                <a:effectLst/>
                <a:latin typeface="Roboto" panose="02000000000000000000" pitchFamily="2" charset="0"/>
              </a:rPr>
              <a:t>Further Public Offer (FPO)</a:t>
            </a:r>
            <a:endParaRPr lang="en-IN" sz="14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bg2"/>
                </a:solidFill>
                <a:effectLst/>
                <a:latin typeface="Roboto" panose="02000000000000000000" pitchFamily="2" charset="0"/>
              </a:rPr>
              <a:t>Benefits of Public Offer or Going Public</a:t>
            </a:r>
          </a:p>
          <a:p>
            <a:r>
              <a:rPr lang="en-IN" sz="1400">
                <a:solidFill>
                  <a:schemeClr val="bg2"/>
                </a:solidFill>
                <a:latin typeface="Roboto" panose="02000000000000000000" pitchFamily="2" charset="0"/>
              </a:rPr>
              <a:t>Introduction to SEBI</a:t>
            </a:r>
            <a:endParaRPr lang="en-IN" sz="1400" u="none" strike="noStrike">
              <a:solidFill>
                <a:schemeClr val="bg2"/>
              </a:solidFill>
              <a:latin typeface="Roboto" panose="02000000000000000000" pitchFamily="2" charset="0"/>
            </a:endParaRPr>
          </a:p>
        </p:txBody>
      </p:sp>
      <p:sp>
        <p:nvSpPr>
          <p:cNvPr id="6" name="Rectangle 5">
            <a:extLst>
              <a:ext uri="{FF2B5EF4-FFF2-40B4-BE49-F238E27FC236}">
                <a16:creationId xmlns:a16="http://schemas.microsoft.com/office/drawing/2014/main" id="{844E6EED-5AC2-4C1C-8184-FF951660EE0F}"/>
              </a:ext>
            </a:extLst>
          </p:cNvPr>
          <p:cNvSpPr/>
          <p:nvPr/>
        </p:nvSpPr>
        <p:spPr>
          <a:xfrm>
            <a:off x="581189" y="2700695"/>
            <a:ext cx="617293" cy="346229"/>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79B4F5E-50E9-4777-A405-F0F9429662DA}"/>
              </a:ext>
            </a:extLst>
          </p:cNvPr>
          <p:cNvSpPr txBox="1"/>
          <p:nvPr/>
        </p:nvSpPr>
        <p:spPr>
          <a:xfrm>
            <a:off x="1411550" y="2700695"/>
            <a:ext cx="10199258" cy="1938992"/>
          </a:xfrm>
          <a:prstGeom prst="rect">
            <a:avLst/>
          </a:prstGeom>
          <a:noFill/>
        </p:spPr>
        <p:txBody>
          <a:bodyPr wrap="square" rtlCol="0">
            <a:spAutoFit/>
          </a:bodyPr>
          <a:lstStyle/>
          <a:p>
            <a:r>
              <a:rPr lang="en-US" sz="2000" b="1">
                <a:solidFill>
                  <a:schemeClr val="bg2"/>
                </a:solidFill>
                <a:latin typeface="Roboto" panose="02000000000000000000" pitchFamily="2" charset="0"/>
                <a:ea typeface="Roboto" panose="02000000000000000000" pitchFamily="2" charset="0"/>
                <a:cs typeface="Roboto" panose="02000000000000000000" pitchFamily="2" charset="0"/>
              </a:rPr>
              <a:t>SECTION 2 </a:t>
            </a:r>
          </a:p>
          <a:p>
            <a:pPr algn="just"/>
            <a:r>
              <a:rPr lang="en-IN" sz="1600" u="none" strike="noStrike">
                <a:solidFill>
                  <a:schemeClr val="bg2"/>
                </a:solidFill>
                <a:effectLst/>
                <a:latin typeface="Roboto" panose="02000000000000000000" pitchFamily="2" charset="0"/>
              </a:rPr>
              <a:t>SEBI Guidelines for IPO in India</a:t>
            </a:r>
            <a:endParaRPr lang="en-IN" sz="16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600" u="none" strike="noStrike">
                <a:solidFill>
                  <a:schemeClr val="bg2"/>
                </a:solidFill>
                <a:effectLst/>
                <a:latin typeface="Roboto" panose="02000000000000000000" pitchFamily="2" charset="0"/>
              </a:rPr>
              <a:t>SEBI Guidelines for IPO for Unlisted Companies</a:t>
            </a:r>
            <a:endParaRPr lang="en-IN" sz="1600">
              <a:solidFill>
                <a:schemeClr val="bg2"/>
              </a:solidFill>
              <a:effectLst/>
              <a:latin typeface="Roboto" panose="02000000000000000000" pitchFamily="2" charset="0"/>
            </a:endParaRPr>
          </a:p>
          <a:p>
            <a:pPr marL="1143000" lvl="2" indent="-228600" algn="just">
              <a:buFont typeface="Arial" panose="020B0604020202020204" pitchFamily="34" charset="0"/>
              <a:buChar char="•"/>
            </a:pPr>
            <a:r>
              <a:rPr lang="en-IN" sz="1600" u="none" strike="noStrike">
                <a:solidFill>
                  <a:schemeClr val="bg2"/>
                </a:solidFill>
                <a:effectLst/>
                <a:latin typeface="Roboto" panose="02000000000000000000" pitchFamily="2" charset="0"/>
              </a:rPr>
              <a:t>Profitability Route – Entry Norm 1</a:t>
            </a:r>
            <a:endParaRPr lang="en-IN" sz="1600">
              <a:solidFill>
                <a:schemeClr val="bg2"/>
              </a:solidFill>
              <a:effectLst/>
              <a:latin typeface="Roboto" panose="02000000000000000000" pitchFamily="2" charset="0"/>
            </a:endParaRPr>
          </a:p>
          <a:p>
            <a:pPr marL="1143000" lvl="2" indent="-228600" algn="just">
              <a:buFont typeface="Arial" panose="020B0604020202020204" pitchFamily="34" charset="0"/>
              <a:buChar char="•"/>
            </a:pPr>
            <a:r>
              <a:rPr lang="en-IN" sz="1600" u="none" strike="noStrike">
                <a:solidFill>
                  <a:schemeClr val="bg2"/>
                </a:solidFill>
                <a:effectLst/>
                <a:latin typeface="Roboto" panose="02000000000000000000" pitchFamily="2" charset="0"/>
              </a:rPr>
              <a:t>QIB Route – Entry Norm II</a:t>
            </a:r>
            <a:endParaRPr lang="en-IN" sz="1600">
              <a:solidFill>
                <a:schemeClr val="bg2"/>
              </a:solidFill>
              <a:effectLst/>
              <a:latin typeface="Roboto" panose="02000000000000000000" pitchFamily="2" charset="0"/>
            </a:endParaRPr>
          </a:p>
          <a:p>
            <a:pPr marL="1143000" lvl="2" indent="-228600" algn="just">
              <a:buFont typeface="Arial" panose="020B0604020202020204" pitchFamily="34" charset="0"/>
              <a:buChar char="•"/>
            </a:pPr>
            <a:r>
              <a:rPr lang="en-IN" sz="1600" u="none" strike="noStrike">
                <a:solidFill>
                  <a:schemeClr val="bg2"/>
                </a:solidFill>
                <a:effectLst/>
                <a:latin typeface="Roboto" panose="02000000000000000000" pitchFamily="2" charset="0"/>
              </a:rPr>
              <a:t>Appraisal Route – Entry Norm III</a:t>
            </a:r>
            <a:endParaRPr lang="en-IN" sz="16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600" u="none" strike="noStrike">
                <a:solidFill>
                  <a:schemeClr val="bg2"/>
                </a:solidFill>
                <a:effectLst/>
                <a:latin typeface="Roboto" panose="02000000000000000000" pitchFamily="2" charset="0"/>
              </a:rPr>
              <a:t>SEBI Guidelines for Public Issue for Listed Companies</a:t>
            </a:r>
            <a:endParaRPr lang="en-IN" sz="1600">
              <a:solidFill>
                <a:schemeClr val="bg2"/>
              </a:solidFill>
              <a:effectLst/>
              <a:latin typeface="Roboto" panose="02000000000000000000" pitchFamily="2" charset="0"/>
            </a:endParaRPr>
          </a:p>
        </p:txBody>
      </p:sp>
      <p:sp>
        <p:nvSpPr>
          <p:cNvPr id="10" name="Rectangle 9">
            <a:extLst>
              <a:ext uri="{FF2B5EF4-FFF2-40B4-BE49-F238E27FC236}">
                <a16:creationId xmlns:a16="http://schemas.microsoft.com/office/drawing/2014/main" id="{7515DBDA-D15F-459A-A754-01D393C5E201}"/>
              </a:ext>
            </a:extLst>
          </p:cNvPr>
          <p:cNvSpPr/>
          <p:nvPr/>
        </p:nvSpPr>
        <p:spPr>
          <a:xfrm>
            <a:off x="581189" y="4697023"/>
            <a:ext cx="617293" cy="346229"/>
          </a:xfrm>
          <a:prstGeom prst="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5F41CC4-51F2-4B9B-BDE7-2F03B5F4A7B0}"/>
              </a:ext>
            </a:extLst>
          </p:cNvPr>
          <p:cNvSpPr txBox="1"/>
          <p:nvPr/>
        </p:nvSpPr>
        <p:spPr>
          <a:xfrm>
            <a:off x="1411550" y="4697023"/>
            <a:ext cx="10199258" cy="1938992"/>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SECTION 3 </a:t>
            </a:r>
          </a:p>
          <a:p>
            <a:r>
              <a:rPr lang="en-IN" sz="1600" u="none" strike="noStrike">
                <a:effectLst/>
                <a:latin typeface="Roboto" panose="02000000000000000000" pitchFamily="2" charset="0"/>
              </a:rPr>
              <a:t>SEBI Guidelines for IPO in India</a:t>
            </a:r>
            <a:r>
              <a:rPr lang="en-IN" sz="1600" u="none" strike="noStrike">
                <a:latin typeface="Roboto" panose="02000000000000000000" pitchFamily="2" charset="0"/>
              </a:rPr>
              <a:t> (Contd.)</a:t>
            </a:r>
            <a:endParaRPr lang="en-US" sz="1600" b="1">
              <a:latin typeface="Roboto" panose="02000000000000000000" pitchFamily="2" charset="0"/>
              <a:ea typeface="Roboto" panose="02000000000000000000" pitchFamily="2" charset="0"/>
              <a:cs typeface="Roboto" panose="02000000000000000000" pitchFamily="2" charset="0"/>
            </a:endParaRPr>
          </a:p>
          <a:p>
            <a:pPr marL="742950" lvl="1" indent="-285750" algn="just">
              <a:buFont typeface="Arial" panose="020B0604020202020204" pitchFamily="34" charset="0"/>
              <a:buChar char="•"/>
            </a:pPr>
            <a:r>
              <a:rPr lang="en-IN" sz="1600" u="none" strike="noStrike">
                <a:effectLst/>
                <a:latin typeface="Roboto" panose="02000000000000000000" pitchFamily="2" charset="0"/>
              </a:rPr>
              <a:t>Exempted Entities under the SEBI Guidelines for IPO</a:t>
            </a:r>
            <a:endParaRPr lang="en-IN" sz="1600">
              <a:effectLst/>
              <a:latin typeface="Roboto" panose="02000000000000000000" pitchFamily="2" charset="0"/>
            </a:endParaRPr>
          </a:p>
          <a:p>
            <a:pPr marL="742950" lvl="1" indent="-285750" algn="just">
              <a:buFont typeface="Arial" panose="020B0604020202020204" pitchFamily="34" charset="0"/>
              <a:buChar char="•"/>
            </a:pPr>
            <a:r>
              <a:rPr lang="en-IN" sz="1600" u="none" strike="noStrike">
                <a:effectLst/>
                <a:latin typeface="Roboto" panose="02000000000000000000" pitchFamily="2" charset="0"/>
              </a:rPr>
              <a:t>Minimum Promoter’s Contribution and Lock-In</a:t>
            </a:r>
            <a:endParaRPr lang="en-IN" sz="1600">
              <a:effectLst/>
              <a:latin typeface="Roboto" panose="02000000000000000000" pitchFamily="2" charset="0"/>
            </a:endParaRPr>
          </a:p>
          <a:p>
            <a:pPr algn="just"/>
            <a:r>
              <a:rPr lang="en-IN" sz="1600" u="none" strike="noStrike">
                <a:effectLst/>
                <a:latin typeface="Roboto" panose="02000000000000000000" pitchFamily="2" charset="0"/>
              </a:rPr>
              <a:t>General SEBI Guidelines for IPO</a:t>
            </a:r>
          </a:p>
          <a:p>
            <a:pPr algn="just"/>
            <a:r>
              <a:rPr lang="en-IN" sz="1600" u="none" strike="noStrike">
                <a:effectLst/>
                <a:latin typeface="Roboto" panose="02000000000000000000" pitchFamily="2" charset="0"/>
              </a:rPr>
              <a:t>Conclusion</a:t>
            </a:r>
            <a:endParaRPr lang="en-IN" sz="1600">
              <a:effectLst/>
              <a:latin typeface="Roboto" panose="02000000000000000000" pitchFamily="2" charset="0"/>
            </a:endParaRPr>
          </a:p>
          <a:p>
            <a:endParaRPr lang="en-US" sz="2000" b="1">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82134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434CCD"/>
                </a:solidFill>
                <a:latin typeface="Raleway"/>
              </a:rPr>
              <a:t>Exempted Entities under the SEBI Guidelines for IPO</a:t>
            </a:r>
            <a:br>
              <a:rPr lang="en-US" b="1">
                <a:solidFill>
                  <a:srgbClr val="434CCD"/>
                </a:solidFill>
                <a:latin typeface="Raleway"/>
              </a:rPr>
            </a:br>
            <a:endParaRPr lang="en-US"/>
          </a:p>
        </p:txBody>
      </p:sp>
      <p:sp>
        <p:nvSpPr>
          <p:cNvPr id="3" name="Content Placeholder 2"/>
          <p:cNvSpPr>
            <a:spLocks noGrp="1"/>
          </p:cNvSpPr>
          <p:nvPr>
            <p:ph idx="1"/>
          </p:nvPr>
        </p:nvSpPr>
        <p:spPr>
          <a:xfrm>
            <a:off x="465282" y="1890876"/>
            <a:ext cx="11029615" cy="3634486"/>
          </a:xfrm>
        </p:spPr>
        <p:txBody>
          <a:bodyPr/>
          <a:lstStyle/>
          <a:p>
            <a:pPr algn="just"/>
            <a:r>
              <a:rPr lang="en-US">
                <a:solidFill>
                  <a:srgbClr val="212529"/>
                </a:solidFill>
                <a:latin typeface="Roboto" panose="02000000000000000000" pitchFamily="2" charset="0"/>
              </a:rPr>
              <a:t>SEBI has exempted certain kinds of entities from the above-mentioned entry norms for making a public issue. These entities include:</a:t>
            </a:r>
          </a:p>
          <a:p>
            <a:pPr marL="0" indent="0" algn="just">
              <a:buNone/>
            </a:pPr>
            <a:endParaRPr lang="en-US">
              <a:solidFill>
                <a:srgbClr val="212529"/>
              </a:solidFill>
              <a:latin typeface="Roboto" panose="02000000000000000000" pitchFamily="2" charset="0"/>
            </a:endParaRPr>
          </a:p>
          <a:p>
            <a:pPr algn="just">
              <a:lnSpc>
                <a:spcPct val="150000"/>
              </a:lnSpc>
              <a:buFont typeface="+mj-lt"/>
              <a:buAutoNum type="arabicPeriod"/>
            </a:pPr>
            <a:r>
              <a:rPr lang="en-US">
                <a:solidFill>
                  <a:srgbClr val="000000"/>
                </a:solidFill>
                <a:latin typeface="Roboto" panose="02000000000000000000" pitchFamily="2" charset="0"/>
              </a:rPr>
              <a:t>Private and Public Sector Banks</a:t>
            </a:r>
          </a:p>
          <a:p>
            <a:pPr algn="just">
              <a:lnSpc>
                <a:spcPct val="150000"/>
              </a:lnSpc>
              <a:buFont typeface="+mj-lt"/>
              <a:buAutoNum type="arabicPeriod"/>
            </a:pPr>
            <a:r>
              <a:rPr lang="en-US">
                <a:solidFill>
                  <a:srgbClr val="000000"/>
                </a:solidFill>
                <a:latin typeface="Roboto" panose="02000000000000000000" pitchFamily="2" charset="0"/>
              </a:rPr>
              <a:t>Infrastructure company which has its project appraised by a Public Financial Institution or IDFC or IL&amp;FS or a bank which was previously a PFI, and at least 5% of its project cost is funded by any of these institutions. No entry norms are provided for a listed company that wants to make a rights issue.</a:t>
            </a:r>
          </a:p>
          <a:p>
            <a:endParaRPr lang="en-US"/>
          </a:p>
        </p:txBody>
      </p:sp>
    </p:spTree>
    <p:extLst>
      <p:ext uri="{BB962C8B-B14F-4D97-AF65-F5344CB8AC3E}">
        <p14:creationId xmlns:p14="http://schemas.microsoft.com/office/powerpoint/2010/main" val="2882166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1582-FAB4-4645-AD63-FD5EFF6C3A1C}"/>
              </a:ext>
            </a:extLst>
          </p:cNvPr>
          <p:cNvSpPr>
            <a:spLocks noGrp="1"/>
          </p:cNvSpPr>
          <p:nvPr>
            <p:ph type="title"/>
          </p:nvPr>
        </p:nvSpPr>
        <p:spPr/>
        <p:txBody>
          <a:bodyPr/>
          <a:lstStyle/>
          <a:p>
            <a:r>
              <a:rPr lang="en-US" b="1" i="0">
                <a:solidFill>
                  <a:srgbClr val="434CCD"/>
                </a:solidFill>
                <a:effectLst/>
                <a:latin typeface="Raleway"/>
              </a:rPr>
              <a:t>Minimum Promoter’s Contribution and Lock-In</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62B340E4-56F0-42BF-ACEE-BD6ED083D9A5}"/>
              </a:ext>
            </a:extLst>
          </p:cNvPr>
          <p:cNvSpPr>
            <a:spLocks noGrp="1"/>
          </p:cNvSpPr>
          <p:nvPr>
            <p:ph idx="1"/>
          </p:nvPr>
        </p:nvSpPr>
        <p:spPr/>
        <p:txBody>
          <a:bodyPr>
            <a:normAutofit/>
          </a:bodyPr>
          <a:lstStyle/>
          <a:p>
            <a:pPr algn="just"/>
            <a:r>
              <a:rPr lang="en-US" b="0" i="0">
                <a:solidFill>
                  <a:srgbClr val="212529"/>
                </a:solidFill>
                <a:effectLst/>
                <a:latin typeface="Roboto" panose="02000000000000000000" pitchFamily="2" charset="0"/>
              </a:rPr>
              <a:t>When an unlisted company makes a public issue, the promoters of the company must contribute at least 20% of the post-issue capital. This capital must be locked in for at least three years. This period is also called the lock-in period, which represents the freezing of such shares for that period. The remaining pre-issue capital of the company must also be locked in for a period of one year from the date of listing.</a:t>
            </a:r>
          </a:p>
          <a:p>
            <a:pPr marL="0" indent="0" algn="just">
              <a:buNone/>
            </a:pPr>
            <a:endParaRPr lang="en-US" b="0" i="0">
              <a:solidFill>
                <a:srgbClr val="212529"/>
              </a:solidFill>
              <a:effectLst/>
              <a:latin typeface="Roboto" panose="02000000000000000000" pitchFamily="2" charset="0"/>
            </a:endParaRPr>
          </a:p>
          <a:p>
            <a:pPr algn="just"/>
            <a:r>
              <a:rPr lang="en-US" b="0" i="0">
                <a:solidFill>
                  <a:srgbClr val="212529"/>
                </a:solidFill>
                <a:effectLst/>
                <a:latin typeface="Roboto" panose="02000000000000000000" pitchFamily="2" charset="0"/>
              </a:rPr>
              <a:t>When a listed company makes a public issue in the form of Further Public Offer or FPO, the promoters of the company must contribute at least 20% of the post-issue capital or 20% of the total issue size. This requirement is in place to make sure that the promoters retain some part of the company’s stakes once the company makes its public offer.</a:t>
            </a:r>
          </a:p>
          <a:p>
            <a:endParaRPr lang="en-IN"/>
          </a:p>
        </p:txBody>
      </p:sp>
    </p:spTree>
    <p:extLst>
      <p:ext uri="{BB962C8B-B14F-4D97-AF65-F5344CB8AC3E}">
        <p14:creationId xmlns:p14="http://schemas.microsoft.com/office/powerpoint/2010/main" val="3889532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F574-C420-4EF0-BD49-A10EAAD30FA3}"/>
              </a:ext>
            </a:extLst>
          </p:cNvPr>
          <p:cNvSpPr>
            <a:spLocks noGrp="1"/>
          </p:cNvSpPr>
          <p:nvPr>
            <p:ph type="title"/>
          </p:nvPr>
        </p:nvSpPr>
        <p:spPr/>
        <p:txBody>
          <a:bodyPr>
            <a:normAutofit/>
          </a:bodyPr>
          <a:lstStyle/>
          <a:p>
            <a:r>
              <a:rPr lang="en-US" b="1" i="0">
                <a:solidFill>
                  <a:srgbClr val="434CCD"/>
                </a:solidFill>
                <a:effectLst/>
                <a:latin typeface="Raleway"/>
              </a:rPr>
              <a:t>General SEBI Guidelines for IPO</a:t>
            </a:r>
            <a:br>
              <a:rPr lang="en-US" b="1" i="0">
                <a:solidFill>
                  <a:srgbClr val="434CCD"/>
                </a:solidFill>
                <a:effectLst/>
                <a:latin typeface="Raleway"/>
              </a:rPr>
            </a:br>
            <a:r>
              <a:rPr lang="en-US" sz="1600" b="0" i="0">
                <a:solidFill>
                  <a:srgbClr val="212529"/>
                </a:solidFill>
                <a:effectLst/>
                <a:latin typeface="Roboto" panose="02000000000000000000" pitchFamily="2" charset="0"/>
              </a:rPr>
              <a:t>A company that wants to make a public offer must also adhere to the following general SEBI guidelines for IPO in India:</a:t>
            </a:r>
            <a:endParaRPr lang="en-IN" sz="1600"/>
          </a:p>
        </p:txBody>
      </p:sp>
      <p:sp>
        <p:nvSpPr>
          <p:cNvPr id="3" name="Content Placeholder 2">
            <a:extLst>
              <a:ext uri="{FF2B5EF4-FFF2-40B4-BE49-F238E27FC236}">
                <a16:creationId xmlns:a16="http://schemas.microsoft.com/office/drawing/2014/main" id="{55408FCB-7B6B-4FE7-9EEB-6CDCB37A3F7C}"/>
              </a:ext>
            </a:extLst>
          </p:cNvPr>
          <p:cNvSpPr>
            <a:spLocks noGrp="1"/>
          </p:cNvSpPr>
          <p:nvPr>
            <p:ph idx="1"/>
          </p:nvPr>
        </p:nvSpPr>
        <p:spPr/>
        <p:txBody>
          <a:bodyPr>
            <a:normAutofit/>
          </a:bodyPr>
          <a:lstStyle/>
          <a:p>
            <a:pPr algn="just">
              <a:buFont typeface="Arial" panose="020B0604020202020204" pitchFamily="34" charset="0"/>
              <a:buChar char="•"/>
            </a:pPr>
            <a:r>
              <a:rPr lang="en-US" b="0" i="0">
                <a:solidFill>
                  <a:srgbClr val="000000"/>
                </a:solidFill>
                <a:effectLst/>
                <a:latin typeface="Roboto" panose="02000000000000000000" pitchFamily="2" charset="0"/>
              </a:rPr>
              <a:t>The directors, promoters or other KMPs must not be associated with any other company in a similar role.</a:t>
            </a:r>
          </a:p>
          <a:p>
            <a:pPr algn="just">
              <a:buFont typeface="Arial" panose="020B0604020202020204" pitchFamily="34" charset="0"/>
              <a:buChar char="•"/>
            </a:pPr>
            <a:r>
              <a:rPr lang="en-US" b="0" i="0">
                <a:solidFill>
                  <a:srgbClr val="000000"/>
                </a:solidFill>
                <a:effectLst/>
                <a:latin typeface="Roboto" panose="02000000000000000000" pitchFamily="2" charset="0"/>
              </a:rPr>
              <a:t>The directors, promoters or any other key management personnel who have the control of the company must not be debarred from accessing the primary market.</a:t>
            </a:r>
          </a:p>
          <a:p>
            <a:pPr algn="just">
              <a:buFont typeface="Arial" panose="020B0604020202020204" pitchFamily="34" charset="0"/>
              <a:buChar char="•"/>
            </a:pPr>
            <a:r>
              <a:rPr lang="en-US" b="0" i="0">
                <a:solidFill>
                  <a:srgbClr val="000000"/>
                </a:solidFill>
                <a:effectLst/>
                <a:latin typeface="Roboto" panose="02000000000000000000" pitchFamily="2" charset="0"/>
              </a:rPr>
              <a:t>The application to list the company’s shares must be filed with a recognized stock exchange in India.</a:t>
            </a:r>
          </a:p>
          <a:p>
            <a:pPr algn="just">
              <a:buFont typeface="Arial" panose="020B0604020202020204" pitchFamily="34" charset="0"/>
              <a:buChar char="•"/>
            </a:pPr>
            <a:r>
              <a:rPr lang="en-US" b="0" i="0">
                <a:solidFill>
                  <a:srgbClr val="000000"/>
                </a:solidFill>
                <a:effectLst/>
                <a:latin typeface="Roboto" panose="02000000000000000000" pitchFamily="2" charset="0"/>
              </a:rPr>
              <a:t>The company must enter into legal contracts with a depository to dematerialize its specific securities.</a:t>
            </a:r>
          </a:p>
          <a:p>
            <a:pPr algn="just">
              <a:buFont typeface="Arial" panose="020B0604020202020204" pitchFamily="34" charset="0"/>
              <a:buChar char="•"/>
            </a:pPr>
            <a:endParaRPr lang="en-US" b="0" i="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3849843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4DAC-1BA0-4000-BA28-07839FB06FBB}"/>
              </a:ext>
            </a:extLst>
          </p:cNvPr>
          <p:cNvSpPr>
            <a:spLocks noGrp="1"/>
          </p:cNvSpPr>
          <p:nvPr>
            <p:ph type="title"/>
          </p:nvPr>
        </p:nvSpPr>
        <p:spPr>
          <a:xfrm>
            <a:off x="581192" y="665825"/>
            <a:ext cx="11029616" cy="536395"/>
          </a:xfrm>
        </p:spPr>
        <p:txBody>
          <a:bodyPr>
            <a:normAutofit fontScale="90000"/>
          </a:bodyPr>
          <a:lstStyle/>
          <a:p>
            <a:pPr algn="ctr"/>
            <a:r>
              <a:rPr lang="en-IN" sz="3200" b="1" i="0">
                <a:solidFill>
                  <a:srgbClr val="212529"/>
                </a:solidFill>
                <a:effectLst/>
                <a:latin typeface="Roboto" panose="02000000000000000000" pitchFamily="2" charset="0"/>
              </a:rPr>
              <a:t>Table of Contents</a:t>
            </a:r>
            <a:endParaRPr lang="en-IN" sz="3200" b="1"/>
          </a:p>
        </p:txBody>
      </p:sp>
      <p:sp>
        <p:nvSpPr>
          <p:cNvPr id="3" name="Rectangle 2">
            <a:extLst>
              <a:ext uri="{FF2B5EF4-FFF2-40B4-BE49-F238E27FC236}">
                <a16:creationId xmlns:a16="http://schemas.microsoft.com/office/drawing/2014/main" id="{21A202A9-5B9C-4B2F-882E-826DB2BE785A}"/>
              </a:ext>
            </a:extLst>
          </p:cNvPr>
          <p:cNvSpPr/>
          <p:nvPr/>
        </p:nvSpPr>
        <p:spPr>
          <a:xfrm>
            <a:off x="581192" y="1202220"/>
            <a:ext cx="617293" cy="3462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043071E-602B-4E3A-A2BD-6D4018479D9D}"/>
              </a:ext>
            </a:extLst>
          </p:cNvPr>
          <p:cNvSpPr txBox="1"/>
          <p:nvPr/>
        </p:nvSpPr>
        <p:spPr>
          <a:xfrm>
            <a:off x="1411550" y="1202220"/>
            <a:ext cx="10199258" cy="1477328"/>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SECTION 1 </a:t>
            </a:r>
          </a:p>
          <a:p>
            <a:pPr algn="just"/>
            <a:r>
              <a:rPr lang="en-IN" sz="1400" u="none" strike="noStrike">
                <a:solidFill>
                  <a:schemeClr val="tx1"/>
                </a:solidFill>
                <a:effectLst/>
                <a:latin typeface="Roboto" panose="02000000000000000000" pitchFamily="2" charset="0"/>
              </a:rPr>
              <a:t>Meaning of Public Issue/Offer</a:t>
            </a:r>
            <a:endParaRPr lang="en-IN" sz="1400">
              <a:solidFill>
                <a:schemeClr val="tx1"/>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tx1"/>
                </a:solidFill>
                <a:effectLst/>
                <a:latin typeface="Roboto" panose="02000000000000000000" pitchFamily="2" charset="0"/>
              </a:rPr>
              <a:t>Initial Public Offer (IPO)</a:t>
            </a:r>
            <a:endParaRPr lang="en-IN" sz="1400">
              <a:solidFill>
                <a:schemeClr val="tx1"/>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tx1"/>
                </a:solidFill>
                <a:effectLst/>
                <a:latin typeface="Roboto" panose="02000000000000000000" pitchFamily="2" charset="0"/>
              </a:rPr>
              <a:t>Further Public Offer (FPO)</a:t>
            </a:r>
            <a:endParaRPr lang="en-IN" sz="1400">
              <a:solidFill>
                <a:schemeClr val="tx1"/>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tx1"/>
                </a:solidFill>
                <a:effectLst/>
                <a:latin typeface="Roboto" panose="02000000000000000000" pitchFamily="2" charset="0"/>
              </a:rPr>
              <a:t>Benefits of Public Offer or Going Public</a:t>
            </a:r>
          </a:p>
          <a:p>
            <a:r>
              <a:rPr lang="en-IN" sz="1400">
                <a:latin typeface="Roboto" panose="02000000000000000000" pitchFamily="2" charset="0"/>
              </a:rPr>
              <a:t>Introduction to SEBI</a:t>
            </a:r>
            <a:endParaRPr lang="en-IN" sz="1400" u="none" strike="noStrike">
              <a:latin typeface="Roboto" panose="02000000000000000000" pitchFamily="2" charset="0"/>
            </a:endParaRPr>
          </a:p>
        </p:txBody>
      </p:sp>
      <p:sp>
        <p:nvSpPr>
          <p:cNvPr id="6" name="Rectangle 5">
            <a:extLst>
              <a:ext uri="{FF2B5EF4-FFF2-40B4-BE49-F238E27FC236}">
                <a16:creationId xmlns:a16="http://schemas.microsoft.com/office/drawing/2014/main" id="{844E6EED-5AC2-4C1C-8184-FF951660EE0F}"/>
              </a:ext>
            </a:extLst>
          </p:cNvPr>
          <p:cNvSpPr/>
          <p:nvPr/>
        </p:nvSpPr>
        <p:spPr>
          <a:xfrm>
            <a:off x="581189" y="2719538"/>
            <a:ext cx="617293" cy="3462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79B4F5E-50E9-4777-A405-F0F9429662DA}"/>
              </a:ext>
            </a:extLst>
          </p:cNvPr>
          <p:cNvSpPr txBox="1"/>
          <p:nvPr/>
        </p:nvSpPr>
        <p:spPr>
          <a:xfrm>
            <a:off x="1411550" y="2719538"/>
            <a:ext cx="10199258" cy="1692771"/>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SECTION 2 </a:t>
            </a:r>
          </a:p>
          <a:p>
            <a:pPr algn="just"/>
            <a:r>
              <a:rPr lang="en-IN" sz="1400" u="none" strike="noStrike">
                <a:effectLst/>
                <a:latin typeface="Roboto" panose="02000000000000000000" pitchFamily="2" charset="0"/>
              </a:rPr>
              <a:t>SEBI Guidelines for IPO in India</a:t>
            </a:r>
            <a:endParaRPr lang="en-IN" sz="1400">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effectLst/>
                <a:latin typeface="Roboto" panose="02000000000000000000" pitchFamily="2" charset="0"/>
              </a:rPr>
              <a:t>SEBI Guidelines for IPO for Unlisted Companies</a:t>
            </a:r>
            <a:endParaRPr lang="en-IN" sz="1400">
              <a:effectLst/>
              <a:latin typeface="Roboto" panose="02000000000000000000" pitchFamily="2" charset="0"/>
            </a:endParaRPr>
          </a:p>
          <a:p>
            <a:pPr marL="1143000" lvl="2" indent="-228600" algn="just">
              <a:buFont typeface="Arial" panose="020B0604020202020204" pitchFamily="34" charset="0"/>
              <a:buChar char="•"/>
            </a:pPr>
            <a:r>
              <a:rPr lang="en-IN" sz="1400" u="none" strike="noStrike">
                <a:effectLst/>
                <a:latin typeface="Roboto" panose="02000000000000000000" pitchFamily="2" charset="0"/>
              </a:rPr>
              <a:t>Profitability Route – Entry Norm 1</a:t>
            </a:r>
            <a:endParaRPr lang="en-IN" sz="1400">
              <a:effectLst/>
              <a:latin typeface="Roboto" panose="02000000000000000000" pitchFamily="2" charset="0"/>
            </a:endParaRPr>
          </a:p>
          <a:p>
            <a:pPr marL="1143000" lvl="2" indent="-228600" algn="just">
              <a:buFont typeface="Arial" panose="020B0604020202020204" pitchFamily="34" charset="0"/>
              <a:buChar char="•"/>
            </a:pPr>
            <a:r>
              <a:rPr lang="en-IN" sz="1400" u="none" strike="noStrike">
                <a:effectLst/>
                <a:latin typeface="Roboto" panose="02000000000000000000" pitchFamily="2" charset="0"/>
              </a:rPr>
              <a:t>QIB Route – Entry Norm II</a:t>
            </a:r>
            <a:endParaRPr lang="en-IN" sz="1400">
              <a:effectLst/>
              <a:latin typeface="Roboto" panose="02000000000000000000" pitchFamily="2" charset="0"/>
            </a:endParaRPr>
          </a:p>
          <a:p>
            <a:pPr marL="1143000" lvl="2" indent="-228600" algn="just">
              <a:buFont typeface="Arial" panose="020B0604020202020204" pitchFamily="34" charset="0"/>
              <a:buChar char="•"/>
            </a:pPr>
            <a:r>
              <a:rPr lang="en-IN" sz="1400" u="none" strike="noStrike">
                <a:effectLst/>
                <a:latin typeface="Roboto" panose="02000000000000000000" pitchFamily="2" charset="0"/>
              </a:rPr>
              <a:t>Appraisal Route – Entry Norm III</a:t>
            </a:r>
            <a:endParaRPr lang="en-IN" sz="1400">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effectLst/>
                <a:latin typeface="Roboto" panose="02000000000000000000" pitchFamily="2" charset="0"/>
              </a:rPr>
              <a:t>SEBI Guidelines for Public Issue for Listed Companies</a:t>
            </a:r>
            <a:endParaRPr lang="en-IN" sz="1400">
              <a:effectLst/>
              <a:latin typeface="Roboto" panose="02000000000000000000" pitchFamily="2" charset="0"/>
            </a:endParaRPr>
          </a:p>
        </p:txBody>
      </p:sp>
      <p:sp>
        <p:nvSpPr>
          <p:cNvPr id="10" name="Rectangle 9">
            <a:extLst>
              <a:ext uri="{FF2B5EF4-FFF2-40B4-BE49-F238E27FC236}">
                <a16:creationId xmlns:a16="http://schemas.microsoft.com/office/drawing/2014/main" id="{7515DBDA-D15F-459A-A754-01D393C5E201}"/>
              </a:ext>
            </a:extLst>
          </p:cNvPr>
          <p:cNvSpPr/>
          <p:nvPr/>
        </p:nvSpPr>
        <p:spPr>
          <a:xfrm>
            <a:off x="581189" y="4697023"/>
            <a:ext cx="617293" cy="3462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5F41CC4-51F2-4B9B-BDE7-2F03B5F4A7B0}"/>
              </a:ext>
            </a:extLst>
          </p:cNvPr>
          <p:cNvSpPr txBox="1"/>
          <p:nvPr/>
        </p:nvSpPr>
        <p:spPr>
          <a:xfrm>
            <a:off x="1411550" y="4697023"/>
            <a:ext cx="10199258" cy="1785104"/>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SECTION 3 </a:t>
            </a:r>
          </a:p>
          <a:p>
            <a:r>
              <a:rPr lang="en-IN" sz="1400" u="none" strike="noStrike">
                <a:effectLst/>
                <a:latin typeface="Roboto" panose="02000000000000000000" pitchFamily="2" charset="0"/>
              </a:rPr>
              <a:t>SEBI Guidelines for IPO in India</a:t>
            </a:r>
            <a:r>
              <a:rPr lang="en-IN" sz="1400" u="none" strike="noStrike">
                <a:latin typeface="Roboto" panose="02000000000000000000" pitchFamily="2" charset="0"/>
              </a:rPr>
              <a:t> (Contd.)</a:t>
            </a:r>
            <a:endParaRPr lang="en-US" sz="1400" b="1">
              <a:latin typeface="Roboto" panose="02000000000000000000" pitchFamily="2" charset="0"/>
              <a:ea typeface="Roboto" panose="02000000000000000000" pitchFamily="2" charset="0"/>
              <a:cs typeface="Roboto" panose="02000000000000000000" pitchFamily="2" charset="0"/>
            </a:endParaRPr>
          </a:p>
          <a:p>
            <a:pPr marL="742950" lvl="1" indent="-285750" algn="just">
              <a:buFont typeface="Arial" panose="020B0604020202020204" pitchFamily="34" charset="0"/>
              <a:buChar char="•"/>
            </a:pPr>
            <a:r>
              <a:rPr lang="en-IN" sz="1400" u="none" strike="noStrike">
                <a:effectLst/>
                <a:latin typeface="Roboto" panose="02000000000000000000" pitchFamily="2" charset="0"/>
              </a:rPr>
              <a:t>Exempted Entities under the SEBI Guidelines for IPO</a:t>
            </a:r>
            <a:endParaRPr lang="en-IN" sz="1400">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effectLst/>
                <a:latin typeface="Roboto" panose="02000000000000000000" pitchFamily="2" charset="0"/>
              </a:rPr>
              <a:t>Minimum Promoter’s Contribution and Lock-In</a:t>
            </a:r>
            <a:endParaRPr lang="en-IN" sz="1400">
              <a:effectLst/>
              <a:latin typeface="Roboto" panose="02000000000000000000" pitchFamily="2" charset="0"/>
            </a:endParaRPr>
          </a:p>
          <a:p>
            <a:pPr algn="just"/>
            <a:r>
              <a:rPr lang="en-IN" sz="1400" u="none" strike="noStrike">
                <a:effectLst/>
                <a:latin typeface="Roboto" panose="02000000000000000000" pitchFamily="2" charset="0"/>
              </a:rPr>
              <a:t>General SEBI Guidelines for IPO</a:t>
            </a:r>
          </a:p>
          <a:p>
            <a:pPr algn="just"/>
            <a:r>
              <a:rPr lang="en-IN" sz="1400" u="none" strike="noStrike">
                <a:effectLst/>
                <a:latin typeface="Roboto" panose="02000000000000000000" pitchFamily="2" charset="0"/>
              </a:rPr>
              <a:t>Conclusion</a:t>
            </a:r>
            <a:endParaRPr lang="en-IN" sz="1400">
              <a:effectLst/>
              <a:latin typeface="Roboto" panose="02000000000000000000" pitchFamily="2" charset="0"/>
            </a:endParaRPr>
          </a:p>
          <a:p>
            <a:endParaRPr lang="en-US" sz="2000" b="1">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01075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F574-C420-4EF0-BD49-A10EAAD30FA3}"/>
              </a:ext>
            </a:extLst>
          </p:cNvPr>
          <p:cNvSpPr>
            <a:spLocks noGrp="1"/>
          </p:cNvSpPr>
          <p:nvPr>
            <p:ph type="title"/>
          </p:nvPr>
        </p:nvSpPr>
        <p:spPr/>
        <p:txBody>
          <a:bodyPr>
            <a:normAutofit/>
          </a:bodyPr>
          <a:lstStyle/>
          <a:p>
            <a:r>
              <a:rPr lang="en-US" b="1" i="0">
                <a:solidFill>
                  <a:srgbClr val="434CCD"/>
                </a:solidFill>
                <a:effectLst/>
                <a:latin typeface="Raleway"/>
              </a:rPr>
              <a:t>General SEBI Guidelines for IPO (2)</a:t>
            </a:r>
            <a:br>
              <a:rPr lang="en-US" b="1" i="0">
                <a:solidFill>
                  <a:srgbClr val="434CCD"/>
                </a:solidFill>
                <a:effectLst/>
                <a:latin typeface="Raleway"/>
              </a:rPr>
            </a:br>
            <a:endParaRPr lang="en-IN" sz="1600"/>
          </a:p>
        </p:txBody>
      </p:sp>
      <p:sp>
        <p:nvSpPr>
          <p:cNvPr id="3" name="Content Placeholder 2">
            <a:extLst>
              <a:ext uri="{FF2B5EF4-FFF2-40B4-BE49-F238E27FC236}">
                <a16:creationId xmlns:a16="http://schemas.microsoft.com/office/drawing/2014/main" id="{55408FCB-7B6B-4FE7-9EEB-6CDCB37A3F7C}"/>
              </a:ext>
            </a:extLst>
          </p:cNvPr>
          <p:cNvSpPr>
            <a:spLocks noGrp="1"/>
          </p:cNvSpPr>
          <p:nvPr>
            <p:ph idx="1"/>
          </p:nvPr>
        </p:nvSpPr>
        <p:spPr/>
        <p:txBody>
          <a:bodyPr>
            <a:normAutofit/>
          </a:bodyPr>
          <a:lstStyle/>
          <a:p>
            <a:pPr algn="just">
              <a:buFont typeface="Arial" panose="020B0604020202020204" pitchFamily="34" charset="0"/>
              <a:buChar char="•"/>
            </a:pPr>
            <a:r>
              <a:rPr lang="en-US" b="0" i="0">
                <a:solidFill>
                  <a:srgbClr val="000000"/>
                </a:solidFill>
                <a:effectLst/>
                <a:latin typeface="Roboto" panose="02000000000000000000" pitchFamily="2" charset="0"/>
              </a:rPr>
              <a:t>The partly paid-up equity shares must be fully paid-up.</a:t>
            </a:r>
          </a:p>
          <a:p>
            <a:pPr algn="just">
              <a:buFont typeface="Arial" panose="020B0604020202020204" pitchFamily="34" charset="0"/>
              <a:buChar char="•"/>
            </a:pPr>
            <a:r>
              <a:rPr lang="en-US" b="0" i="0">
                <a:solidFill>
                  <a:srgbClr val="000000"/>
                </a:solidFill>
                <a:effectLst/>
                <a:latin typeface="Roboto" panose="02000000000000000000" pitchFamily="2" charset="0"/>
              </a:rPr>
              <a:t>A listed company must maintain a minimum public shareholding of 25%. In case of failure to do so, the company gets one year to meet the requirement.</a:t>
            </a:r>
          </a:p>
          <a:p>
            <a:pPr algn="just">
              <a:buFont typeface="Arial" panose="020B0604020202020204" pitchFamily="34" charset="0"/>
              <a:buChar char="•"/>
            </a:pPr>
            <a:r>
              <a:rPr lang="en-US" b="0" i="0">
                <a:solidFill>
                  <a:srgbClr val="000000"/>
                </a:solidFill>
                <a:effectLst/>
                <a:latin typeface="Roboto" panose="02000000000000000000" pitchFamily="2" charset="0"/>
              </a:rPr>
              <a:t>A company must make financial arrangements from trust and verifiable sources for its financial requirements, excluding the amount put up to issue new company shares.</a:t>
            </a:r>
          </a:p>
          <a:p>
            <a:pPr algn="just">
              <a:buFont typeface="Arial" panose="020B0604020202020204" pitchFamily="34" charset="0"/>
              <a:buChar char="•"/>
            </a:pPr>
            <a:r>
              <a:rPr lang="en-US" b="0" i="0">
                <a:solidFill>
                  <a:srgbClr val="000000"/>
                </a:solidFill>
                <a:effectLst/>
                <a:latin typeface="Roboto" panose="02000000000000000000" pitchFamily="2" charset="0"/>
              </a:rPr>
              <a:t>The process of an initial public offer of more than INR 50 lakhs must start with the company filing a draft offer in the form of Draft Red Herring Prospectus with the SEBI.</a:t>
            </a:r>
          </a:p>
          <a:p>
            <a:pPr algn="just">
              <a:buFont typeface="Arial" panose="020B0604020202020204" pitchFamily="34" charset="0"/>
              <a:buChar char="•"/>
            </a:pPr>
            <a:endParaRPr lang="en-US" b="0" i="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3717870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8484-102E-42EB-8F0D-32AD775376CE}"/>
              </a:ext>
            </a:extLst>
          </p:cNvPr>
          <p:cNvSpPr>
            <a:spLocks noGrp="1"/>
          </p:cNvSpPr>
          <p:nvPr>
            <p:ph type="title"/>
          </p:nvPr>
        </p:nvSpPr>
        <p:spPr/>
        <p:txBody>
          <a:bodyPr>
            <a:normAutofit/>
          </a:bodyPr>
          <a:lstStyle/>
          <a:p>
            <a:r>
              <a:rPr lang="en-US" sz="3100" b="1" i="0">
                <a:solidFill>
                  <a:srgbClr val="434CCD"/>
                </a:solidFill>
                <a:effectLst/>
                <a:latin typeface="Raleway"/>
              </a:rPr>
              <a:t>General SEBI Guidelines for IPO (3)</a:t>
            </a:r>
            <a:br>
              <a:rPr lang="en-US" b="1" i="0">
                <a:solidFill>
                  <a:srgbClr val="434CCD"/>
                </a:solidFill>
                <a:effectLst/>
                <a:latin typeface="Raleway"/>
              </a:rPr>
            </a:br>
            <a:endParaRPr lang="en-IN" sz="1800"/>
          </a:p>
        </p:txBody>
      </p:sp>
      <p:sp>
        <p:nvSpPr>
          <p:cNvPr id="3" name="Content Placeholder 2">
            <a:extLst>
              <a:ext uri="{FF2B5EF4-FFF2-40B4-BE49-F238E27FC236}">
                <a16:creationId xmlns:a16="http://schemas.microsoft.com/office/drawing/2014/main" id="{197D5701-73CB-4F88-AF7B-42D68942F58A}"/>
              </a:ext>
            </a:extLst>
          </p:cNvPr>
          <p:cNvSpPr>
            <a:spLocks noGrp="1"/>
          </p:cNvSpPr>
          <p:nvPr>
            <p:ph idx="1"/>
          </p:nvPr>
        </p:nvSpPr>
        <p:spPr/>
        <p:txBody>
          <a:bodyPr>
            <a:normAutofit/>
          </a:bodyPr>
          <a:lstStyle/>
          <a:p>
            <a:pPr algn="just">
              <a:buFont typeface="Arial" panose="020B0604020202020204" pitchFamily="34" charset="0"/>
              <a:buChar char="•"/>
            </a:pPr>
            <a:r>
              <a:rPr lang="en-US" b="0" i="0">
                <a:solidFill>
                  <a:srgbClr val="000000"/>
                </a:solidFill>
                <a:effectLst/>
                <a:latin typeface="Roboto" panose="02000000000000000000" pitchFamily="2" charset="0"/>
              </a:rPr>
              <a:t>Once the draft is reviewed and received by the company along with the issue of final observation letter, the final offer document or the red herring prospectus must be filed with the Registrar of Companies (ROC).</a:t>
            </a:r>
          </a:p>
          <a:p>
            <a:pPr algn="just">
              <a:buFont typeface="Arial" panose="020B0604020202020204" pitchFamily="34" charset="0"/>
              <a:buChar char="•"/>
            </a:pPr>
            <a:r>
              <a:rPr lang="en-US" b="0" i="0">
                <a:solidFill>
                  <a:srgbClr val="000000"/>
                </a:solidFill>
                <a:effectLst/>
                <a:latin typeface="Roboto" panose="02000000000000000000" pitchFamily="2" charset="0"/>
              </a:rPr>
              <a:t>The company may choose the book building process under Entry Norm II. In this case, the company must complete the IPO process within one year from the date of receiving the final observation letter from SEBI.</a:t>
            </a:r>
          </a:p>
          <a:p>
            <a:pPr algn="just">
              <a:buFont typeface="Arial" panose="020B0604020202020204" pitchFamily="34" charset="0"/>
              <a:buChar char="•"/>
            </a:pPr>
            <a:r>
              <a:rPr lang="en-US" b="0" i="0">
                <a:solidFill>
                  <a:srgbClr val="000000"/>
                </a:solidFill>
                <a:effectLst/>
                <a:latin typeface="Roboto" panose="02000000000000000000" pitchFamily="2" charset="0"/>
              </a:rPr>
              <a:t>50% of the Board of Directors of the company must be independent investors.</a:t>
            </a:r>
          </a:p>
          <a:p>
            <a:pPr algn="just">
              <a:buFont typeface="Arial" panose="020B0604020202020204" pitchFamily="34" charset="0"/>
              <a:buChar char="•"/>
            </a:pPr>
            <a:r>
              <a:rPr lang="en-US" b="0" i="0">
                <a:solidFill>
                  <a:srgbClr val="000000"/>
                </a:solidFill>
                <a:effectLst/>
                <a:latin typeface="Roboto" panose="02000000000000000000" pitchFamily="2" charset="0"/>
              </a:rPr>
              <a:t>The same 50% of the Board of Directors of the company must have no obligations to the promoters or the company.</a:t>
            </a:r>
          </a:p>
          <a:p>
            <a:endParaRPr lang="en-IN"/>
          </a:p>
        </p:txBody>
      </p:sp>
    </p:spTree>
    <p:extLst>
      <p:ext uri="{BB962C8B-B14F-4D97-AF65-F5344CB8AC3E}">
        <p14:creationId xmlns:p14="http://schemas.microsoft.com/office/powerpoint/2010/main" val="2161204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8484-102E-42EB-8F0D-32AD775376CE}"/>
              </a:ext>
            </a:extLst>
          </p:cNvPr>
          <p:cNvSpPr>
            <a:spLocks noGrp="1"/>
          </p:cNvSpPr>
          <p:nvPr>
            <p:ph type="title"/>
          </p:nvPr>
        </p:nvSpPr>
        <p:spPr/>
        <p:txBody>
          <a:bodyPr>
            <a:normAutofit/>
          </a:bodyPr>
          <a:lstStyle/>
          <a:p>
            <a:r>
              <a:rPr lang="en-US" sz="3100" b="1" i="0">
                <a:solidFill>
                  <a:srgbClr val="434CCD"/>
                </a:solidFill>
                <a:effectLst/>
                <a:latin typeface="Raleway"/>
              </a:rPr>
              <a:t>General SEBI Guidelines for IPO (4)</a:t>
            </a:r>
            <a:br>
              <a:rPr lang="en-US" b="1" i="0">
                <a:solidFill>
                  <a:srgbClr val="434CCD"/>
                </a:solidFill>
                <a:effectLst/>
                <a:latin typeface="Raleway"/>
              </a:rPr>
            </a:br>
            <a:endParaRPr lang="en-IN" sz="1800"/>
          </a:p>
        </p:txBody>
      </p:sp>
      <p:sp>
        <p:nvSpPr>
          <p:cNvPr id="3" name="Content Placeholder 2">
            <a:extLst>
              <a:ext uri="{FF2B5EF4-FFF2-40B4-BE49-F238E27FC236}">
                <a16:creationId xmlns:a16="http://schemas.microsoft.com/office/drawing/2014/main" id="{197D5701-73CB-4F88-AF7B-42D68942F58A}"/>
              </a:ext>
            </a:extLst>
          </p:cNvPr>
          <p:cNvSpPr>
            <a:spLocks noGrp="1"/>
          </p:cNvSpPr>
          <p:nvPr>
            <p:ph idx="1"/>
          </p:nvPr>
        </p:nvSpPr>
        <p:spPr/>
        <p:txBody>
          <a:bodyPr>
            <a:normAutofit/>
          </a:bodyPr>
          <a:lstStyle/>
          <a:p>
            <a:pPr algn="just">
              <a:buFont typeface="Arial" panose="020B0604020202020204" pitchFamily="34" charset="0"/>
              <a:buChar char="•"/>
            </a:pPr>
            <a:r>
              <a:rPr lang="en-US" b="0" i="0">
                <a:solidFill>
                  <a:srgbClr val="000000"/>
                </a:solidFill>
                <a:effectLst/>
                <a:latin typeface="Roboto" panose="02000000000000000000" pitchFamily="2" charset="0"/>
              </a:rPr>
              <a:t>No directors or promoters of the company must be guilty of an economic offence.</a:t>
            </a:r>
          </a:p>
          <a:p>
            <a:pPr algn="just">
              <a:buFont typeface="Arial" panose="020B0604020202020204" pitchFamily="34" charset="0"/>
              <a:buChar char="•"/>
            </a:pPr>
            <a:r>
              <a:rPr lang="en-US" b="0" i="0">
                <a:solidFill>
                  <a:srgbClr val="000000"/>
                </a:solidFill>
                <a:effectLst/>
                <a:latin typeface="Roboto" panose="02000000000000000000" pitchFamily="2" charset="0"/>
              </a:rPr>
              <a:t>The company or any of its promoters or directors must not be a wilful defaulter.</a:t>
            </a:r>
          </a:p>
          <a:p>
            <a:pPr algn="just">
              <a:buFont typeface="Arial" panose="020B0604020202020204" pitchFamily="34" charset="0"/>
              <a:buChar char="•"/>
            </a:pPr>
            <a:r>
              <a:rPr lang="en-US" b="0" i="0">
                <a:solidFill>
                  <a:srgbClr val="000000"/>
                </a:solidFill>
                <a:effectLst/>
                <a:latin typeface="Roboto" panose="02000000000000000000" pitchFamily="2" charset="0"/>
              </a:rPr>
              <a:t>The issuer company must disclose the number of shares or the number of shares to SEBI between the date of filing its draft red herring prospectus and issue of specified securities.</a:t>
            </a:r>
          </a:p>
          <a:p>
            <a:pPr algn="just">
              <a:buFont typeface="Arial" panose="020B0604020202020204" pitchFamily="34" charset="0"/>
              <a:buChar char="•"/>
            </a:pPr>
            <a:r>
              <a:rPr lang="en-US" b="0" i="0">
                <a:solidFill>
                  <a:srgbClr val="000000"/>
                </a:solidFill>
                <a:effectLst/>
                <a:latin typeface="Roboto" panose="02000000000000000000" pitchFamily="2" charset="0"/>
              </a:rPr>
              <a:t>If a company wants to go for a public issue of more than INR 100 crore, it must submit a draft offer document with the regional office of SEBI before doing so.</a:t>
            </a:r>
          </a:p>
          <a:p>
            <a:pPr algn="just">
              <a:buFont typeface="Arial" panose="020B0604020202020204" pitchFamily="34" charset="0"/>
              <a:buChar char="•"/>
            </a:pPr>
            <a:r>
              <a:rPr lang="en-US" b="0" i="0">
                <a:solidFill>
                  <a:srgbClr val="000000"/>
                </a:solidFill>
                <a:effectLst/>
                <a:latin typeface="Roboto" panose="02000000000000000000" pitchFamily="2" charset="0"/>
              </a:rPr>
              <a:t>into legal contracts with a depository to dematerialize its specific securities.</a:t>
            </a:r>
          </a:p>
          <a:p>
            <a:endParaRPr lang="en-IN"/>
          </a:p>
        </p:txBody>
      </p:sp>
    </p:spTree>
    <p:extLst>
      <p:ext uri="{BB962C8B-B14F-4D97-AF65-F5344CB8AC3E}">
        <p14:creationId xmlns:p14="http://schemas.microsoft.com/office/powerpoint/2010/main" val="4286138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CFD9-D79E-4851-A9F2-61FFADA277D2}"/>
              </a:ext>
            </a:extLst>
          </p:cNvPr>
          <p:cNvSpPr>
            <a:spLocks noGrp="1"/>
          </p:cNvSpPr>
          <p:nvPr>
            <p:ph type="title"/>
          </p:nvPr>
        </p:nvSpPr>
        <p:spPr/>
        <p:txBody>
          <a:bodyPr/>
          <a:lstStyle/>
          <a:p>
            <a:r>
              <a:rPr lang="en-US" b="1" i="0">
                <a:solidFill>
                  <a:srgbClr val="434CCD"/>
                </a:solidFill>
                <a:effectLst/>
                <a:latin typeface="Raleway"/>
              </a:rPr>
              <a:t>Conclusion</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6B963BC1-30FC-49B3-BB29-C72F26016032}"/>
              </a:ext>
            </a:extLst>
          </p:cNvPr>
          <p:cNvSpPr>
            <a:spLocks noGrp="1"/>
          </p:cNvSpPr>
          <p:nvPr>
            <p:ph idx="1"/>
          </p:nvPr>
        </p:nvSpPr>
        <p:spPr/>
        <p:txBody>
          <a:bodyPr>
            <a:normAutofit/>
          </a:bodyPr>
          <a:lstStyle/>
          <a:p>
            <a:pPr>
              <a:buFont typeface="Wingdings" panose="05000000000000000000" pitchFamily="2" charset="2"/>
              <a:buChar char="Ø"/>
            </a:pPr>
            <a:r>
              <a:rPr lang="en-US" b="0" i="0">
                <a:solidFill>
                  <a:srgbClr val="212529"/>
                </a:solidFill>
                <a:effectLst/>
                <a:latin typeface="Roboto" panose="02000000000000000000" pitchFamily="2" charset="0"/>
              </a:rPr>
              <a:t>The SEBI Guidelines for IPO by a company in India are directed towards one goal – protection of the interest of the company as well as its shareholders. Sometimes, a company may resort to unauthorized or unlawful ways to infuse more capital, and this may hamper the interest of the shareholders. Through the SEBI guidelines for IPO, it is able to ensure a lawful process of an initial public offer by a company and there exits a level playing field for everyone.</a:t>
            </a:r>
          </a:p>
          <a:p>
            <a:pPr>
              <a:buFont typeface="Wingdings" panose="05000000000000000000" pitchFamily="2" charset="2"/>
              <a:buChar char="Ø"/>
            </a:pPr>
            <a:endParaRPr lang="en-US">
              <a:solidFill>
                <a:srgbClr val="212529"/>
              </a:solidFill>
              <a:latin typeface="Roboto" panose="02000000000000000000" pitchFamily="2" charset="0"/>
            </a:endParaRPr>
          </a:p>
          <a:p>
            <a:pPr>
              <a:buFont typeface="Wingdings" panose="05000000000000000000" pitchFamily="2" charset="2"/>
              <a:buChar char="Ø"/>
            </a:pPr>
            <a:r>
              <a:rPr lang="en-US" b="0" i="0">
                <a:solidFill>
                  <a:srgbClr val="212529"/>
                </a:solidFill>
                <a:effectLst/>
                <a:latin typeface="Roboto" panose="02000000000000000000" pitchFamily="2" charset="0"/>
              </a:rPr>
              <a:t>Nonetheless, the shareholders must perform detailed due diligence before going for a company’s initial public offer, and at the same time, a company must follow all the regulations and SEBI guidelines for IPO before it makes its first public offer or ‘go public’.</a:t>
            </a:r>
            <a:br>
              <a:rPr lang="en-US" b="0" i="0">
                <a:solidFill>
                  <a:srgbClr val="212529"/>
                </a:solidFill>
                <a:effectLst/>
                <a:latin typeface="Roboto" panose="02000000000000000000" pitchFamily="2" charset="0"/>
              </a:rPr>
            </a:br>
            <a:endParaRPr lang="en-IN"/>
          </a:p>
        </p:txBody>
      </p:sp>
    </p:spTree>
    <p:extLst>
      <p:ext uri="{BB962C8B-B14F-4D97-AF65-F5344CB8AC3E}">
        <p14:creationId xmlns:p14="http://schemas.microsoft.com/office/powerpoint/2010/main" val="837805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B193-0BB3-4A38-AADA-5A86749F0700}"/>
              </a:ext>
            </a:extLst>
          </p:cNvPr>
          <p:cNvSpPr>
            <a:spLocks noGrp="1"/>
          </p:cNvSpPr>
          <p:nvPr>
            <p:ph type="title"/>
          </p:nvPr>
        </p:nvSpPr>
        <p:spPr/>
        <p:txBody>
          <a:bodyPr/>
          <a:lstStyle/>
          <a:p>
            <a:r>
              <a:rPr lang="en-US" b="1" i="0" dirty="0">
                <a:solidFill>
                  <a:srgbClr val="434CCD"/>
                </a:solidFill>
                <a:effectLst/>
                <a:latin typeface="Raleway"/>
              </a:rPr>
              <a:t>Sources</a:t>
            </a:r>
            <a:br>
              <a:rPr lang="en-US" b="1" i="0" dirty="0">
                <a:solidFill>
                  <a:srgbClr val="434CCD"/>
                </a:solidFill>
                <a:effectLst/>
                <a:latin typeface="Raleway"/>
              </a:rPr>
            </a:br>
            <a:endParaRPr lang="en-IN" dirty="0"/>
          </a:p>
        </p:txBody>
      </p:sp>
      <p:sp>
        <p:nvSpPr>
          <p:cNvPr id="3" name="Content Placeholder 2">
            <a:extLst>
              <a:ext uri="{FF2B5EF4-FFF2-40B4-BE49-F238E27FC236}">
                <a16:creationId xmlns:a16="http://schemas.microsoft.com/office/drawing/2014/main" id="{75F35F6C-A374-4034-AF9F-E7D76C0C71A0}"/>
              </a:ext>
            </a:extLst>
          </p:cNvPr>
          <p:cNvSpPr>
            <a:spLocks noGrp="1"/>
          </p:cNvSpPr>
          <p:nvPr>
            <p:ph idx="1"/>
          </p:nvPr>
        </p:nvSpPr>
        <p:spPr>
          <a:xfrm>
            <a:off x="581193" y="1890875"/>
            <a:ext cx="11029615" cy="4856154"/>
          </a:xfrm>
        </p:spPr>
        <p:txBody>
          <a:bodyPr>
            <a:normAutofit/>
          </a:bodyPr>
          <a:lstStyle/>
          <a:p>
            <a:r>
              <a:rPr lang="en-IN" sz="1600" dirty="0">
                <a:hlinkClick r:id="rId2"/>
              </a:rPr>
              <a:t>http://iepf.gov.in/IEPF/Regulations_IPO.html</a:t>
            </a:r>
            <a:endParaRPr lang="en-IN" sz="1600" dirty="0"/>
          </a:p>
          <a:p>
            <a:r>
              <a:rPr lang="en-IN" sz="1600" dirty="0">
                <a:hlinkClick r:id="rId3"/>
              </a:rPr>
              <a:t>https://enterslice.com/learning/sebi-guidelines-for-making-public-offer/</a:t>
            </a:r>
            <a:endParaRPr lang="en-IN" sz="1600" dirty="0"/>
          </a:p>
          <a:p>
            <a:r>
              <a:rPr lang="en-IN" sz="1600" dirty="0">
                <a:hlinkClick r:id="rId4"/>
              </a:rPr>
              <a:t>https://savart.in/blog/requirements-to-file-an-ipo-in-india/</a:t>
            </a:r>
            <a:endParaRPr lang="en-IN" sz="1600" dirty="0"/>
          </a:p>
          <a:p>
            <a:r>
              <a:rPr lang="en-IN" sz="1600" dirty="0">
                <a:hlinkClick r:id="rId5"/>
              </a:rPr>
              <a:t>http://www.iepf.gov.in/IEPF/Eligibility_norms.html</a:t>
            </a:r>
            <a:endParaRPr lang="en-IN" sz="1600" dirty="0"/>
          </a:p>
          <a:p>
            <a:r>
              <a:rPr lang="en-IN" sz="1600" dirty="0">
                <a:hlinkClick r:id="rId6"/>
              </a:rPr>
              <a:t>https://en.wikipedia.org/wiki/Initial_public_offering</a:t>
            </a:r>
            <a:endParaRPr lang="en-IN" sz="1600" dirty="0"/>
          </a:p>
          <a:p>
            <a:r>
              <a:rPr lang="en-IN" sz="1600" dirty="0"/>
              <a:t>SBI Research, Cline</a:t>
            </a:r>
          </a:p>
          <a:p>
            <a:r>
              <a:rPr lang="en-IN" sz="1600" dirty="0">
                <a:hlinkClick r:id="rId7"/>
              </a:rPr>
              <a:t>https://www.moneycontrol.com/glossary/ipo/who-is-qualified-institutional-buyer-qibs_797.html</a:t>
            </a:r>
            <a:endParaRPr lang="en-IN" sz="1600" dirty="0"/>
          </a:p>
          <a:p>
            <a:r>
              <a:rPr lang="en-US" sz="1600" i="1" dirty="0">
                <a:hlinkClick r:id="rId8"/>
              </a:rPr>
              <a:t>https://www.sebi.gov.in/sebi_data/commondocs/subsection1_p.pdf</a:t>
            </a:r>
            <a:endParaRPr lang="en-US" sz="1600" i="1" dirty="0"/>
          </a:p>
          <a:p>
            <a:r>
              <a:rPr lang="en-IN" sz="1600" dirty="0">
                <a:hlinkClick r:id="rId9"/>
              </a:rPr>
              <a:t>https://www1.nseindia.com/products/content/equities/ipos/about_ipos.htm</a:t>
            </a:r>
            <a:endParaRPr lang="en-IN" sz="1600" dirty="0"/>
          </a:p>
          <a:p>
            <a:r>
              <a:rPr lang="en-IN" sz="1600" dirty="0">
                <a:hlinkClick r:id="rId10"/>
              </a:rPr>
              <a:t>http://iepf.gov.in/IEPF/Types_of_Issues.html</a:t>
            </a:r>
            <a:endParaRPr lang="en-IN" sz="1600" dirty="0"/>
          </a:p>
          <a:p>
            <a:r>
              <a:rPr lang="en-IN" sz="1600" dirty="0">
                <a:hlinkClick r:id="rId11"/>
              </a:rPr>
              <a:t>https://www.bseindia.com/Static/PublicIssues/aboutIPO.aspx</a:t>
            </a:r>
            <a:endParaRPr lang="en-IN" sz="1600" dirty="0"/>
          </a:p>
          <a:p>
            <a:endParaRPr lang="en-IN" dirty="0"/>
          </a:p>
        </p:txBody>
      </p:sp>
    </p:spTree>
    <p:extLst>
      <p:ext uri="{BB962C8B-B14F-4D97-AF65-F5344CB8AC3E}">
        <p14:creationId xmlns:p14="http://schemas.microsoft.com/office/powerpoint/2010/main" val="2663369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64E1-FEAC-4FC2-83D9-E91E30EC30B6}"/>
              </a:ext>
            </a:extLst>
          </p:cNvPr>
          <p:cNvSpPr>
            <a:spLocks noGrp="1"/>
          </p:cNvSpPr>
          <p:nvPr>
            <p:ph type="title"/>
          </p:nvPr>
        </p:nvSpPr>
        <p:spPr>
          <a:xfrm>
            <a:off x="581192" y="2606729"/>
            <a:ext cx="11029615" cy="822271"/>
          </a:xfrm>
        </p:spPr>
        <p:txBody>
          <a:bodyPr>
            <a:noAutofit/>
          </a:bodyPr>
          <a:lstStyle/>
          <a:p>
            <a:pPr algn="ctr"/>
            <a:r>
              <a:rPr lang="en-US" sz="4800" b="1">
                <a:latin typeface="Roboto" panose="02000000000000000000" pitchFamily="2" charset="0"/>
                <a:ea typeface="Roboto" panose="02000000000000000000" pitchFamily="2" charset="0"/>
                <a:cs typeface="Roboto" panose="02000000000000000000" pitchFamily="2" charset="0"/>
              </a:rPr>
              <a:t>Appendix</a:t>
            </a:r>
            <a:endParaRPr lang="en-IN" sz="4800" b="1">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9395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B1D2-93B7-42B7-A5FE-0C5810BBA2D8}"/>
              </a:ext>
            </a:extLst>
          </p:cNvPr>
          <p:cNvSpPr>
            <a:spLocks noGrp="1"/>
          </p:cNvSpPr>
          <p:nvPr>
            <p:ph type="title"/>
          </p:nvPr>
        </p:nvSpPr>
        <p:spPr/>
        <p:txBody>
          <a:bodyPr/>
          <a:lstStyle/>
          <a:p>
            <a:r>
              <a:rPr lang="en-US" b="1" i="0">
                <a:solidFill>
                  <a:srgbClr val="434CCD"/>
                </a:solidFill>
                <a:effectLst/>
                <a:latin typeface="Raleway"/>
              </a:rPr>
              <a:t>SEBI Guidelines for Selling Shareholders</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C1D39B5A-090B-4FD1-825E-1197153EBD46}"/>
              </a:ext>
            </a:extLst>
          </p:cNvPr>
          <p:cNvSpPr>
            <a:spLocks noGrp="1"/>
          </p:cNvSpPr>
          <p:nvPr>
            <p:ph idx="1"/>
          </p:nvPr>
        </p:nvSpPr>
        <p:spPr/>
        <p:txBody>
          <a:bodyPr>
            <a:normAutofit/>
          </a:bodyPr>
          <a:lstStyle/>
          <a:p>
            <a:pPr marL="0" indent="0" algn="just">
              <a:buNone/>
            </a:pPr>
            <a:r>
              <a:rPr lang="en-US" b="0" i="0">
                <a:solidFill>
                  <a:srgbClr val="212529"/>
                </a:solidFill>
                <a:effectLst/>
                <a:latin typeface="Roboto" panose="02000000000000000000" pitchFamily="2" charset="0"/>
              </a:rPr>
              <a:t>Selling shareholders are the current investors of the company who offer a certain amount of securities for sale during the initial public offer. Under the SEBI ICDR Regulations, 2018, the selling shareholders must provide the following information at the time of IPO:</a:t>
            </a:r>
          </a:p>
          <a:p>
            <a:pPr marL="0" indent="0" algn="just">
              <a:buNone/>
            </a:pPr>
            <a:endParaRPr lang="en-US" b="0" i="0">
              <a:solidFill>
                <a:srgbClr val="212529"/>
              </a:solidFill>
              <a:effectLst/>
              <a:latin typeface="Roboto" panose="02000000000000000000" pitchFamily="2" charset="0"/>
            </a:endParaRPr>
          </a:p>
          <a:p>
            <a:pPr algn="just">
              <a:buFont typeface="+mj-lt"/>
              <a:buAutoNum type="arabicPeriod"/>
            </a:pPr>
            <a:r>
              <a:rPr lang="en-US" b="0" i="0">
                <a:solidFill>
                  <a:srgbClr val="000000"/>
                </a:solidFill>
                <a:effectLst/>
                <a:latin typeface="Roboto" panose="02000000000000000000" pitchFamily="2" charset="0"/>
              </a:rPr>
              <a:t>A statement must be provided on the front page of the offer document, laying down their responsibilities up to the extent of shares they want to offer at the time of the IPO.</a:t>
            </a:r>
          </a:p>
          <a:p>
            <a:pPr algn="just">
              <a:buFont typeface="+mj-lt"/>
              <a:buAutoNum type="arabicPeriod"/>
            </a:pPr>
            <a:r>
              <a:rPr lang="en-US" b="0" i="0">
                <a:solidFill>
                  <a:srgbClr val="000000"/>
                </a:solidFill>
                <a:effectLst/>
                <a:latin typeface="Roboto" panose="02000000000000000000" pitchFamily="2" charset="0"/>
              </a:rPr>
              <a:t>The pre-issue shareholding of the shareholder in the form of a percentage of the total paid-up capital.</a:t>
            </a:r>
          </a:p>
          <a:p>
            <a:pPr algn="just">
              <a:buFont typeface="+mj-lt"/>
              <a:buAutoNum type="arabicPeriod"/>
            </a:pPr>
            <a:r>
              <a:rPr lang="en-US" b="0" i="0">
                <a:solidFill>
                  <a:srgbClr val="000000"/>
                </a:solidFill>
                <a:effectLst/>
                <a:latin typeface="Roboto" panose="02000000000000000000" pitchFamily="2" charset="0"/>
              </a:rPr>
              <a:t>The weighted average price of securities at which they were acquired during the previous one year.</a:t>
            </a:r>
          </a:p>
          <a:p>
            <a:pPr marL="0" indent="0">
              <a:buNone/>
            </a:pPr>
            <a:endParaRPr lang="en-IN"/>
          </a:p>
        </p:txBody>
      </p:sp>
    </p:spTree>
    <p:extLst>
      <p:ext uri="{BB962C8B-B14F-4D97-AF65-F5344CB8AC3E}">
        <p14:creationId xmlns:p14="http://schemas.microsoft.com/office/powerpoint/2010/main" val="3326047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B1D2-93B7-42B7-A5FE-0C5810BBA2D8}"/>
              </a:ext>
            </a:extLst>
          </p:cNvPr>
          <p:cNvSpPr>
            <a:spLocks noGrp="1"/>
          </p:cNvSpPr>
          <p:nvPr>
            <p:ph type="title"/>
          </p:nvPr>
        </p:nvSpPr>
        <p:spPr/>
        <p:txBody>
          <a:bodyPr>
            <a:normAutofit/>
          </a:bodyPr>
          <a:lstStyle/>
          <a:p>
            <a:r>
              <a:rPr lang="en-US" b="1" i="0">
                <a:solidFill>
                  <a:srgbClr val="434CCD"/>
                </a:solidFill>
                <a:effectLst/>
                <a:latin typeface="Raleway"/>
              </a:rPr>
              <a:t>Qualified Institutional Buyers (QIBs) </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C1D39B5A-090B-4FD1-825E-1197153EBD46}"/>
              </a:ext>
            </a:extLst>
          </p:cNvPr>
          <p:cNvSpPr>
            <a:spLocks noGrp="1"/>
          </p:cNvSpPr>
          <p:nvPr>
            <p:ph idx="1"/>
          </p:nvPr>
        </p:nvSpPr>
        <p:spPr>
          <a:xfrm>
            <a:off x="581192" y="1787352"/>
            <a:ext cx="11029615" cy="4368492"/>
          </a:xfrm>
        </p:spPr>
        <p:txBody>
          <a:bodyPr>
            <a:normAutofit fontScale="85000" lnSpcReduction="20000"/>
          </a:bodyPr>
          <a:lstStyle/>
          <a:p>
            <a:pPr marL="0" indent="0" algn="just">
              <a:buNone/>
            </a:pPr>
            <a:r>
              <a:rPr lang="en-US" b="0" i="0">
                <a:solidFill>
                  <a:schemeClr val="tx1"/>
                </a:solidFill>
                <a:effectLst/>
                <a:latin typeface="Open Sans"/>
              </a:rPr>
              <a:t>Qualified Institutional Buyers (QIBs) those institutional investors who are generally perceived to possess expertise and the financial muscle to evaluate and invest in the capital markets. ‘Qualified Institutional Buyer’ shall mean:</a:t>
            </a:r>
          </a:p>
          <a:p>
            <a:pPr marL="342900" indent="-342900" algn="just">
              <a:buFont typeface="Wingdings 2" panose="05020102010507070707" pitchFamily="18" charset="2"/>
              <a:buAutoNum type="alphaLcPeriod"/>
            </a:pPr>
            <a:r>
              <a:rPr lang="en-US" b="0" i="0">
                <a:solidFill>
                  <a:schemeClr val="tx1"/>
                </a:solidFill>
                <a:effectLst/>
                <a:latin typeface="Open Sans"/>
              </a:rPr>
              <a:t>Public financial institution as defined in section 4A of the Companies Act, 1956</a:t>
            </a:r>
          </a:p>
          <a:p>
            <a:pPr marL="342900" indent="-342900" algn="just">
              <a:buAutoNum type="alphaLcPeriod"/>
            </a:pPr>
            <a:r>
              <a:rPr lang="en-US" b="0" i="0">
                <a:solidFill>
                  <a:schemeClr val="tx1"/>
                </a:solidFill>
                <a:effectLst/>
                <a:latin typeface="Open Sans"/>
              </a:rPr>
              <a:t>Scheduled commercial banks</a:t>
            </a:r>
          </a:p>
          <a:p>
            <a:pPr marL="342900" indent="-342900" algn="just">
              <a:buAutoNum type="alphaLcPeriod"/>
            </a:pPr>
            <a:r>
              <a:rPr lang="en-US" b="0" i="0">
                <a:solidFill>
                  <a:schemeClr val="tx1"/>
                </a:solidFill>
                <a:effectLst/>
                <a:latin typeface="Open Sans"/>
              </a:rPr>
              <a:t>Mutual Funds</a:t>
            </a:r>
          </a:p>
          <a:p>
            <a:pPr marL="342900" indent="-342900" algn="just">
              <a:buAutoNum type="alphaLcPeriod"/>
            </a:pPr>
            <a:r>
              <a:rPr lang="en-US" b="0" i="0">
                <a:solidFill>
                  <a:schemeClr val="tx1"/>
                </a:solidFill>
                <a:effectLst/>
                <a:latin typeface="Open Sans"/>
              </a:rPr>
              <a:t>Foreign institutional investor registered with SEBI</a:t>
            </a:r>
          </a:p>
          <a:p>
            <a:pPr marL="342900" indent="-342900" algn="just">
              <a:buAutoNum type="alphaLcPeriod"/>
            </a:pPr>
            <a:r>
              <a:rPr lang="en-US" b="0" i="0">
                <a:solidFill>
                  <a:schemeClr val="tx1"/>
                </a:solidFill>
                <a:effectLst/>
                <a:latin typeface="Open Sans"/>
              </a:rPr>
              <a:t>Multilateral and bilateral development financial institutions</a:t>
            </a:r>
          </a:p>
          <a:p>
            <a:pPr marL="342900" indent="-342900" algn="just">
              <a:buAutoNum type="alphaLcPeriod"/>
            </a:pPr>
            <a:r>
              <a:rPr lang="en-US" b="0" i="0">
                <a:solidFill>
                  <a:schemeClr val="tx1"/>
                </a:solidFill>
                <a:effectLst/>
                <a:latin typeface="Open Sans"/>
              </a:rPr>
              <a:t>Venture Capital funds registered with SEBI </a:t>
            </a:r>
          </a:p>
          <a:p>
            <a:pPr marL="342900" indent="-342900" algn="just">
              <a:buAutoNum type="alphaLcPeriod"/>
            </a:pPr>
            <a:r>
              <a:rPr lang="en-US" b="0" i="0">
                <a:solidFill>
                  <a:schemeClr val="tx1"/>
                </a:solidFill>
                <a:effectLst/>
                <a:latin typeface="Open Sans"/>
              </a:rPr>
              <a:t>Foreign Venture Capital investors registered with SEBI</a:t>
            </a:r>
            <a:endParaRPr lang="en-US">
              <a:solidFill>
                <a:schemeClr val="tx1"/>
              </a:solidFill>
              <a:latin typeface="Open Sans"/>
            </a:endParaRPr>
          </a:p>
          <a:p>
            <a:pPr marL="342900" indent="-342900" algn="just">
              <a:buAutoNum type="alphaLcPeriod"/>
            </a:pPr>
            <a:r>
              <a:rPr lang="en-US" b="0" i="0">
                <a:solidFill>
                  <a:schemeClr val="tx1"/>
                </a:solidFill>
                <a:effectLst/>
                <a:latin typeface="Open Sans"/>
              </a:rPr>
              <a:t>State Industrial Development Corporations</a:t>
            </a:r>
          </a:p>
          <a:p>
            <a:pPr marL="342900" indent="-342900" algn="just">
              <a:buAutoNum type="alphaLcPeriod"/>
            </a:pPr>
            <a:r>
              <a:rPr lang="en-US" b="0" i="0">
                <a:solidFill>
                  <a:schemeClr val="tx1"/>
                </a:solidFill>
                <a:effectLst/>
                <a:latin typeface="Open Sans"/>
              </a:rPr>
              <a:t>Insurance Companies registered with the Insurance Regulatory and Development Authority (IRDA). </a:t>
            </a:r>
          </a:p>
          <a:p>
            <a:pPr marL="342900" indent="-342900" algn="just">
              <a:buAutoNum type="alphaLcPeriod"/>
            </a:pPr>
            <a:r>
              <a:rPr lang="en-US" b="0" i="0">
                <a:solidFill>
                  <a:schemeClr val="tx1"/>
                </a:solidFill>
                <a:effectLst/>
                <a:latin typeface="Open Sans"/>
              </a:rPr>
              <a:t>Provident Funds with minimum corpus of Rs.25 crores</a:t>
            </a:r>
          </a:p>
          <a:p>
            <a:pPr marL="342900" indent="-342900" algn="just">
              <a:buAutoNum type="alphaLcPeriod"/>
            </a:pPr>
            <a:r>
              <a:rPr lang="en-US" b="0" i="0">
                <a:solidFill>
                  <a:schemeClr val="tx1"/>
                </a:solidFill>
                <a:effectLst/>
                <a:latin typeface="Open Sans"/>
              </a:rPr>
              <a:t>Pension Funds with minimum corpus of Rs. 25 crores "These entities are not required to be registered with SEBI as QIBs. Any entities falling under the categories specified above are considered as QIBs for the purpose of participating in primary issuance process</a:t>
            </a:r>
            <a:endParaRPr lang="en-IN">
              <a:solidFill>
                <a:schemeClr val="tx1"/>
              </a:solidFill>
            </a:endParaRPr>
          </a:p>
        </p:txBody>
      </p:sp>
    </p:spTree>
    <p:extLst>
      <p:ext uri="{BB962C8B-B14F-4D97-AF65-F5344CB8AC3E}">
        <p14:creationId xmlns:p14="http://schemas.microsoft.com/office/powerpoint/2010/main" val="1581322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B1D2-93B7-42B7-A5FE-0C5810BBA2D8}"/>
              </a:ext>
            </a:extLst>
          </p:cNvPr>
          <p:cNvSpPr>
            <a:spLocks noGrp="1"/>
          </p:cNvSpPr>
          <p:nvPr>
            <p:ph type="title"/>
          </p:nvPr>
        </p:nvSpPr>
        <p:spPr/>
        <p:txBody>
          <a:bodyPr>
            <a:normAutofit/>
          </a:bodyPr>
          <a:lstStyle/>
          <a:p>
            <a:r>
              <a:rPr lang="en-US" b="1" i="0" dirty="0">
                <a:solidFill>
                  <a:srgbClr val="434CCD"/>
                </a:solidFill>
                <a:effectLst/>
                <a:latin typeface="Raleway"/>
              </a:rPr>
              <a:t>Types of Issues in Indian market</a:t>
            </a:r>
            <a:br>
              <a:rPr lang="en-US" b="1" i="0" dirty="0">
                <a:solidFill>
                  <a:srgbClr val="434CCD"/>
                </a:solidFill>
                <a:effectLst/>
                <a:latin typeface="Raleway"/>
              </a:rPr>
            </a:br>
            <a:endParaRPr lang="en-IN" dirty="0"/>
          </a:p>
        </p:txBody>
      </p:sp>
      <p:sp>
        <p:nvSpPr>
          <p:cNvPr id="3" name="Content Placeholder 2">
            <a:extLst>
              <a:ext uri="{FF2B5EF4-FFF2-40B4-BE49-F238E27FC236}">
                <a16:creationId xmlns:a16="http://schemas.microsoft.com/office/drawing/2014/main" id="{C1D39B5A-090B-4FD1-825E-1197153EBD46}"/>
              </a:ext>
            </a:extLst>
          </p:cNvPr>
          <p:cNvSpPr>
            <a:spLocks noGrp="1"/>
          </p:cNvSpPr>
          <p:nvPr>
            <p:ph idx="1"/>
          </p:nvPr>
        </p:nvSpPr>
        <p:spPr>
          <a:xfrm>
            <a:off x="581192" y="2298386"/>
            <a:ext cx="3475903" cy="3582502"/>
          </a:xfrm>
        </p:spPr>
        <p:txBody>
          <a:bodyPr>
            <a:normAutofit/>
          </a:bodyPr>
          <a:lstStyle/>
          <a:p>
            <a:pPr marL="0" indent="0" algn="just">
              <a:buNone/>
            </a:pPr>
            <a:r>
              <a:rPr lang="en-US" dirty="0"/>
              <a:t>Primarily, issues made by an Indian company can be classified as Public, Rights, Bonus and Private Placement. While right issues by a listed company and public issues involve a detailed procedure, bonus issues and private placements are relatively simpler.  </a:t>
            </a:r>
          </a:p>
        </p:txBody>
      </p:sp>
      <p:graphicFrame>
        <p:nvGraphicFramePr>
          <p:cNvPr id="4" name="Diagram 3">
            <a:extLst>
              <a:ext uri="{FF2B5EF4-FFF2-40B4-BE49-F238E27FC236}">
                <a16:creationId xmlns:a16="http://schemas.microsoft.com/office/drawing/2014/main" id="{1E6AED52-5B59-4FDC-91D9-C5E48E977F99}"/>
              </a:ext>
            </a:extLst>
          </p:cNvPr>
          <p:cNvGraphicFramePr/>
          <p:nvPr/>
        </p:nvGraphicFramePr>
        <p:xfrm>
          <a:off x="3566651" y="1708589"/>
          <a:ext cx="8044157" cy="4106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4A72326-FDF2-48C6-83A0-91E46623208E}"/>
              </a:ext>
            </a:extLst>
          </p:cNvPr>
          <p:cNvSpPr txBox="1"/>
          <p:nvPr/>
        </p:nvSpPr>
        <p:spPr>
          <a:xfrm>
            <a:off x="581193" y="6312023"/>
            <a:ext cx="11029616" cy="338554"/>
          </a:xfrm>
          <a:prstGeom prst="rect">
            <a:avLst/>
          </a:prstGeom>
          <a:noFill/>
        </p:spPr>
        <p:txBody>
          <a:bodyPr wrap="square" rtlCol="0">
            <a:spAutoFit/>
          </a:bodyPr>
          <a:lstStyle/>
          <a:p>
            <a:r>
              <a:rPr lang="en-US" sz="1600" dirty="0">
                <a:latin typeface="Raleway"/>
              </a:rPr>
              <a:t>*</a:t>
            </a:r>
            <a:r>
              <a:rPr lang="en-US" sz="1600" i="1" dirty="0">
                <a:latin typeface="Raleway"/>
              </a:rPr>
              <a:t>For further details refer to - </a:t>
            </a:r>
            <a:r>
              <a:rPr lang="en-US" sz="1600" i="1" dirty="0">
                <a:latin typeface="Raleway"/>
                <a:hlinkClick r:id="rId7"/>
              </a:rPr>
              <a:t>https://www.sebi.gov.in/sebi_data/commondocs/subsection1_p.pdf</a:t>
            </a:r>
            <a:r>
              <a:rPr lang="en-US" sz="1600" i="1" dirty="0">
                <a:latin typeface="Raleway"/>
              </a:rPr>
              <a:t> </a:t>
            </a:r>
            <a:endParaRPr lang="en-IN" sz="1600" i="1" dirty="0">
              <a:latin typeface="Raleway"/>
            </a:endParaRPr>
          </a:p>
        </p:txBody>
      </p:sp>
    </p:spTree>
    <p:extLst>
      <p:ext uri="{BB962C8B-B14F-4D97-AF65-F5344CB8AC3E}">
        <p14:creationId xmlns:p14="http://schemas.microsoft.com/office/powerpoint/2010/main" val="1696044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B1D2-93B7-42B7-A5FE-0C5810BBA2D8}"/>
              </a:ext>
            </a:extLst>
          </p:cNvPr>
          <p:cNvSpPr>
            <a:spLocks noGrp="1"/>
          </p:cNvSpPr>
          <p:nvPr>
            <p:ph type="title"/>
          </p:nvPr>
        </p:nvSpPr>
        <p:spPr/>
        <p:txBody>
          <a:bodyPr>
            <a:normAutofit/>
          </a:bodyPr>
          <a:lstStyle/>
          <a:p>
            <a:r>
              <a:rPr lang="en-US" b="1" i="0" dirty="0">
                <a:solidFill>
                  <a:srgbClr val="434CCD"/>
                </a:solidFill>
                <a:effectLst/>
                <a:latin typeface="Raleway"/>
              </a:rPr>
              <a:t>Pricing of Issue</a:t>
            </a:r>
            <a:br>
              <a:rPr lang="en-US" b="1" i="0" dirty="0">
                <a:solidFill>
                  <a:srgbClr val="434CCD"/>
                </a:solidFill>
                <a:effectLst/>
                <a:latin typeface="Raleway"/>
              </a:rPr>
            </a:br>
            <a:endParaRPr lang="en-IN" dirty="0"/>
          </a:p>
        </p:txBody>
      </p:sp>
      <p:sp>
        <p:nvSpPr>
          <p:cNvPr id="3" name="Content Placeholder 2">
            <a:extLst>
              <a:ext uri="{FF2B5EF4-FFF2-40B4-BE49-F238E27FC236}">
                <a16:creationId xmlns:a16="http://schemas.microsoft.com/office/drawing/2014/main" id="{C1D39B5A-090B-4FD1-825E-1197153EBD46}"/>
              </a:ext>
            </a:extLst>
          </p:cNvPr>
          <p:cNvSpPr>
            <a:spLocks noGrp="1"/>
          </p:cNvSpPr>
          <p:nvPr>
            <p:ph idx="1"/>
          </p:nvPr>
        </p:nvSpPr>
        <p:spPr>
          <a:xfrm>
            <a:off x="581193" y="1494169"/>
            <a:ext cx="11029615" cy="3137436"/>
          </a:xfrm>
        </p:spPr>
        <p:txBody>
          <a:bodyPr>
            <a:normAutofit/>
          </a:bodyPr>
          <a:lstStyle/>
          <a:p>
            <a:pPr marL="0" indent="0" algn="just">
              <a:buNone/>
            </a:pPr>
            <a:r>
              <a:rPr lang="en-US" dirty="0"/>
              <a:t>On the basis of Pricing, an issue can be further classified into Fixed Price issue or Book Built issue. </a:t>
            </a:r>
          </a:p>
          <a:p>
            <a:pPr marL="0" indent="0" algn="just">
              <a:buNone/>
            </a:pPr>
            <a:endParaRPr lang="en-US" dirty="0"/>
          </a:p>
          <a:p>
            <a:pPr algn="just"/>
            <a:r>
              <a:rPr lang="en-US" sz="1800" b="1" dirty="0">
                <a:solidFill>
                  <a:srgbClr val="1D6295"/>
                </a:solidFill>
                <a:latin typeface="Raleway"/>
              </a:rPr>
              <a:t>Fixed Price Issue</a:t>
            </a:r>
            <a:r>
              <a:rPr lang="en-US" dirty="0"/>
              <a:t>: When the issuer at the outset decides the issue price and mentions it in the Offer Document, it is commonly known as “Fixed price issue”. </a:t>
            </a:r>
          </a:p>
          <a:p>
            <a:pPr algn="just"/>
            <a:r>
              <a:rPr lang="en-US" sz="1800" b="1" dirty="0">
                <a:solidFill>
                  <a:srgbClr val="1D6295"/>
                </a:solidFill>
                <a:latin typeface="Raleway"/>
              </a:rPr>
              <a:t>Book built Issue</a:t>
            </a:r>
            <a:r>
              <a:rPr lang="en-US" dirty="0"/>
              <a:t>: When the price of an issue is discovered on the basis of demand received from the prospective investors at various price levels, it is called “Book Built issue”. </a:t>
            </a:r>
          </a:p>
          <a:p>
            <a:pPr marL="0" indent="0" algn="just">
              <a:buNone/>
            </a:pPr>
            <a:endParaRPr lang="en-IN" dirty="0">
              <a:solidFill>
                <a:schemeClr val="tx1"/>
              </a:solidFill>
            </a:endParaRPr>
          </a:p>
          <a:p>
            <a:pPr marL="0" indent="0" algn="just">
              <a:buNone/>
            </a:pPr>
            <a:endParaRPr lang="en-IN" dirty="0">
              <a:solidFill>
                <a:schemeClr val="tx1"/>
              </a:solidFill>
            </a:endParaRPr>
          </a:p>
        </p:txBody>
      </p:sp>
      <p:graphicFrame>
        <p:nvGraphicFramePr>
          <p:cNvPr id="4" name="Table 3">
            <a:extLst>
              <a:ext uri="{FF2B5EF4-FFF2-40B4-BE49-F238E27FC236}">
                <a16:creationId xmlns:a16="http://schemas.microsoft.com/office/drawing/2014/main" id="{D955C5AD-A3EF-44A3-9853-173594578DE8}"/>
              </a:ext>
            </a:extLst>
          </p:cNvPr>
          <p:cNvGraphicFramePr>
            <a:graphicFrameLocks noGrp="1"/>
          </p:cNvGraphicFramePr>
          <p:nvPr/>
        </p:nvGraphicFramePr>
        <p:xfrm>
          <a:off x="581194" y="3888806"/>
          <a:ext cx="11029613" cy="2734277"/>
        </p:xfrm>
        <a:graphic>
          <a:graphicData uri="http://schemas.openxmlformats.org/drawingml/2006/table">
            <a:tbl>
              <a:tblPr/>
              <a:tblGrid>
                <a:gridCol w="1732854">
                  <a:extLst>
                    <a:ext uri="{9D8B030D-6E8A-4147-A177-3AD203B41FA5}">
                      <a16:colId xmlns:a16="http://schemas.microsoft.com/office/drawing/2014/main" val="3979992532"/>
                    </a:ext>
                  </a:extLst>
                </a:gridCol>
                <a:gridCol w="3558166">
                  <a:extLst>
                    <a:ext uri="{9D8B030D-6E8A-4147-A177-3AD203B41FA5}">
                      <a16:colId xmlns:a16="http://schemas.microsoft.com/office/drawing/2014/main" val="1767337333"/>
                    </a:ext>
                  </a:extLst>
                </a:gridCol>
                <a:gridCol w="3093083">
                  <a:extLst>
                    <a:ext uri="{9D8B030D-6E8A-4147-A177-3AD203B41FA5}">
                      <a16:colId xmlns:a16="http://schemas.microsoft.com/office/drawing/2014/main" val="3585665499"/>
                    </a:ext>
                  </a:extLst>
                </a:gridCol>
                <a:gridCol w="2645510">
                  <a:extLst>
                    <a:ext uri="{9D8B030D-6E8A-4147-A177-3AD203B41FA5}">
                      <a16:colId xmlns:a16="http://schemas.microsoft.com/office/drawing/2014/main" val="1690939855"/>
                    </a:ext>
                  </a:extLst>
                </a:gridCol>
              </a:tblGrid>
              <a:tr h="253345">
                <a:tc>
                  <a:txBody>
                    <a:bodyPr/>
                    <a:lstStyle/>
                    <a:p>
                      <a:pPr algn="ctr"/>
                      <a:r>
                        <a:rPr lang="en-IN" sz="1500" b="0" i="0" u="none" strike="noStrike" dirty="0">
                          <a:solidFill>
                            <a:srgbClr val="FFFFFF"/>
                          </a:solidFill>
                          <a:effectLst/>
                          <a:latin typeface="myFirstFont"/>
                        </a:rPr>
                        <a:t>Issue Type</a:t>
                      </a:r>
                    </a:p>
                  </a:txBody>
                  <a:tcPr marL="64767" marR="64767" marT="25907" marB="25907" anchor="ctr">
                    <a:lnL>
                      <a:noFill/>
                    </a:lnL>
                    <a:lnR>
                      <a:noFill/>
                    </a:lnR>
                    <a:lnT>
                      <a:noFill/>
                    </a:lnT>
                    <a:lnB>
                      <a:noFill/>
                    </a:lnB>
                    <a:solidFill>
                      <a:srgbClr val="10486B"/>
                    </a:solidFill>
                  </a:tcPr>
                </a:tc>
                <a:tc>
                  <a:txBody>
                    <a:bodyPr/>
                    <a:lstStyle/>
                    <a:p>
                      <a:pPr algn="ctr"/>
                      <a:r>
                        <a:rPr lang="en-IN" sz="1500" b="0" i="0" u="none" strike="noStrike">
                          <a:solidFill>
                            <a:srgbClr val="FFFFFF"/>
                          </a:solidFill>
                          <a:effectLst/>
                          <a:latin typeface="myFirstFont"/>
                        </a:rPr>
                        <a:t>Offer Price</a:t>
                      </a:r>
                    </a:p>
                  </a:txBody>
                  <a:tcPr marL="64767" marR="64767" marT="25907" marB="25907" anchor="ctr">
                    <a:lnL>
                      <a:noFill/>
                    </a:lnL>
                    <a:lnR>
                      <a:noFill/>
                    </a:lnR>
                    <a:lnT>
                      <a:noFill/>
                    </a:lnT>
                    <a:lnB>
                      <a:noFill/>
                    </a:lnB>
                    <a:solidFill>
                      <a:srgbClr val="10486B"/>
                    </a:solidFill>
                  </a:tcPr>
                </a:tc>
                <a:tc>
                  <a:txBody>
                    <a:bodyPr/>
                    <a:lstStyle/>
                    <a:p>
                      <a:pPr algn="ctr"/>
                      <a:r>
                        <a:rPr lang="en-IN" sz="1500" b="0" i="0" u="none" strike="noStrike">
                          <a:solidFill>
                            <a:srgbClr val="FFFFFF"/>
                          </a:solidFill>
                          <a:effectLst/>
                          <a:latin typeface="myFirstFont"/>
                        </a:rPr>
                        <a:t>Demand</a:t>
                      </a:r>
                    </a:p>
                  </a:txBody>
                  <a:tcPr marL="64767" marR="64767" marT="25907" marB="25907" anchor="ctr">
                    <a:lnL>
                      <a:noFill/>
                    </a:lnL>
                    <a:lnR>
                      <a:noFill/>
                    </a:lnR>
                    <a:lnT>
                      <a:noFill/>
                    </a:lnT>
                    <a:lnB>
                      <a:noFill/>
                    </a:lnB>
                    <a:solidFill>
                      <a:srgbClr val="10486B"/>
                    </a:solidFill>
                  </a:tcPr>
                </a:tc>
                <a:tc>
                  <a:txBody>
                    <a:bodyPr/>
                    <a:lstStyle/>
                    <a:p>
                      <a:pPr algn="ctr"/>
                      <a:r>
                        <a:rPr lang="en-IN" sz="1500" b="0" i="0" u="none" strike="noStrike" dirty="0">
                          <a:solidFill>
                            <a:srgbClr val="FFFFFF"/>
                          </a:solidFill>
                          <a:effectLst/>
                          <a:latin typeface="myFirstFont"/>
                        </a:rPr>
                        <a:t>Reservations</a:t>
                      </a:r>
                    </a:p>
                  </a:txBody>
                  <a:tcPr marL="64767" marR="64767" marT="25907" marB="25907" anchor="ctr">
                    <a:lnL>
                      <a:noFill/>
                    </a:lnL>
                    <a:lnR>
                      <a:noFill/>
                    </a:lnR>
                    <a:lnT>
                      <a:noFill/>
                    </a:lnT>
                    <a:lnB>
                      <a:noFill/>
                    </a:lnB>
                    <a:solidFill>
                      <a:srgbClr val="10486B"/>
                    </a:solidFill>
                  </a:tcPr>
                </a:tc>
                <a:extLst>
                  <a:ext uri="{0D108BD9-81ED-4DB2-BD59-A6C34878D82A}">
                    <a16:rowId xmlns:a16="http://schemas.microsoft.com/office/drawing/2014/main" val="3573097085"/>
                  </a:ext>
                </a:extLst>
              </a:tr>
              <a:tr h="957431">
                <a:tc>
                  <a:txBody>
                    <a:bodyPr/>
                    <a:lstStyle/>
                    <a:p>
                      <a:pPr algn="l"/>
                      <a:r>
                        <a:rPr lang="en-IN" sz="1500" b="1" i="0" u="none" strike="noStrike">
                          <a:solidFill>
                            <a:srgbClr val="000000"/>
                          </a:solidFill>
                          <a:effectLst/>
                          <a:latin typeface="myFirstFont"/>
                        </a:rPr>
                        <a:t>Fixed Price Issues</a:t>
                      </a:r>
                      <a:endParaRPr lang="en-IN" sz="1500" b="0" i="0" u="none" strike="noStrike">
                        <a:solidFill>
                          <a:srgbClr val="000000"/>
                        </a:solidFill>
                        <a:effectLst/>
                        <a:latin typeface="myFirstFont"/>
                      </a:endParaRPr>
                    </a:p>
                  </a:txBody>
                  <a:tcPr marL="64767" marR="32383" marT="25907" marB="25907" anchor="ctr">
                    <a:lnL>
                      <a:noFill/>
                    </a:lnL>
                    <a:lnR>
                      <a:noFill/>
                    </a:lnR>
                    <a:lnT>
                      <a:noFill/>
                    </a:lnT>
                    <a:lnB>
                      <a:noFill/>
                    </a:lnB>
                    <a:solidFill>
                      <a:srgbClr val="FFFFFF"/>
                    </a:solidFill>
                  </a:tcPr>
                </a:tc>
                <a:tc>
                  <a:txBody>
                    <a:bodyPr/>
                    <a:lstStyle/>
                    <a:p>
                      <a:pPr algn="l"/>
                      <a:r>
                        <a:rPr lang="en-US" sz="1500" b="0" i="0" u="none" strike="noStrike">
                          <a:solidFill>
                            <a:srgbClr val="000000"/>
                          </a:solidFill>
                          <a:effectLst/>
                          <a:latin typeface="myFirstFont"/>
                        </a:rPr>
                        <a:t>Price at which the securities are offered and would be allotted is made known in advance to the investors</a:t>
                      </a:r>
                    </a:p>
                  </a:txBody>
                  <a:tcPr marL="64767" marR="32383" marT="25907" marB="25907" anchor="ctr">
                    <a:lnL>
                      <a:noFill/>
                    </a:lnL>
                    <a:lnR>
                      <a:noFill/>
                    </a:lnR>
                    <a:lnT>
                      <a:noFill/>
                    </a:lnT>
                    <a:lnB>
                      <a:noFill/>
                    </a:lnB>
                    <a:solidFill>
                      <a:srgbClr val="FFFFFF"/>
                    </a:solidFill>
                  </a:tcPr>
                </a:tc>
                <a:tc>
                  <a:txBody>
                    <a:bodyPr/>
                    <a:lstStyle/>
                    <a:p>
                      <a:pPr algn="l"/>
                      <a:r>
                        <a:rPr lang="en-US" sz="1500" b="0" i="0" u="none" strike="noStrike" dirty="0">
                          <a:solidFill>
                            <a:srgbClr val="000000"/>
                          </a:solidFill>
                          <a:effectLst/>
                          <a:latin typeface="myFirstFont"/>
                        </a:rPr>
                        <a:t>Demand for the securities offered is known only after the closure of the issue</a:t>
                      </a:r>
                    </a:p>
                  </a:txBody>
                  <a:tcPr marL="64767" marR="32383" marT="25907" marB="25907" anchor="ctr">
                    <a:lnL>
                      <a:noFill/>
                    </a:lnL>
                    <a:lnR>
                      <a:noFill/>
                    </a:lnR>
                    <a:lnT>
                      <a:noFill/>
                    </a:lnT>
                    <a:lnB>
                      <a:noFill/>
                    </a:lnB>
                    <a:solidFill>
                      <a:srgbClr val="FFFFFF"/>
                    </a:solidFill>
                  </a:tcPr>
                </a:tc>
                <a:tc>
                  <a:txBody>
                    <a:bodyPr/>
                    <a:lstStyle/>
                    <a:p>
                      <a:pPr algn="l"/>
                      <a:r>
                        <a:rPr lang="en-US" sz="1500" b="0" i="0" u="none" strike="noStrike" dirty="0">
                          <a:solidFill>
                            <a:srgbClr val="000000"/>
                          </a:solidFill>
                          <a:effectLst/>
                          <a:latin typeface="myFirstFont"/>
                        </a:rPr>
                        <a:t>50 % of the shares offered are reserved for applications below Rs. 2 lakh and the balance for higher amount applications.</a:t>
                      </a:r>
                    </a:p>
                  </a:txBody>
                  <a:tcPr marL="64767" marR="32383" marT="25907" marB="25907" anchor="ctr">
                    <a:lnL>
                      <a:noFill/>
                    </a:lnL>
                    <a:lnR>
                      <a:noFill/>
                    </a:lnR>
                    <a:lnT>
                      <a:noFill/>
                    </a:lnT>
                    <a:lnB>
                      <a:noFill/>
                    </a:lnB>
                    <a:solidFill>
                      <a:srgbClr val="FFFFFF"/>
                    </a:solidFill>
                  </a:tcPr>
                </a:tc>
                <a:extLst>
                  <a:ext uri="{0D108BD9-81ED-4DB2-BD59-A6C34878D82A}">
                    <a16:rowId xmlns:a16="http://schemas.microsoft.com/office/drawing/2014/main" val="391014384"/>
                  </a:ext>
                </a:extLst>
              </a:tr>
              <a:tr h="1487649">
                <a:tc>
                  <a:txBody>
                    <a:bodyPr/>
                    <a:lstStyle/>
                    <a:p>
                      <a:pPr algn="l"/>
                      <a:r>
                        <a:rPr lang="en-IN" sz="1500" b="1" i="0" u="none" strike="noStrike">
                          <a:solidFill>
                            <a:srgbClr val="000000"/>
                          </a:solidFill>
                          <a:effectLst/>
                          <a:latin typeface="myFirstFont"/>
                        </a:rPr>
                        <a:t>Book Building Issues</a:t>
                      </a:r>
                      <a:endParaRPr lang="en-IN" sz="1500" b="0" i="0" u="none" strike="noStrike">
                        <a:solidFill>
                          <a:srgbClr val="000000"/>
                        </a:solidFill>
                        <a:effectLst/>
                        <a:latin typeface="myFirstFont"/>
                      </a:endParaRPr>
                    </a:p>
                  </a:txBody>
                  <a:tcPr marL="64767" marR="32383" marT="25907" marB="25907" anchor="ctr">
                    <a:lnL>
                      <a:noFill/>
                    </a:lnL>
                    <a:lnR>
                      <a:noFill/>
                    </a:lnR>
                    <a:lnT>
                      <a:noFill/>
                    </a:lnT>
                    <a:lnB>
                      <a:noFill/>
                    </a:lnB>
                    <a:solidFill>
                      <a:srgbClr val="FFFFFF"/>
                    </a:solidFill>
                  </a:tcPr>
                </a:tc>
                <a:tc>
                  <a:txBody>
                    <a:bodyPr/>
                    <a:lstStyle/>
                    <a:p>
                      <a:pPr algn="l"/>
                      <a:r>
                        <a:rPr lang="en-US" sz="1500" b="0" i="0" u="none" strike="noStrike" dirty="0">
                          <a:solidFill>
                            <a:srgbClr val="000000"/>
                          </a:solidFill>
                          <a:effectLst/>
                          <a:latin typeface="myFirstFont"/>
                        </a:rPr>
                        <a:t>A 20 % price band is offered by the issuer within which investors are allowed to bid and the final price is determined by the issuer only after closure of the bidding.</a:t>
                      </a:r>
                    </a:p>
                  </a:txBody>
                  <a:tcPr marL="64767" marR="32383" marT="25907" marB="25907" anchor="ctr">
                    <a:lnL>
                      <a:noFill/>
                    </a:lnL>
                    <a:lnR>
                      <a:noFill/>
                    </a:lnR>
                    <a:lnT>
                      <a:noFill/>
                    </a:lnT>
                    <a:lnB>
                      <a:noFill/>
                    </a:lnB>
                    <a:solidFill>
                      <a:srgbClr val="FFFFFF"/>
                    </a:solidFill>
                  </a:tcPr>
                </a:tc>
                <a:tc>
                  <a:txBody>
                    <a:bodyPr/>
                    <a:lstStyle/>
                    <a:p>
                      <a:pPr algn="l"/>
                      <a:r>
                        <a:rPr lang="en-US" sz="1500" b="0" i="0" u="none" strike="noStrike">
                          <a:solidFill>
                            <a:srgbClr val="000000"/>
                          </a:solidFill>
                          <a:effectLst/>
                          <a:latin typeface="myFirstFont"/>
                        </a:rPr>
                        <a:t>Demand for the securities offered , and at various prices, is available on a real time basis on the BSE website during the bidding period..</a:t>
                      </a:r>
                    </a:p>
                  </a:txBody>
                  <a:tcPr marL="64767" marR="32383" marT="25907" marB="25907" anchor="ctr">
                    <a:lnL>
                      <a:noFill/>
                    </a:lnL>
                    <a:lnR>
                      <a:noFill/>
                    </a:lnR>
                    <a:lnT>
                      <a:noFill/>
                    </a:lnT>
                    <a:lnB>
                      <a:noFill/>
                    </a:lnB>
                    <a:solidFill>
                      <a:srgbClr val="FFFFFF"/>
                    </a:solidFill>
                  </a:tcPr>
                </a:tc>
                <a:tc>
                  <a:txBody>
                    <a:bodyPr/>
                    <a:lstStyle/>
                    <a:p>
                      <a:pPr algn="l"/>
                      <a:r>
                        <a:rPr lang="en-US" sz="1500" b="0" i="0" u="none" strike="noStrike" dirty="0">
                          <a:solidFill>
                            <a:srgbClr val="000000"/>
                          </a:solidFill>
                          <a:effectLst/>
                          <a:latin typeface="myFirstFont"/>
                        </a:rPr>
                        <a:t>50 % of shares offered are reserved for QIBS, 35 % for Non Retail and 15% for Retail Investors</a:t>
                      </a:r>
                    </a:p>
                  </a:txBody>
                  <a:tcPr marL="64767" marR="32383" marT="25907" marB="25907" anchor="ctr">
                    <a:lnL>
                      <a:noFill/>
                    </a:lnL>
                    <a:lnR>
                      <a:noFill/>
                    </a:lnR>
                    <a:lnT>
                      <a:noFill/>
                    </a:lnT>
                    <a:lnB>
                      <a:noFill/>
                    </a:lnB>
                    <a:solidFill>
                      <a:srgbClr val="FFFFFF"/>
                    </a:solidFill>
                  </a:tcPr>
                </a:tc>
                <a:extLst>
                  <a:ext uri="{0D108BD9-81ED-4DB2-BD59-A6C34878D82A}">
                    <a16:rowId xmlns:a16="http://schemas.microsoft.com/office/drawing/2014/main" val="2282486815"/>
                  </a:ext>
                </a:extLst>
              </a:tr>
            </a:tbl>
          </a:graphicData>
        </a:graphic>
      </p:graphicFrame>
    </p:spTree>
    <p:extLst>
      <p:ext uri="{BB962C8B-B14F-4D97-AF65-F5344CB8AC3E}">
        <p14:creationId xmlns:p14="http://schemas.microsoft.com/office/powerpoint/2010/main" val="369500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4DAC-1BA0-4000-BA28-07839FB06FBB}"/>
              </a:ext>
            </a:extLst>
          </p:cNvPr>
          <p:cNvSpPr>
            <a:spLocks noGrp="1"/>
          </p:cNvSpPr>
          <p:nvPr>
            <p:ph type="title"/>
          </p:nvPr>
        </p:nvSpPr>
        <p:spPr>
          <a:xfrm>
            <a:off x="581192" y="665825"/>
            <a:ext cx="11029616" cy="536395"/>
          </a:xfrm>
        </p:spPr>
        <p:txBody>
          <a:bodyPr>
            <a:normAutofit fontScale="90000"/>
          </a:bodyPr>
          <a:lstStyle/>
          <a:p>
            <a:pPr algn="ctr"/>
            <a:r>
              <a:rPr lang="en-IN" sz="3200" b="1" i="0">
                <a:solidFill>
                  <a:srgbClr val="212529"/>
                </a:solidFill>
                <a:effectLst/>
                <a:latin typeface="Roboto" panose="02000000000000000000" pitchFamily="2" charset="0"/>
              </a:rPr>
              <a:t>Table of Contents</a:t>
            </a:r>
            <a:endParaRPr lang="en-IN" sz="3200" b="1"/>
          </a:p>
        </p:txBody>
      </p:sp>
      <p:sp>
        <p:nvSpPr>
          <p:cNvPr id="3" name="Rectangle 2">
            <a:extLst>
              <a:ext uri="{FF2B5EF4-FFF2-40B4-BE49-F238E27FC236}">
                <a16:creationId xmlns:a16="http://schemas.microsoft.com/office/drawing/2014/main" id="{21A202A9-5B9C-4B2F-882E-826DB2BE785A}"/>
              </a:ext>
            </a:extLst>
          </p:cNvPr>
          <p:cNvSpPr/>
          <p:nvPr/>
        </p:nvSpPr>
        <p:spPr>
          <a:xfrm>
            <a:off x="581192" y="1202220"/>
            <a:ext cx="617293" cy="3462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043071E-602B-4E3A-A2BD-6D4018479D9D}"/>
              </a:ext>
            </a:extLst>
          </p:cNvPr>
          <p:cNvSpPr txBox="1"/>
          <p:nvPr/>
        </p:nvSpPr>
        <p:spPr>
          <a:xfrm>
            <a:off x="1411550" y="1202220"/>
            <a:ext cx="10199258" cy="1477328"/>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SECTION 1 </a:t>
            </a:r>
          </a:p>
          <a:p>
            <a:pPr algn="just"/>
            <a:r>
              <a:rPr lang="en-IN" sz="1400" u="none" strike="noStrike">
                <a:solidFill>
                  <a:schemeClr val="tx1"/>
                </a:solidFill>
                <a:effectLst/>
                <a:latin typeface="Roboto" panose="02000000000000000000" pitchFamily="2" charset="0"/>
              </a:rPr>
              <a:t>Meaning of Public Issue/Offer</a:t>
            </a:r>
            <a:endParaRPr lang="en-IN" sz="1400">
              <a:solidFill>
                <a:schemeClr val="tx1"/>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tx1"/>
                </a:solidFill>
                <a:effectLst/>
                <a:latin typeface="Roboto" panose="02000000000000000000" pitchFamily="2" charset="0"/>
              </a:rPr>
              <a:t>Initial Public Offer (IPO)</a:t>
            </a:r>
            <a:endParaRPr lang="en-IN" sz="1400">
              <a:solidFill>
                <a:schemeClr val="tx1"/>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tx1"/>
                </a:solidFill>
                <a:effectLst/>
                <a:latin typeface="Roboto" panose="02000000000000000000" pitchFamily="2" charset="0"/>
              </a:rPr>
              <a:t>Further Public Offer (FPO)</a:t>
            </a:r>
            <a:endParaRPr lang="en-IN" sz="1400">
              <a:solidFill>
                <a:schemeClr val="tx1"/>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tx1"/>
                </a:solidFill>
                <a:effectLst/>
                <a:latin typeface="Roboto" panose="02000000000000000000" pitchFamily="2" charset="0"/>
              </a:rPr>
              <a:t>Benefits of Public Offer or Going Public</a:t>
            </a:r>
          </a:p>
          <a:p>
            <a:r>
              <a:rPr lang="en-IN" sz="1400">
                <a:latin typeface="Roboto" panose="02000000000000000000" pitchFamily="2" charset="0"/>
              </a:rPr>
              <a:t>Introduction to SEBI</a:t>
            </a:r>
            <a:endParaRPr lang="en-IN" sz="1400" u="none" strike="noStrike">
              <a:latin typeface="Roboto" panose="02000000000000000000" pitchFamily="2" charset="0"/>
            </a:endParaRPr>
          </a:p>
        </p:txBody>
      </p:sp>
      <p:sp>
        <p:nvSpPr>
          <p:cNvPr id="6" name="Rectangle 5">
            <a:extLst>
              <a:ext uri="{FF2B5EF4-FFF2-40B4-BE49-F238E27FC236}">
                <a16:creationId xmlns:a16="http://schemas.microsoft.com/office/drawing/2014/main" id="{844E6EED-5AC2-4C1C-8184-FF951660EE0F}"/>
              </a:ext>
            </a:extLst>
          </p:cNvPr>
          <p:cNvSpPr/>
          <p:nvPr/>
        </p:nvSpPr>
        <p:spPr>
          <a:xfrm>
            <a:off x="581189" y="2700695"/>
            <a:ext cx="617293" cy="346229"/>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79B4F5E-50E9-4777-A405-F0F9429662DA}"/>
              </a:ext>
            </a:extLst>
          </p:cNvPr>
          <p:cNvSpPr txBox="1"/>
          <p:nvPr/>
        </p:nvSpPr>
        <p:spPr>
          <a:xfrm>
            <a:off x="1411550" y="2700695"/>
            <a:ext cx="10199258" cy="1938992"/>
          </a:xfrm>
          <a:prstGeom prst="rect">
            <a:avLst/>
          </a:prstGeom>
          <a:noFill/>
        </p:spPr>
        <p:txBody>
          <a:bodyPr wrap="square" rtlCol="0">
            <a:spAutoFit/>
          </a:bodyPr>
          <a:lstStyle/>
          <a:p>
            <a:r>
              <a:rPr lang="en-US" sz="2000" b="1">
                <a:solidFill>
                  <a:schemeClr val="bg2"/>
                </a:solidFill>
                <a:latin typeface="Roboto" panose="02000000000000000000" pitchFamily="2" charset="0"/>
                <a:ea typeface="Roboto" panose="02000000000000000000" pitchFamily="2" charset="0"/>
                <a:cs typeface="Roboto" panose="02000000000000000000" pitchFamily="2" charset="0"/>
              </a:rPr>
              <a:t>SECTION 2 </a:t>
            </a:r>
          </a:p>
          <a:p>
            <a:pPr algn="just"/>
            <a:r>
              <a:rPr lang="en-IN" sz="1600" u="none" strike="noStrike">
                <a:solidFill>
                  <a:schemeClr val="bg2"/>
                </a:solidFill>
                <a:effectLst/>
                <a:latin typeface="Roboto" panose="02000000000000000000" pitchFamily="2" charset="0"/>
              </a:rPr>
              <a:t>SEBI Guidelines for IPO in India</a:t>
            </a:r>
            <a:endParaRPr lang="en-IN" sz="16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600" u="none" strike="noStrike">
                <a:solidFill>
                  <a:schemeClr val="bg2"/>
                </a:solidFill>
                <a:effectLst/>
                <a:latin typeface="Roboto" panose="02000000000000000000" pitchFamily="2" charset="0"/>
              </a:rPr>
              <a:t>SEBI Guidelines for IPO for Unlisted Companies</a:t>
            </a:r>
            <a:endParaRPr lang="en-IN" sz="1600">
              <a:solidFill>
                <a:schemeClr val="bg2"/>
              </a:solidFill>
              <a:effectLst/>
              <a:latin typeface="Roboto" panose="02000000000000000000" pitchFamily="2" charset="0"/>
            </a:endParaRPr>
          </a:p>
          <a:p>
            <a:pPr marL="1143000" lvl="2" indent="-228600" algn="just">
              <a:buFont typeface="Arial" panose="020B0604020202020204" pitchFamily="34" charset="0"/>
              <a:buChar char="•"/>
            </a:pPr>
            <a:r>
              <a:rPr lang="en-IN" sz="1600" u="none" strike="noStrike">
                <a:solidFill>
                  <a:schemeClr val="bg2"/>
                </a:solidFill>
                <a:effectLst/>
                <a:latin typeface="Roboto" panose="02000000000000000000" pitchFamily="2" charset="0"/>
              </a:rPr>
              <a:t>Profitability Route – Entry Norm 1</a:t>
            </a:r>
            <a:endParaRPr lang="en-IN" sz="1600">
              <a:solidFill>
                <a:schemeClr val="bg2"/>
              </a:solidFill>
              <a:effectLst/>
              <a:latin typeface="Roboto" panose="02000000000000000000" pitchFamily="2" charset="0"/>
            </a:endParaRPr>
          </a:p>
          <a:p>
            <a:pPr marL="1143000" lvl="2" indent="-228600" algn="just">
              <a:buFont typeface="Arial" panose="020B0604020202020204" pitchFamily="34" charset="0"/>
              <a:buChar char="•"/>
            </a:pPr>
            <a:r>
              <a:rPr lang="en-IN" sz="1600" u="none" strike="noStrike">
                <a:solidFill>
                  <a:schemeClr val="bg2"/>
                </a:solidFill>
                <a:effectLst/>
                <a:latin typeface="Roboto" panose="02000000000000000000" pitchFamily="2" charset="0"/>
              </a:rPr>
              <a:t>QIB Route – Entry Norm II</a:t>
            </a:r>
            <a:endParaRPr lang="en-IN" sz="1600">
              <a:solidFill>
                <a:schemeClr val="bg2"/>
              </a:solidFill>
              <a:effectLst/>
              <a:latin typeface="Roboto" panose="02000000000000000000" pitchFamily="2" charset="0"/>
            </a:endParaRPr>
          </a:p>
          <a:p>
            <a:pPr marL="1143000" lvl="2" indent="-228600" algn="just">
              <a:buFont typeface="Arial" panose="020B0604020202020204" pitchFamily="34" charset="0"/>
              <a:buChar char="•"/>
            </a:pPr>
            <a:r>
              <a:rPr lang="en-IN" sz="1600" u="none" strike="noStrike">
                <a:solidFill>
                  <a:schemeClr val="bg2"/>
                </a:solidFill>
                <a:effectLst/>
                <a:latin typeface="Roboto" panose="02000000000000000000" pitchFamily="2" charset="0"/>
              </a:rPr>
              <a:t>Appraisal Route – Entry Norm III</a:t>
            </a:r>
            <a:endParaRPr lang="en-IN" sz="16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600" u="none" strike="noStrike">
                <a:solidFill>
                  <a:schemeClr val="bg2"/>
                </a:solidFill>
                <a:effectLst/>
                <a:latin typeface="Roboto" panose="02000000000000000000" pitchFamily="2" charset="0"/>
              </a:rPr>
              <a:t>SEBI Guidelines for Public Issue for Listed Companies</a:t>
            </a:r>
            <a:endParaRPr lang="en-IN" sz="1600">
              <a:solidFill>
                <a:schemeClr val="bg2"/>
              </a:solidFill>
              <a:effectLst/>
              <a:latin typeface="Roboto" panose="02000000000000000000" pitchFamily="2" charset="0"/>
            </a:endParaRPr>
          </a:p>
        </p:txBody>
      </p:sp>
      <p:sp>
        <p:nvSpPr>
          <p:cNvPr id="10" name="Rectangle 9">
            <a:extLst>
              <a:ext uri="{FF2B5EF4-FFF2-40B4-BE49-F238E27FC236}">
                <a16:creationId xmlns:a16="http://schemas.microsoft.com/office/drawing/2014/main" id="{7515DBDA-D15F-459A-A754-01D393C5E201}"/>
              </a:ext>
            </a:extLst>
          </p:cNvPr>
          <p:cNvSpPr/>
          <p:nvPr/>
        </p:nvSpPr>
        <p:spPr>
          <a:xfrm>
            <a:off x="581189" y="4697023"/>
            <a:ext cx="617293" cy="346229"/>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5F41CC4-51F2-4B9B-BDE7-2F03B5F4A7B0}"/>
              </a:ext>
            </a:extLst>
          </p:cNvPr>
          <p:cNvSpPr txBox="1"/>
          <p:nvPr/>
        </p:nvSpPr>
        <p:spPr>
          <a:xfrm>
            <a:off x="1411550" y="4697023"/>
            <a:ext cx="10199258" cy="1938992"/>
          </a:xfrm>
          <a:prstGeom prst="rect">
            <a:avLst/>
          </a:prstGeom>
          <a:noFill/>
        </p:spPr>
        <p:txBody>
          <a:bodyPr wrap="square" rtlCol="0">
            <a:spAutoFit/>
          </a:bodyPr>
          <a:lstStyle/>
          <a:p>
            <a:r>
              <a:rPr lang="en-US" sz="2000" b="1">
                <a:solidFill>
                  <a:schemeClr val="bg2"/>
                </a:solidFill>
                <a:latin typeface="Roboto" panose="02000000000000000000" pitchFamily="2" charset="0"/>
                <a:ea typeface="Roboto" panose="02000000000000000000" pitchFamily="2" charset="0"/>
                <a:cs typeface="Roboto" panose="02000000000000000000" pitchFamily="2" charset="0"/>
              </a:rPr>
              <a:t>SECTION 3 </a:t>
            </a:r>
          </a:p>
          <a:p>
            <a:r>
              <a:rPr lang="en-IN" sz="1600" u="none" strike="noStrike">
                <a:solidFill>
                  <a:schemeClr val="bg2"/>
                </a:solidFill>
                <a:effectLst/>
                <a:latin typeface="Roboto" panose="02000000000000000000" pitchFamily="2" charset="0"/>
              </a:rPr>
              <a:t>SEBI Guidelines for IPO in India</a:t>
            </a:r>
            <a:r>
              <a:rPr lang="en-IN" sz="1600" u="none" strike="noStrike">
                <a:solidFill>
                  <a:schemeClr val="bg2"/>
                </a:solidFill>
                <a:latin typeface="Roboto" panose="02000000000000000000" pitchFamily="2" charset="0"/>
              </a:rPr>
              <a:t> (Contd.)</a:t>
            </a:r>
            <a:endParaRPr lang="en-US" sz="1600" b="1">
              <a:solidFill>
                <a:schemeClr val="bg2"/>
              </a:solidFill>
              <a:latin typeface="Roboto" panose="02000000000000000000" pitchFamily="2" charset="0"/>
              <a:ea typeface="Roboto" panose="02000000000000000000" pitchFamily="2" charset="0"/>
              <a:cs typeface="Roboto" panose="02000000000000000000" pitchFamily="2" charset="0"/>
            </a:endParaRPr>
          </a:p>
          <a:p>
            <a:pPr marL="742950" lvl="1" indent="-285750" algn="just">
              <a:buFont typeface="Arial" panose="020B0604020202020204" pitchFamily="34" charset="0"/>
              <a:buChar char="•"/>
            </a:pPr>
            <a:r>
              <a:rPr lang="en-IN" sz="1600" u="none" strike="noStrike">
                <a:solidFill>
                  <a:schemeClr val="bg2"/>
                </a:solidFill>
                <a:effectLst/>
                <a:latin typeface="Roboto" panose="02000000000000000000" pitchFamily="2" charset="0"/>
              </a:rPr>
              <a:t>Exempted Entities under the SEBI Guidelines for IPO</a:t>
            </a:r>
            <a:endParaRPr lang="en-IN" sz="16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600" u="none" strike="noStrike">
                <a:solidFill>
                  <a:schemeClr val="bg2"/>
                </a:solidFill>
                <a:effectLst/>
                <a:latin typeface="Roboto" panose="02000000000000000000" pitchFamily="2" charset="0"/>
              </a:rPr>
              <a:t>Minimum Promoter’s Contribution and Lock-In</a:t>
            </a:r>
            <a:endParaRPr lang="en-IN" sz="1600">
              <a:solidFill>
                <a:schemeClr val="bg2"/>
              </a:solidFill>
              <a:effectLst/>
              <a:latin typeface="Roboto" panose="02000000000000000000" pitchFamily="2" charset="0"/>
            </a:endParaRPr>
          </a:p>
          <a:p>
            <a:pPr algn="just"/>
            <a:r>
              <a:rPr lang="en-IN" sz="1600" u="none" strike="noStrike">
                <a:solidFill>
                  <a:schemeClr val="bg2"/>
                </a:solidFill>
                <a:effectLst/>
                <a:latin typeface="Roboto" panose="02000000000000000000" pitchFamily="2" charset="0"/>
              </a:rPr>
              <a:t>General SEBI Guidelines for IPO</a:t>
            </a:r>
          </a:p>
          <a:p>
            <a:pPr algn="just"/>
            <a:r>
              <a:rPr lang="en-IN" sz="1600" u="none" strike="noStrike">
                <a:solidFill>
                  <a:schemeClr val="bg2"/>
                </a:solidFill>
                <a:effectLst/>
                <a:latin typeface="Roboto" panose="02000000000000000000" pitchFamily="2" charset="0"/>
              </a:rPr>
              <a:t>Conclusion</a:t>
            </a:r>
            <a:endParaRPr lang="en-IN" sz="1600">
              <a:solidFill>
                <a:schemeClr val="bg2"/>
              </a:solidFill>
              <a:effectLst/>
              <a:latin typeface="Roboto" panose="02000000000000000000" pitchFamily="2" charset="0"/>
            </a:endParaRPr>
          </a:p>
          <a:p>
            <a:endParaRPr lang="en-US" sz="2000" b="1">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749855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B1D2-93B7-42B7-A5FE-0C5810BBA2D8}"/>
              </a:ext>
            </a:extLst>
          </p:cNvPr>
          <p:cNvSpPr>
            <a:spLocks noGrp="1"/>
          </p:cNvSpPr>
          <p:nvPr>
            <p:ph type="title"/>
          </p:nvPr>
        </p:nvSpPr>
        <p:spPr/>
        <p:txBody>
          <a:bodyPr>
            <a:normAutofit/>
          </a:bodyPr>
          <a:lstStyle/>
          <a:p>
            <a:r>
              <a:rPr lang="en-US" b="1" i="0" dirty="0">
                <a:solidFill>
                  <a:srgbClr val="434CCD"/>
                </a:solidFill>
                <a:effectLst/>
                <a:latin typeface="Raleway"/>
              </a:rPr>
              <a:t>Book Building Issue</a:t>
            </a:r>
            <a:br>
              <a:rPr lang="en-US" b="1" i="0" dirty="0">
                <a:solidFill>
                  <a:srgbClr val="434CCD"/>
                </a:solidFill>
                <a:effectLst/>
                <a:latin typeface="Raleway"/>
              </a:rPr>
            </a:br>
            <a:endParaRPr lang="en-IN" dirty="0"/>
          </a:p>
        </p:txBody>
      </p:sp>
      <p:sp>
        <p:nvSpPr>
          <p:cNvPr id="3" name="Content Placeholder 2">
            <a:extLst>
              <a:ext uri="{FF2B5EF4-FFF2-40B4-BE49-F238E27FC236}">
                <a16:creationId xmlns:a16="http://schemas.microsoft.com/office/drawing/2014/main" id="{C1D39B5A-090B-4FD1-825E-1197153EBD46}"/>
              </a:ext>
            </a:extLst>
          </p:cNvPr>
          <p:cNvSpPr>
            <a:spLocks noGrp="1"/>
          </p:cNvSpPr>
          <p:nvPr>
            <p:ph idx="1"/>
          </p:nvPr>
        </p:nvSpPr>
        <p:spPr>
          <a:xfrm>
            <a:off x="581193" y="1890876"/>
            <a:ext cx="11029615" cy="4367881"/>
          </a:xfrm>
        </p:spPr>
        <p:txBody>
          <a:bodyPr>
            <a:normAutofit lnSpcReduction="10000"/>
          </a:bodyPr>
          <a:lstStyle/>
          <a:p>
            <a:pPr marL="0" indent="0" algn="just">
              <a:buNone/>
            </a:pPr>
            <a:r>
              <a:rPr lang="en-US" dirty="0">
                <a:solidFill>
                  <a:schemeClr val="tx1"/>
                </a:solidFill>
              </a:rPr>
              <a:t>When the price of an issue is discovered on the basis of demand received from the prospective investors at various price levels, it is called “Book Built issue”. </a:t>
            </a:r>
          </a:p>
          <a:p>
            <a:pPr marL="0" indent="0" algn="just">
              <a:buNone/>
            </a:pPr>
            <a:endParaRPr lang="en-US" dirty="0">
              <a:solidFill>
                <a:schemeClr val="tx1"/>
              </a:solidFill>
            </a:endParaRPr>
          </a:p>
          <a:p>
            <a:pPr algn="just"/>
            <a:r>
              <a:rPr lang="en-US" b="1" i="0" dirty="0">
                <a:solidFill>
                  <a:srgbClr val="000000"/>
                </a:solidFill>
                <a:effectLst/>
                <a:latin typeface="Arial" panose="020B0604020202020204" pitchFamily="34" charset="0"/>
              </a:rPr>
              <a:t>Price Band</a:t>
            </a:r>
            <a:endParaRPr lang="en-US" b="0" i="0" dirty="0">
              <a:solidFill>
                <a:srgbClr val="000000"/>
              </a:solidFill>
              <a:effectLst/>
              <a:latin typeface="Arial" panose="020B0604020202020204" pitchFamily="34" charset="0"/>
            </a:endParaRPr>
          </a:p>
          <a:p>
            <a:pPr marL="324000" lvl="1" indent="0" algn="just">
              <a:buNone/>
            </a:pPr>
            <a:r>
              <a:rPr lang="en-US" b="0" i="0" dirty="0">
                <a:solidFill>
                  <a:srgbClr val="000000"/>
                </a:solidFill>
                <a:effectLst/>
                <a:latin typeface="Arial" panose="020B0604020202020204" pitchFamily="34" charset="0"/>
              </a:rPr>
              <a:t>The offer document may have a floor price for the securities or a price band within which the investors can bid. The spread between the floor and the cap of the price band can not be more than 20%. In other words, it means that the cap should not be more than 120% of the floor price.</a:t>
            </a:r>
          </a:p>
          <a:p>
            <a:pPr marL="324000" lvl="1" indent="0" algn="just">
              <a:buNone/>
            </a:pPr>
            <a:endParaRPr lang="en-US" b="0" i="0"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Floor Price</a:t>
            </a:r>
            <a:endParaRPr lang="en-US" b="0" i="0" dirty="0">
              <a:solidFill>
                <a:srgbClr val="000000"/>
              </a:solidFill>
              <a:effectLst/>
              <a:latin typeface="Arial" panose="020B0604020202020204" pitchFamily="34" charset="0"/>
            </a:endParaRPr>
          </a:p>
          <a:p>
            <a:pPr marL="324000" lvl="1" indent="0" algn="just">
              <a:buNone/>
            </a:pPr>
            <a:r>
              <a:rPr lang="en-US" b="0" i="0" dirty="0">
                <a:solidFill>
                  <a:srgbClr val="000000"/>
                </a:solidFill>
                <a:effectLst/>
                <a:latin typeface="Arial" panose="020B0604020202020204" pitchFamily="34" charset="0"/>
              </a:rPr>
              <a:t>Floor price is the minimum price at which bids can be made.</a:t>
            </a:r>
          </a:p>
          <a:p>
            <a:pPr marL="324000" lvl="1" indent="0" algn="just">
              <a:buNone/>
            </a:pPr>
            <a:endParaRPr lang="en-US" b="0" i="0"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Cut-off Price</a:t>
            </a:r>
            <a:endParaRPr lang="en-US" b="0" i="0" dirty="0">
              <a:solidFill>
                <a:srgbClr val="000000"/>
              </a:solidFill>
              <a:effectLst/>
              <a:latin typeface="Arial" panose="020B0604020202020204" pitchFamily="34" charset="0"/>
            </a:endParaRPr>
          </a:p>
          <a:p>
            <a:pPr marL="324000" lvl="1" indent="0" algn="just">
              <a:buNone/>
            </a:pPr>
            <a:r>
              <a:rPr lang="en-US" b="0" i="0" dirty="0">
                <a:solidFill>
                  <a:srgbClr val="000000"/>
                </a:solidFill>
                <a:effectLst/>
                <a:latin typeface="Arial" panose="020B0604020202020204" pitchFamily="34" charset="0"/>
              </a:rPr>
              <a:t>In Book building issue, the issuer is required to indicate either the price band or a floor price in the red herring prospectus. The actual discovered issue price can be any price in the price band or any price above the floor price. This issue price is called “Cut off price”.</a:t>
            </a:r>
          </a:p>
        </p:txBody>
      </p:sp>
    </p:spTree>
    <p:extLst>
      <p:ext uri="{BB962C8B-B14F-4D97-AF65-F5344CB8AC3E}">
        <p14:creationId xmlns:p14="http://schemas.microsoft.com/office/powerpoint/2010/main" val="981208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B1D2-93B7-42B7-A5FE-0C5810BBA2D8}"/>
              </a:ext>
            </a:extLst>
          </p:cNvPr>
          <p:cNvSpPr>
            <a:spLocks noGrp="1"/>
          </p:cNvSpPr>
          <p:nvPr>
            <p:ph type="title"/>
          </p:nvPr>
        </p:nvSpPr>
        <p:spPr/>
        <p:txBody>
          <a:bodyPr>
            <a:normAutofit/>
          </a:bodyPr>
          <a:lstStyle/>
          <a:p>
            <a:r>
              <a:rPr lang="en-US" b="1" i="0" dirty="0">
                <a:solidFill>
                  <a:srgbClr val="434CCD"/>
                </a:solidFill>
                <a:effectLst/>
                <a:latin typeface="Raleway"/>
              </a:rPr>
              <a:t>Private Placement</a:t>
            </a:r>
            <a:br>
              <a:rPr lang="en-US" b="1" i="0" dirty="0">
                <a:solidFill>
                  <a:srgbClr val="434CCD"/>
                </a:solidFill>
                <a:effectLst/>
                <a:latin typeface="Raleway"/>
              </a:rPr>
            </a:br>
            <a:endParaRPr lang="en-IN" dirty="0"/>
          </a:p>
        </p:txBody>
      </p:sp>
      <p:sp>
        <p:nvSpPr>
          <p:cNvPr id="3" name="Content Placeholder 2">
            <a:extLst>
              <a:ext uri="{FF2B5EF4-FFF2-40B4-BE49-F238E27FC236}">
                <a16:creationId xmlns:a16="http://schemas.microsoft.com/office/drawing/2014/main" id="{C1D39B5A-090B-4FD1-825E-1197153EBD46}"/>
              </a:ext>
            </a:extLst>
          </p:cNvPr>
          <p:cNvSpPr>
            <a:spLocks noGrp="1"/>
          </p:cNvSpPr>
          <p:nvPr>
            <p:ph idx="1"/>
          </p:nvPr>
        </p:nvSpPr>
        <p:spPr>
          <a:xfrm>
            <a:off x="581193" y="1890876"/>
            <a:ext cx="11029615" cy="4847818"/>
          </a:xfrm>
        </p:spPr>
        <p:txBody>
          <a:bodyPr>
            <a:normAutofit fontScale="92500" lnSpcReduction="10000"/>
          </a:bodyPr>
          <a:lstStyle/>
          <a:p>
            <a:pPr marL="0" indent="0" algn="just">
              <a:buNone/>
            </a:pPr>
            <a:r>
              <a:rPr lang="en-US" dirty="0">
                <a:latin typeface="Raleway"/>
              </a:rPr>
              <a:t>When an issuer makes an issue of shares or convertible securities to a select group of persons not exceeding 49, it is called a private placement. Private placement of shares or convertible securities by listed issuer can be of three types:</a:t>
            </a:r>
          </a:p>
          <a:p>
            <a:pPr marL="0" indent="0" algn="just">
              <a:buNone/>
            </a:pPr>
            <a:endParaRPr lang="en-US" dirty="0">
              <a:latin typeface="Raleway"/>
            </a:endParaRPr>
          </a:p>
          <a:p>
            <a:pPr marL="400050" indent="-400050" algn="just">
              <a:buAutoNum type="romanLcParenBoth"/>
            </a:pPr>
            <a:r>
              <a:rPr lang="en-US" dirty="0">
                <a:latin typeface="Raleway"/>
              </a:rPr>
              <a:t>Preferential allotment: When a listed issuer issues shares or convertible securities, to a select group of persons in terms of provisions SEBI (ICDR) Regulations, 2009, it is called a preferential allotment. The issuer is required to comply with various provisions which inter‐alia include pricing, disclosures in the notice, lock‐in etc., in addition to the requirements specified in the Companies Act. </a:t>
            </a:r>
          </a:p>
          <a:p>
            <a:pPr marL="400050" indent="-400050" algn="just">
              <a:buAutoNum type="romanLcParenBoth"/>
            </a:pPr>
            <a:endParaRPr lang="en-US" dirty="0">
              <a:latin typeface="Raleway"/>
            </a:endParaRPr>
          </a:p>
          <a:p>
            <a:pPr marL="400050" indent="-400050" algn="just">
              <a:buAutoNum type="romanLcParenBoth"/>
            </a:pPr>
            <a:r>
              <a:rPr lang="en-US" dirty="0">
                <a:latin typeface="Raleway"/>
              </a:rPr>
              <a:t>Qualified institutions placement (QIP): When a listed issuer issues equity shares or non-convertible debt instruments to Qualified Institutions Buyers only, in terms of SEBI (ICDR) Regulations, 2009, it is called a QIP.</a:t>
            </a:r>
          </a:p>
          <a:p>
            <a:pPr marL="400050" indent="-400050" algn="just">
              <a:buAutoNum type="romanLcParenBoth"/>
            </a:pPr>
            <a:endParaRPr lang="en-US" dirty="0">
              <a:latin typeface="Raleway"/>
            </a:endParaRPr>
          </a:p>
          <a:p>
            <a:pPr marL="400050" indent="-400050" algn="just">
              <a:buAutoNum type="romanLcParenBoth"/>
            </a:pPr>
            <a:r>
              <a:rPr lang="en-US" dirty="0">
                <a:latin typeface="Raleway"/>
              </a:rPr>
              <a:t>Institutional Placement </a:t>
            </a:r>
            <a:r>
              <a:rPr lang="en-US" dirty="0" err="1">
                <a:latin typeface="Raleway"/>
              </a:rPr>
              <a:t>Programme</a:t>
            </a:r>
            <a:r>
              <a:rPr lang="en-US" dirty="0">
                <a:latin typeface="Raleway"/>
              </a:rPr>
              <a:t> (IPP): When a listed issuer makes a further public offer of equity shares, or offer for sale of shares by promoter/promoter group of listed issuer in which the offer, allocation and allotment of such shares is made only to qualified institutional buyers in terms of SEBI (ICDR) Regulations, 2009 for the purpose of achieving minimum public shareholding, it is called an IPP. </a:t>
            </a:r>
            <a:endParaRPr lang="en-IN" dirty="0">
              <a:solidFill>
                <a:schemeClr val="tx1"/>
              </a:solidFill>
              <a:latin typeface="Raleway"/>
            </a:endParaRPr>
          </a:p>
          <a:p>
            <a:pPr marL="0" indent="0" algn="just">
              <a:buNone/>
            </a:pPr>
            <a:endParaRPr lang="en-US" dirty="0"/>
          </a:p>
        </p:txBody>
      </p:sp>
    </p:spTree>
    <p:extLst>
      <p:ext uri="{BB962C8B-B14F-4D97-AF65-F5344CB8AC3E}">
        <p14:creationId xmlns:p14="http://schemas.microsoft.com/office/powerpoint/2010/main" val="360073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0" y="0"/>
            <a:ext cx="11029616" cy="1188720"/>
          </a:xfrm>
        </p:spPr>
        <p:txBody>
          <a:bodyPr/>
          <a:lstStyle/>
          <a:p>
            <a:r>
              <a:rPr lang="en-US" dirty="0"/>
              <a:t>KEY FINANCIAL TERMS</a:t>
            </a:r>
          </a:p>
        </p:txBody>
      </p:sp>
      <p:sp>
        <p:nvSpPr>
          <p:cNvPr id="3" name="Content Placeholder 2"/>
          <p:cNvSpPr>
            <a:spLocks noGrp="1"/>
          </p:cNvSpPr>
          <p:nvPr>
            <p:ph idx="1"/>
          </p:nvPr>
        </p:nvSpPr>
        <p:spPr>
          <a:xfrm>
            <a:off x="581191" y="1188720"/>
            <a:ext cx="11029615" cy="4708477"/>
          </a:xfrm>
        </p:spPr>
        <p:txBody>
          <a:bodyPr>
            <a:normAutofit/>
          </a:bodyPr>
          <a:lstStyle/>
          <a:p>
            <a:pPr algn="just"/>
            <a:r>
              <a:rPr lang="en-US" b="1" dirty="0">
                <a:solidFill>
                  <a:schemeClr val="accent2">
                    <a:lumMod val="75000"/>
                  </a:schemeClr>
                </a:solidFill>
              </a:rPr>
              <a:t>Paid-Up Capital</a:t>
            </a:r>
          </a:p>
          <a:p>
            <a:pPr marL="0" indent="0" algn="just">
              <a:buNone/>
            </a:pPr>
            <a:r>
              <a:rPr lang="en-US" dirty="0">
                <a:solidFill>
                  <a:schemeClr val="tx1"/>
                </a:solidFill>
              </a:rPr>
              <a:t>Paid-up capital is the amount of money a company has received from shareholders in exchange for shares of stock. Paid-up capital is created when a company sells its shares on the </a:t>
            </a:r>
            <a:r>
              <a:rPr lang="en-US" u="sng" dirty="0">
                <a:solidFill>
                  <a:schemeClr val="tx1"/>
                </a:solidFill>
                <a:hlinkClick r:id="rId2"/>
              </a:rPr>
              <a:t>primary market</a:t>
            </a:r>
            <a:r>
              <a:rPr lang="en-US" dirty="0">
                <a:solidFill>
                  <a:schemeClr val="tx1"/>
                </a:solidFill>
              </a:rPr>
              <a:t> directly to investors, usually through an initial public offering (IPO). When shares are bought and sold among investors on the </a:t>
            </a:r>
            <a:r>
              <a:rPr lang="en-US" u="sng" dirty="0">
                <a:solidFill>
                  <a:schemeClr val="tx1"/>
                </a:solidFill>
                <a:hlinkClick r:id="rId3"/>
              </a:rPr>
              <a:t>secondary market</a:t>
            </a:r>
            <a:r>
              <a:rPr lang="en-US" dirty="0">
                <a:solidFill>
                  <a:schemeClr val="tx1"/>
                </a:solidFill>
              </a:rPr>
              <a:t>, no additional paid-up capital is created as proceeds in those transactions go to the selling shareholders, not the issuing company</a:t>
            </a:r>
          </a:p>
          <a:p>
            <a:pPr algn="just"/>
            <a:r>
              <a:rPr lang="en-US" b="1" dirty="0">
                <a:solidFill>
                  <a:schemeClr val="accent2">
                    <a:lumMod val="75000"/>
                  </a:schemeClr>
                </a:solidFill>
              </a:rPr>
              <a:t>Authorized Capital</a:t>
            </a:r>
          </a:p>
          <a:p>
            <a:pPr marL="0" indent="0" algn="just">
              <a:buNone/>
            </a:pPr>
            <a:r>
              <a:rPr lang="en-US" dirty="0">
                <a:solidFill>
                  <a:schemeClr val="tx1"/>
                </a:solidFill>
              </a:rPr>
              <a:t>The </a:t>
            </a:r>
            <a:r>
              <a:rPr lang="en-US" b="1" dirty="0">
                <a:solidFill>
                  <a:schemeClr val="tx1"/>
                </a:solidFill>
              </a:rPr>
              <a:t>authorized capital</a:t>
            </a:r>
            <a:r>
              <a:rPr lang="en-US" dirty="0">
                <a:solidFill>
                  <a:schemeClr val="tx1"/>
                </a:solidFill>
              </a:rPr>
              <a:t> of a company (sometimes referred to as the </a:t>
            </a:r>
            <a:r>
              <a:rPr lang="en-US" b="1" dirty="0">
                <a:solidFill>
                  <a:schemeClr val="tx1"/>
                </a:solidFill>
              </a:rPr>
              <a:t>authorized</a:t>
            </a:r>
            <a:r>
              <a:rPr lang="en-US" dirty="0">
                <a:solidFill>
                  <a:schemeClr val="tx1"/>
                </a:solidFill>
              </a:rPr>
              <a:t> share </a:t>
            </a:r>
            <a:r>
              <a:rPr lang="en-US" b="1" dirty="0">
                <a:solidFill>
                  <a:schemeClr val="tx1"/>
                </a:solidFill>
              </a:rPr>
              <a:t>capital</a:t>
            </a:r>
            <a:r>
              <a:rPr lang="en-US" dirty="0">
                <a:solidFill>
                  <a:schemeClr val="tx1"/>
                </a:solidFill>
              </a:rPr>
              <a:t>, registered </a:t>
            </a:r>
            <a:r>
              <a:rPr lang="en-US" b="1" dirty="0">
                <a:solidFill>
                  <a:schemeClr val="tx1"/>
                </a:solidFill>
              </a:rPr>
              <a:t>capital</a:t>
            </a:r>
            <a:r>
              <a:rPr lang="en-US" dirty="0">
                <a:solidFill>
                  <a:schemeClr val="tx1"/>
                </a:solidFill>
              </a:rPr>
              <a:t> or nominal </a:t>
            </a:r>
            <a:r>
              <a:rPr lang="en-US" b="1" dirty="0">
                <a:solidFill>
                  <a:schemeClr val="tx1"/>
                </a:solidFill>
              </a:rPr>
              <a:t>capital</a:t>
            </a:r>
            <a:r>
              <a:rPr lang="en-US" dirty="0">
                <a:solidFill>
                  <a:schemeClr val="tx1"/>
                </a:solidFill>
              </a:rPr>
              <a:t>, particularly in the United States) is the maximum amount of share </a:t>
            </a:r>
            <a:r>
              <a:rPr lang="en-US" b="1" dirty="0">
                <a:solidFill>
                  <a:schemeClr val="tx1"/>
                </a:solidFill>
              </a:rPr>
              <a:t>capital</a:t>
            </a:r>
            <a:r>
              <a:rPr lang="en-US" dirty="0">
                <a:solidFill>
                  <a:schemeClr val="tx1"/>
                </a:solidFill>
              </a:rPr>
              <a:t> that the company is </a:t>
            </a:r>
            <a:r>
              <a:rPr lang="en-US" b="1" dirty="0">
                <a:solidFill>
                  <a:schemeClr val="tx1"/>
                </a:solidFill>
              </a:rPr>
              <a:t>authorized</a:t>
            </a:r>
            <a:r>
              <a:rPr lang="en-US" dirty="0">
                <a:solidFill>
                  <a:schemeClr val="tx1"/>
                </a:solidFill>
              </a:rPr>
              <a:t> by its constitutional documents to issue (allocate) to shareholders.</a:t>
            </a:r>
          </a:p>
          <a:p>
            <a:pPr algn="just"/>
            <a:r>
              <a:rPr lang="en-US" b="1" dirty="0">
                <a:solidFill>
                  <a:schemeClr val="accent2">
                    <a:lumMod val="75000"/>
                  </a:schemeClr>
                </a:solidFill>
              </a:rPr>
              <a:t>Share Capital</a:t>
            </a:r>
          </a:p>
          <a:p>
            <a:pPr marL="0" indent="0" algn="just">
              <a:buNone/>
            </a:pPr>
            <a:r>
              <a:rPr lang="en-US" dirty="0">
                <a:solidFill>
                  <a:schemeClr val="tx1"/>
                </a:solidFill>
              </a:rPr>
              <a:t>A corporation's share capital or capital stock is the portion of a corporation's equity that has been obtained by the issue of shares in the corporation to a shareholder, usually for cash. "Share capital" may also denote the number and types of shares that compose a corporation's share structure.</a:t>
            </a:r>
          </a:p>
        </p:txBody>
      </p:sp>
    </p:spTree>
    <p:extLst>
      <p:ext uri="{BB962C8B-B14F-4D97-AF65-F5344CB8AC3E}">
        <p14:creationId xmlns:p14="http://schemas.microsoft.com/office/powerpoint/2010/main" val="2918115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0"/>
            <a:ext cx="11029616" cy="1188720"/>
          </a:xfrm>
        </p:spPr>
        <p:txBody>
          <a:bodyPr/>
          <a:lstStyle/>
          <a:p>
            <a:r>
              <a:rPr lang="en-US" dirty="0"/>
              <a:t>KEY FINANCIAL TERMS - 2</a:t>
            </a:r>
          </a:p>
        </p:txBody>
      </p:sp>
      <p:sp>
        <p:nvSpPr>
          <p:cNvPr id="3" name="Content Placeholder 2"/>
          <p:cNvSpPr>
            <a:spLocks noGrp="1"/>
          </p:cNvSpPr>
          <p:nvPr>
            <p:ph idx="1"/>
          </p:nvPr>
        </p:nvSpPr>
        <p:spPr>
          <a:xfrm>
            <a:off x="581192" y="1337481"/>
            <a:ext cx="11029615" cy="5082082"/>
          </a:xfrm>
        </p:spPr>
        <p:txBody>
          <a:bodyPr>
            <a:normAutofit lnSpcReduction="10000"/>
          </a:bodyPr>
          <a:lstStyle/>
          <a:p>
            <a:pPr algn="just"/>
            <a:r>
              <a:rPr lang="en-US" b="1" dirty="0">
                <a:solidFill>
                  <a:srgbClr val="434CCD"/>
                </a:solidFill>
              </a:rPr>
              <a:t>Oversubscribed IPO</a:t>
            </a:r>
          </a:p>
          <a:p>
            <a:pPr marL="0" indent="0" algn="just">
              <a:buNone/>
            </a:pPr>
            <a:r>
              <a:rPr lang="en-US" dirty="0">
                <a:solidFill>
                  <a:schemeClr val="tx1"/>
                </a:solidFill>
              </a:rPr>
              <a:t>It is said an </a:t>
            </a:r>
            <a:r>
              <a:rPr lang="en-US" b="1" dirty="0">
                <a:solidFill>
                  <a:schemeClr val="tx1"/>
                </a:solidFill>
              </a:rPr>
              <a:t>IPO oversubscribed</a:t>
            </a:r>
            <a:r>
              <a:rPr lang="en-US" dirty="0">
                <a:solidFill>
                  <a:schemeClr val="tx1"/>
                </a:solidFill>
              </a:rPr>
              <a:t> when the number of shares that investors want to buy is higher than the number of shares available in the stock exchanges (authorized capital) </a:t>
            </a:r>
          </a:p>
          <a:p>
            <a:pPr marL="0" indent="0" algn="just">
              <a:buNone/>
            </a:pPr>
            <a:r>
              <a:rPr lang="en-US" dirty="0">
                <a:solidFill>
                  <a:schemeClr val="tx1"/>
                </a:solidFill>
              </a:rPr>
              <a:t>In case of oversubscription, According to SEBI guidelines, if an </a:t>
            </a:r>
            <a:r>
              <a:rPr lang="en-US" b="1" dirty="0">
                <a:solidFill>
                  <a:schemeClr val="tx1"/>
                </a:solidFill>
              </a:rPr>
              <a:t>IPO</a:t>
            </a:r>
            <a:r>
              <a:rPr lang="en-US" dirty="0">
                <a:solidFill>
                  <a:schemeClr val="tx1"/>
                </a:solidFill>
              </a:rPr>
              <a:t> is </a:t>
            </a:r>
            <a:r>
              <a:rPr lang="en-US" b="1" dirty="0">
                <a:solidFill>
                  <a:schemeClr val="tx1"/>
                </a:solidFill>
              </a:rPr>
              <a:t>oversubscribed</a:t>
            </a:r>
            <a:r>
              <a:rPr lang="en-US" dirty="0">
                <a:solidFill>
                  <a:schemeClr val="tx1"/>
                </a:solidFill>
              </a:rPr>
              <a:t> in the retail category, the shares are to be </a:t>
            </a:r>
            <a:r>
              <a:rPr lang="en-US" b="1" dirty="0">
                <a:solidFill>
                  <a:schemeClr val="tx1"/>
                </a:solidFill>
              </a:rPr>
              <a:t>allotted</a:t>
            </a:r>
            <a:r>
              <a:rPr lang="en-US" dirty="0">
                <a:solidFill>
                  <a:schemeClr val="tx1"/>
                </a:solidFill>
              </a:rPr>
              <a:t> in a manner that ensures that every retail bidder gets at least one minimum lot. The remaining shares, if any, are then </a:t>
            </a:r>
            <a:r>
              <a:rPr lang="en-US" b="1" dirty="0">
                <a:solidFill>
                  <a:schemeClr val="tx1"/>
                </a:solidFill>
              </a:rPr>
              <a:t>allotted</a:t>
            </a:r>
            <a:r>
              <a:rPr lang="en-US" dirty="0">
                <a:solidFill>
                  <a:schemeClr val="tx1"/>
                </a:solidFill>
              </a:rPr>
              <a:t> on pro rata basis.</a:t>
            </a:r>
          </a:p>
          <a:p>
            <a:pPr marL="0" indent="0" algn="just">
              <a:buNone/>
            </a:pPr>
            <a:endParaRPr lang="en-US" dirty="0">
              <a:solidFill>
                <a:schemeClr val="tx1"/>
              </a:solidFill>
            </a:endParaRPr>
          </a:p>
          <a:p>
            <a:pPr algn="just"/>
            <a:r>
              <a:rPr lang="en-US" b="1" dirty="0">
                <a:solidFill>
                  <a:srgbClr val="434CCD"/>
                </a:solidFill>
              </a:rPr>
              <a:t>Undersubscribed IPO</a:t>
            </a:r>
          </a:p>
          <a:p>
            <a:pPr marL="0" indent="0" algn="just">
              <a:buNone/>
            </a:pPr>
            <a:r>
              <a:rPr lang="en-US" dirty="0">
                <a:solidFill>
                  <a:schemeClr val="tx1"/>
                </a:solidFill>
              </a:rPr>
              <a:t>When the total number of shares that the investors are willing to buy is less than total number of shares available in stock exchanges during the process of IPO, the IPO is said to be undersubscribed.</a:t>
            </a:r>
          </a:p>
          <a:p>
            <a:pPr marL="0" indent="0" algn="just">
              <a:buNone/>
            </a:pPr>
            <a:endParaRPr lang="en-US" dirty="0">
              <a:solidFill>
                <a:schemeClr val="tx1"/>
              </a:solidFill>
            </a:endParaRPr>
          </a:p>
          <a:p>
            <a:pPr algn="just"/>
            <a:r>
              <a:rPr lang="en-US" b="1" dirty="0">
                <a:solidFill>
                  <a:srgbClr val="434CCD"/>
                </a:solidFill>
              </a:rPr>
              <a:t>Green shoe option</a:t>
            </a:r>
          </a:p>
          <a:p>
            <a:pPr marL="0" indent="0" algn="just">
              <a:buNone/>
            </a:pPr>
            <a:r>
              <a:rPr lang="en-US" dirty="0">
                <a:solidFill>
                  <a:schemeClr val="tx1"/>
                </a:solidFill>
              </a:rPr>
              <a:t>A </a:t>
            </a:r>
            <a:r>
              <a:rPr lang="en-US" b="1" dirty="0">
                <a:solidFill>
                  <a:schemeClr val="tx1"/>
                </a:solidFill>
              </a:rPr>
              <a:t>green shoe</a:t>
            </a:r>
            <a:r>
              <a:rPr lang="en-US" dirty="0">
                <a:solidFill>
                  <a:schemeClr val="tx1"/>
                </a:solidFill>
              </a:rPr>
              <a:t> is a clause contained in the underwriting agreement of an initial public offering (IPO) that allows underwriters to buy up to an additional 15% of company shares at the offering price. This allows the total authorized capital to be increased by 15% at max.</a:t>
            </a:r>
          </a:p>
        </p:txBody>
      </p:sp>
    </p:spTree>
    <p:extLst>
      <p:ext uri="{BB962C8B-B14F-4D97-AF65-F5344CB8AC3E}">
        <p14:creationId xmlns:p14="http://schemas.microsoft.com/office/powerpoint/2010/main" val="411782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E0CD4-06EE-42AB-A94D-45292B8C8D86}"/>
              </a:ext>
            </a:extLst>
          </p:cNvPr>
          <p:cNvSpPr>
            <a:spLocks noGrp="1"/>
          </p:cNvSpPr>
          <p:nvPr>
            <p:ph type="title"/>
          </p:nvPr>
        </p:nvSpPr>
        <p:spPr/>
        <p:txBody>
          <a:bodyPr/>
          <a:lstStyle/>
          <a:p>
            <a:r>
              <a:rPr lang="en-US" b="1" i="0">
                <a:solidFill>
                  <a:srgbClr val="434CCD"/>
                </a:solidFill>
                <a:effectLst/>
                <a:latin typeface="Raleway"/>
              </a:rPr>
              <a:t>Public Issue/Offer</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B6B6EDD4-1C6D-4ADC-A9E2-D9B3EF41B414}"/>
              </a:ext>
            </a:extLst>
          </p:cNvPr>
          <p:cNvSpPr>
            <a:spLocks noGrp="1"/>
          </p:cNvSpPr>
          <p:nvPr>
            <p:ph idx="1"/>
          </p:nvPr>
        </p:nvSpPr>
        <p:spPr>
          <a:xfrm>
            <a:off x="581193" y="1890876"/>
            <a:ext cx="11029615" cy="2948065"/>
          </a:xfrm>
        </p:spPr>
        <p:txBody>
          <a:bodyPr>
            <a:normAutofit/>
          </a:bodyPr>
          <a:lstStyle/>
          <a:p>
            <a:pPr marL="0" indent="0" algn="just">
              <a:lnSpc>
                <a:spcPct val="100000"/>
              </a:lnSpc>
              <a:buNone/>
            </a:pPr>
            <a:r>
              <a:rPr lang="en-US" b="0" i="0">
                <a:solidFill>
                  <a:srgbClr val="212529"/>
                </a:solidFill>
                <a:effectLst/>
                <a:latin typeface="Roboto" panose="02000000000000000000" pitchFamily="2" charset="0"/>
              </a:rPr>
              <a:t>Public Offer or </a:t>
            </a:r>
            <a:r>
              <a:rPr lang="en-US" i="0" u="none" strike="noStrike">
                <a:solidFill>
                  <a:srgbClr val="000000"/>
                </a:solidFill>
                <a:effectLst/>
                <a:latin typeface="Roboto" panose="02000000000000000000" pitchFamily="2" charset="0"/>
              </a:rPr>
              <a:t>Public Issue</a:t>
            </a:r>
            <a:r>
              <a:rPr lang="en-US" i="0">
                <a:solidFill>
                  <a:srgbClr val="212529"/>
                </a:solidFill>
                <a:effectLst/>
                <a:latin typeface="Roboto" panose="02000000000000000000" pitchFamily="2" charset="0"/>
              </a:rPr>
              <a:t> </a:t>
            </a:r>
            <a:r>
              <a:rPr lang="en-US" b="0" i="0">
                <a:solidFill>
                  <a:srgbClr val="212529"/>
                </a:solidFill>
                <a:effectLst/>
                <a:latin typeface="Roboto" panose="02000000000000000000" pitchFamily="2" charset="0"/>
              </a:rPr>
              <a:t>is defined as the process of issuing securities of a company to new investors and making them a part of a company’s shareholders’ group. Public Offer is made to raise more funds and infuse more capital in the company for its financial needs and growth. Public Offer has been categorized as Initial Public Offer (IPO) and Further Public Offer (FPO).</a:t>
            </a:r>
          </a:p>
          <a:p>
            <a:pPr algn="just"/>
            <a:endParaRPr lang="en-US">
              <a:solidFill>
                <a:srgbClr val="212529"/>
              </a:solidFill>
              <a:latin typeface="Roboto" panose="02000000000000000000" pitchFamily="2" charset="0"/>
            </a:endParaRPr>
          </a:p>
          <a:p>
            <a:pPr algn="just"/>
            <a:endParaRPr lang="en-US" b="0" i="0">
              <a:solidFill>
                <a:srgbClr val="212529"/>
              </a:solidFill>
              <a:effectLst/>
              <a:latin typeface="Roboto" panose="02000000000000000000" pitchFamily="2" charset="0"/>
            </a:endParaRPr>
          </a:p>
          <a:p>
            <a:pPr algn="just"/>
            <a:endParaRPr lang="en-US">
              <a:solidFill>
                <a:srgbClr val="212529"/>
              </a:solidFill>
              <a:latin typeface="Roboto" panose="02000000000000000000" pitchFamily="2" charset="0"/>
            </a:endParaRPr>
          </a:p>
          <a:p>
            <a:pPr algn="just"/>
            <a:endParaRPr lang="en-US">
              <a:solidFill>
                <a:srgbClr val="212529"/>
              </a:solidFill>
              <a:latin typeface="Roboto" panose="02000000000000000000" pitchFamily="2" charset="0"/>
            </a:endParaRPr>
          </a:p>
        </p:txBody>
      </p:sp>
      <p:pic>
        <p:nvPicPr>
          <p:cNvPr id="11" name="Picture 10">
            <a:extLst>
              <a:ext uri="{FF2B5EF4-FFF2-40B4-BE49-F238E27FC236}">
                <a16:creationId xmlns:a16="http://schemas.microsoft.com/office/drawing/2014/main" id="{8CB21FAC-9D19-4B42-801F-7919121DCECC}"/>
              </a:ext>
            </a:extLst>
          </p:cNvPr>
          <p:cNvPicPr>
            <a:picLocks noChangeAspect="1"/>
          </p:cNvPicPr>
          <p:nvPr/>
        </p:nvPicPr>
        <p:blipFill>
          <a:blip r:embed="rId2"/>
          <a:stretch>
            <a:fillRect/>
          </a:stretch>
        </p:blipFill>
        <p:spPr>
          <a:xfrm>
            <a:off x="3857428" y="3429000"/>
            <a:ext cx="4477143" cy="3103540"/>
          </a:xfrm>
          <a:prstGeom prst="rect">
            <a:avLst/>
          </a:prstGeom>
        </p:spPr>
      </p:pic>
    </p:spTree>
    <p:extLst>
      <p:ext uri="{BB962C8B-B14F-4D97-AF65-F5344CB8AC3E}">
        <p14:creationId xmlns:p14="http://schemas.microsoft.com/office/powerpoint/2010/main" val="42289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4E5F-6448-4828-90FB-E05C5C6AEFDF}"/>
              </a:ext>
            </a:extLst>
          </p:cNvPr>
          <p:cNvSpPr>
            <a:spLocks noGrp="1"/>
          </p:cNvSpPr>
          <p:nvPr>
            <p:ph type="title"/>
          </p:nvPr>
        </p:nvSpPr>
        <p:spPr/>
        <p:txBody>
          <a:bodyPr/>
          <a:lstStyle/>
          <a:p>
            <a:r>
              <a:rPr lang="en-US" b="1" i="0">
                <a:solidFill>
                  <a:srgbClr val="434CCD"/>
                </a:solidFill>
                <a:effectLst/>
                <a:latin typeface="Raleway"/>
              </a:rPr>
              <a:t>Initial Public Offer &amp; Further Public Offer</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3B0EC746-060B-41E0-BA58-E7BB729B9BF2}"/>
              </a:ext>
            </a:extLst>
          </p:cNvPr>
          <p:cNvSpPr>
            <a:spLocks noGrp="1"/>
          </p:cNvSpPr>
          <p:nvPr>
            <p:ph idx="1"/>
          </p:nvPr>
        </p:nvSpPr>
        <p:spPr/>
        <p:txBody>
          <a:bodyPr/>
          <a:lstStyle/>
          <a:p>
            <a:pPr marL="0" indent="0" algn="l">
              <a:buNone/>
            </a:pPr>
            <a:r>
              <a:rPr lang="en-US" b="1" i="0">
                <a:solidFill>
                  <a:srgbClr val="434CCD"/>
                </a:solidFill>
                <a:effectLst/>
                <a:latin typeface="Raleway"/>
              </a:rPr>
              <a:t>Initial Public Offer (IPO)</a:t>
            </a:r>
          </a:p>
          <a:p>
            <a:pPr algn="just"/>
            <a:r>
              <a:rPr lang="en-US" b="0" i="0">
                <a:solidFill>
                  <a:srgbClr val="212529"/>
                </a:solidFill>
                <a:effectLst/>
                <a:latin typeface="Roboto" panose="02000000000000000000" pitchFamily="2" charset="0"/>
              </a:rPr>
              <a:t>When a company which is not yet listed on any stock exchange, i.e. it is an unlisted company and makes a fresh issue of its securities or an offer of its existing securities for sale for the first time to the public, it is known as an Initial Public Offer or IPO. IPO allows the company to list and trade its securities on the different </a:t>
            </a:r>
            <a:r>
              <a:rPr lang="en-US" b="0" i="0" u="none" strike="noStrike">
                <a:solidFill>
                  <a:srgbClr val="000000"/>
                </a:solidFill>
                <a:effectLst/>
                <a:latin typeface="Roboto" panose="02000000000000000000" pitchFamily="2" charset="0"/>
              </a:rPr>
              <a:t>stock exchanges</a:t>
            </a:r>
            <a:r>
              <a:rPr lang="en-US" b="0" i="0">
                <a:solidFill>
                  <a:srgbClr val="212529"/>
                </a:solidFill>
                <a:effectLst/>
                <a:latin typeface="Roboto" panose="02000000000000000000" pitchFamily="2" charset="0"/>
              </a:rPr>
              <a:t> and raise a large amount of capital.</a:t>
            </a:r>
          </a:p>
          <a:p>
            <a:pPr marL="0" indent="0" algn="just">
              <a:buNone/>
            </a:pPr>
            <a:endParaRPr lang="en-US" b="0" i="0">
              <a:solidFill>
                <a:srgbClr val="212529"/>
              </a:solidFill>
              <a:effectLst/>
              <a:latin typeface="Roboto" panose="02000000000000000000" pitchFamily="2" charset="0"/>
            </a:endParaRPr>
          </a:p>
          <a:p>
            <a:pPr marL="0" indent="0" algn="l">
              <a:buNone/>
            </a:pPr>
            <a:r>
              <a:rPr lang="en-US" b="1" i="0">
                <a:solidFill>
                  <a:srgbClr val="434CCD"/>
                </a:solidFill>
                <a:effectLst/>
                <a:latin typeface="Raleway"/>
              </a:rPr>
              <a:t>Further Public Offer (FPO)</a:t>
            </a:r>
          </a:p>
          <a:p>
            <a:pPr algn="just"/>
            <a:r>
              <a:rPr lang="en-US" b="0" i="0">
                <a:solidFill>
                  <a:srgbClr val="212529"/>
                </a:solidFill>
                <a:effectLst/>
                <a:latin typeface="Roboto" panose="02000000000000000000" pitchFamily="2" charset="0"/>
              </a:rPr>
              <a:t>When a company which is already listed on a stock exchange, i.e. it is a listed company, and it makes a fresh issue of securities or an offer for sale to the public, it is known as Further Public Offer (FPO), or Follow-On Offer.</a:t>
            </a:r>
          </a:p>
        </p:txBody>
      </p:sp>
    </p:spTree>
    <p:extLst>
      <p:ext uri="{BB962C8B-B14F-4D97-AF65-F5344CB8AC3E}">
        <p14:creationId xmlns:p14="http://schemas.microsoft.com/office/powerpoint/2010/main" val="2167755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22B6-6B87-4508-8078-0E5C29DDAB11}"/>
              </a:ext>
            </a:extLst>
          </p:cNvPr>
          <p:cNvSpPr>
            <a:spLocks noGrp="1"/>
          </p:cNvSpPr>
          <p:nvPr>
            <p:ph type="title"/>
          </p:nvPr>
        </p:nvSpPr>
        <p:spPr/>
        <p:txBody>
          <a:bodyPr/>
          <a:lstStyle/>
          <a:p>
            <a:r>
              <a:rPr lang="en-US" b="1" i="0">
                <a:solidFill>
                  <a:srgbClr val="434CCD"/>
                </a:solidFill>
                <a:effectLst/>
                <a:latin typeface="Raleway"/>
              </a:rPr>
              <a:t>Benefits of Public Offer or Going Public</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1998B63D-EC76-4000-9D92-C077CA955C88}"/>
              </a:ext>
            </a:extLst>
          </p:cNvPr>
          <p:cNvSpPr>
            <a:spLocks noGrp="1"/>
          </p:cNvSpPr>
          <p:nvPr>
            <p:ph idx="1"/>
          </p:nvPr>
        </p:nvSpPr>
        <p:spPr/>
        <p:txBody>
          <a:bodyPr/>
          <a:lstStyle/>
          <a:p>
            <a:pPr marL="0" indent="0" algn="just">
              <a:buNone/>
            </a:pPr>
            <a:r>
              <a:rPr lang="en-US" b="0" i="0">
                <a:solidFill>
                  <a:srgbClr val="212529"/>
                </a:solidFill>
                <a:effectLst/>
                <a:latin typeface="Roboto" panose="02000000000000000000" pitchFamily="2" charset="0"/>
              </a:rPr>
              <a:t>A company may opt for making a public offer or going public for numerous reasons such as business expansion, product development, debt repayment, targeting a new market, etc. The various benefits of making a public offer for a company are summarized below:</a:t>
            </a:r>
          </a:p>
          <a:p>
            <a:pPr marL="0" indent="0" algn="just">
              <a:buNone/>
            </a:pPr>
            <a:endParaRPr lang="en-US" b="0" i="0">
              <a:solidFill>
                <a:srgbClr val="212529"/>
              </a:solidFill>
              <a:effectLst/>
              <a:latin typeface="Roboto" panose="02000000000000000000" pitchFamily="2" charset="0"/>
            </a:endParaRPr>
          </a:p>
          <a:p>
            <a:pPr algn="just">
              <a:buFont typeface="Arial" panose="020B0604020202020204" pitchFamily="34" charset="0"/>
              <a:buChar char="•"/>
            </a:pPr>
            <a:r>
              <a:rPr lang="en-US" b="0" i="0">
                <a:solidFill>
                  <a:srgbClr val="000000"/>
                </a:solidFill>
                <a:effectLst/>
                <a:latin typeface="Roboto" panose="02000000000000000000" pitchFamily="2" charset="0"/>
              </a:rPr>
              <a:t>To support and branch out the equity base of the company.</a:t>
            </a:r>
          </a:p>
          <a:p>
            <a:pPr algn="just">
              <a:buFont typeface="Arial" panose="020B0604020202020204" pitchFamily="34" charset="0"/>
              <a:buChar char="•"/>
            </a:pPr>
            <a:r>
              <a:rPr lang="en-US" b="0" i="0">
                <a:solidFill>
                  <a:srgbClr val="000000"/>
                </a:solidFill>
                <a:effectLst/>
                <a:latin typeface="Roboto" panose="02000000000000000000" pitchFamily="2" charset="0"/>
              </a:rPr>
              <a:t>To access an easier and affordable manner of raising capital.</a:t>
            </a:r>
          </a:p>
          <a:p>
            <a:pPr algn="just">
              <a:buFont typeface="Arial" panose="020B0604020202020204" pitchFamily="34" charset="0"/>
              <a:buChar char="•"/>
            </a:pPr>
            <a:r>
              <a:rPr lang="en-US" b="0" i="0">
                <a:solidFill>
                  <a:srgbClr val="000000"/>
                </a:solidFill>
                <a:effectLst/>
                <a:latin typeface="Roboto" panose="02000000000000000000" pitchFamily="2" charset="0"/>
              </a:rPr>
              <a:t>To boost the company’s image and goodwill in public.</a:t>
            </a:r>
          </a:p>
          <a:p>
            <a:pPr algn="just">
              <a:buFont typeface="Arial" panose="020B0604020202020204" pitchFamily="34" charset="0"/>
              <a:buChar char="•"/>
            </a:pPr>
            <a:r>
              <a:rPr lang="en-US" b="0" i="0">
                <a:solidFill>
                  <a:srgbClr val="000000"/>
                </a:solidFill>
                <a:effectLst/>
                <a:latin typeface="Roboto" panose="02000000000000000000" pitchFamily="2" charset="0"/>
              </a:rPr>
              <a:t>To provide liquidity to the company’s directors, employees and its pre-IPO investors.</a:t>
            </a:r>
          </a:p>
          <a:p>
            <a:pPr algn="just">
              <a:buFont typeface="Arial" panose="020B0604020202020204" pitchFamily="34" charset="0"/>
              <a:buChar char="•"/>
            </a:pPr>
            <a:r>
              <a:rPr lang="en-US" b="0" i="0">
                <a:solidFill>
                  <a:srgbClr val="000000"/>
                </a:solidFill>
                <a:effectLst/>
                <a:latin typeface="Roboto" panose="02000000000000000000" pitchFamily="2" charset="0"/>
              </a:rPr>
              <a:t>To enhance the company’s access to the equity market.</a:t>
            </a:r>
          </a:p>
          <a:p>
            <a:endParaRPr lang="en-IN"/>
          </a:p>
        </p:txBody>
      </p:sp>
    </p:spTree>
    <p:extLst>
      <p:ext uri="{BB962C8B-B14F-4D97-AF65-F5344CB8AC3E}">
        <p14:creationId xmlns:p14="http://schemas.microsoft.com/office/powerpoint/2010/main" val="406226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A01B-A17B-4278-AD87-A55568356865}"/>
              </a:ext>
            </a:extLst>
          </p:cNvPr>
          <p:cNvSpPr>
            <a:spLocks noGrp="1"/>
          </p:cNvSpPr>
          <p:nvPr>
            <p:ph type="title"/>
          </p:nvPr>
        </p:nvSpPr>
        <p:spPr/>
        <p:txBody>
          <a:bodyPr/>
          <a:lstStyle/>
          <a:p>
            <a:r>
              <a:rPr lang="en-US" b="1" i="0">
                <a:solidFill>
                  <a:srgbClr val="434CCD"/>
                </a:solidFill>
                <a:effectLst/>
                <a:latin typeface="Raleway"/>
              </a:rPr>
              <a:t>Introduction to SEBI</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27DF5D02-7DDF-4C1B-BF54-A24E05B0F400}"/>
              </a:ext>
            </a:extLst>
          </p:cNvPr>
          <p:cNvSpPr>
            <a:spLocks noGrp="1"/>
          </p:cNvSpPr>
          <p:nvPr>
            <p:ph idx="1"/>
          </p:nvPr>
        </p:nvSpPr>
        <p:spPr/>
        <p:txBody>
          <a:bodyPr>
            <a:normAutofit/>
          </a:bodyPr>
          <a:lstStyle/>
          <a:p>
            <a:pPr algn="just"/>
            <a:r>
              <a:rPr lang="en-US" b="0" i="0">
                <a:solidFill>
                  <a:srgbClr val="212529"/>
                </a:solidFill>
                <a:effectLst/>
                <a:latin typeface="Roboto" panose="02000000000000000000" pitchFamily="2" charset="0"/>
              </a:rPr>
              <a:t>The Securities Exchange Board of India was established in 1988. It is the primary authority engaged in the regulation of Indian corporate securities market – primary market and the secondary market. Not only private entities, but also the commercial enterprises of the central government can enter the primary market to raise funds from the public to fulfil their financial requirements.</a:t>
            </a:r>
          </a:p>
          <a:p>
            <a:pPr marL="0" indent="0" algn="just">
              <a:buNone/>
            </a:pPr>
            <a:endParaRPr lang="en-US" b="0" i="0">
              <a:solidFill>
                <a:srgbClr val="212529"/>
              </a:solidFill>
              <a:effectLst/>
              <a:latin typeface="Roboto" panose="02000000000000000000" pitchFamily="2" charset="0"/>
            </a:endParaRPr>
          </a:p>
          <a:p>
            <a:pPr algn="just"/>
            <a:r>
              <a:rPr lang="en-US" b="0" i="0">
                <a:solidFill>
                  <a:srgbClr val="212529"/>
                </a:solidFill>
                <a:effectLst/>
                <a:latin typeface="Roboto" panose="02000000000000000000" pitchFamily="2" charset="0"/>
              </a:rPr>
              <a:t>To ensure a healthy and transparent market, SEBI keeps on introducing changes to the process of Initial Public Offer – IPO. SEBI did not have any substantial powers to regulate the securities market until 1992, which was then regulated by the Controller of Capital Issues. When the Securities Exchange Board of India Act, 1992 was passed, SEBI was allotted numerous powers to regulate and supervise the securities market.</a:t>
            </a:r>
          </a:p>
          <a:p>
            <a:pPr marL="0" indent="0">
              <a:buNone/>
            </a:pPr>
            <a:endParaRPr lang="en-IN"/>
          </a:p>
        </p:txBody>
      </p:sp>
    </p:spTree>
    <p:extLst>
      <p:ext uri="{BB962C8B-B14F-4D97-AF65-F5344CB8AC3E}">
        <p14:creationId xmlns:p14="http://schemas.microsoft.com/office/powerpoint/2010/main" val="351895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2782-0832-4851-9A47-95074B03C559}"/>
              </a:ext>
            </a:extLst>
          </p:cNvPr>
          <p:cNvSpPr>
            <a:spLocks noGrp="1"/>
          </p:cNvSpPr>
          <p:nvPr>
            <p:ph type="title"/>
          </p:nvPr>
        </p:nvSpPr>
        <p:spPr/>
        <p:txBody>
          <a:bodyPr/>
          <a:lstStyle/>
          <a:p>
            <a:r>
              <a:rPr lang="en-US" b="1" i="0">
                <a:solidFill>
                  <a:srgbClr val="434CCD"/>
                </a:solidFill>
                <a:effectLst/>
                <a:latin typeface="Raleway"/>
              </a:rPr>
              <a:t>SEBI Guidelines for IPO in India</a:t>
            </a:r>
            <a:br>
              <a:rPr lang="en-US" b="1" i="0">
                <a:solidFill>
                  <a:srgbClr val="434CCD"/>
                </a:solidFill>
                <a:effectLst/>
                <a:latin typeface="Raleway"/>
              </a:rPr>
            </a:br>
            <a:endParaRPr lang="en-IN"/>
          </a:p>
        </p:txBody>
      </p:sp>
      <p:sp>
        <p:nvSpPr>
          <p:cNvPr id="3" name="Content Placeholder 2">
            <a:extLst>
              <a:ext uri="{FF2B5EF4-FFF2-40B4-BE49-F238E27FC236}">
                <a16:creationId xmlns:a16="http://schemas.microsoft.com/office/drawing/2014/main" id="{8F0092FD-1776-4EEA-96A0-FD6C0CF78AE3}"/>
              </a:ext>
            </a:extLst>
          </p:cNvPr>
          <p:cNvSpPr>
            <a:spLocks noGrp="1"/>
          </p:cNvSpPr>
          <p:nvPr>
            <p:ph idx="1"/>
          </p:nvPr>
        </p:nvSpPr>
        <p:spPr>
          <a:xfrm>
            <a:off x="581191" y="2420775"/>
            <a:ext cx="11029615" cy="2546350"/>
          </a:xfrm>
        </p:spPr>
        <p:txBody>
          <a:bodyPr/>
          <a:lstStyle/>
          <a:p>
            <a:pPr algn="just"/>
            <a:r>
              <a:rPr lang="en-US" b="0" i="0">
                <a:solidFill>
                  <a:srgbClr val="212529"/>
                </a:solidFill>
                <a:effectLst/>
                <a:latin typeface="Roboto" panose="02000000000000000000" pitchFamily="2" charset="0"/>
              </a:rPr>
              <a:t>The SEBI – Securities Exchange Board of India (Issue of Capital and Disclosure Requirements) Regulations, 2009, otherwise known as the SEBI ICDR lays down the rules regarding the public offer in India. Additionally, the Securities Contract (Regulation) Act, 1957, the Securities Contract (Regulation) Rules, 1957 and the Companies Act, 2013 provide the legal compliances and process followed for filing an IPO.</a:t>
            </a:r>
          </a:p>
          <a:p>
            <a:pPr algn="just"/>
            <a:endParaRPr lang="en-US" b="0" i="0">
              <a:solidFill>
                <a:srgbClr val="212529"/>
              </a:solidFill>
              <a:effectLst/>
              <a:latin typeface="Roboto" panose="02000000000000000000" pitchFamily="2" charset="0"/>
            </a:endParaRPr>
          </a:p>
          <a:p>
            <a:pPr algn="just"/>
            <a:r>
              <a:rPr lang="en-US" b="0" i="0">
                <a:solidFill>
                  <a:srgbClr val="212529"/>
                </a:solidFill>
                <a:effectLst/>
                <a:latin typeface="Roboto" panose="02000000000000000000" pitchFamily="2" charset="0"/>
              </a:rPr>
              <a:t>The SEBI guidelines for IPO are divided into two processes – for unlisted companies and for listed companies.</a:t>
            </a:r>
          </a:p>
          <a:p>
            <a:endParaRPr lang="en-IN"/>
          </a:p>
        </p:txBody>
      </p:sp>
    </p:spTree>
    <p:extLst>
      <p:ext uri="{BB962C8B-B14F-4D97-AF65-F5344CB8AC3E}">
        <p14:creationId xmlns:p14="http://schemas.microsoft.com/office/powerpoint/2010/main" val="425287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4DAC-1BA0-4000-BA28-07839FB06FBB}"/>
              </a:ext>
            </a:extLst>
          </p:cNvPr>
          <p:cNvSpPr>
            <a:spLocks noGrp="1"/>
          </p:cNvSpPr>
          <p:nvPr>
            <p:ph type="title"/>
          </p:nvPr>
        </p:nvSpPr>
        <p:spPr>
          <a:xfrm>
            <a:off x="581192" y="665825"/>
            <a:ext cx="11029616" cy="536395"/>
          </a:xfrm>
        </p:spPr>
        <p:txBody>
          <a:bodyPr>
            <a:normAutofit fontScale="90000"/>
          </a:bodyPr>
          <a:lstStyle/>
          <a:p>
            <a:pPr algn="ctr"/>
            <a:r>
              <a:rPr lang="en-IN" sz="3200" b="1" i="0">
                <a:solidFill>
                  <a:srgbClr val="212529"/>
                </a:solidFill>
                <a:effectLst/>
                <a:latin typeface="Roboto" panose="02000000000000000000" pitchFamily="2" charset="0"/>
              </a:rPr>
              <a:t>Table of Contents</a:t>
            </a:r>
            <a:endParaRPr lang="en-IN" sz="3200" b="1"/>
          </a:p>
        </p:txBody>
      </p:sp>
      <p:sp>
        <p:nvSpPr>
          <p:cNvPr id="3" name="Rectangle 2">
            <a:extLst>
              <a:ext uri="{FF2B5EF4-FFF2-40B4-BE49-F238E27FC236}">
                <a16:creationId xmlns:a16="http://schemas.microsoft.com/office/drawing/2014/main" id="{21A202A9-5B9C-4B2F-882E-826DB2BE785A}"/>
              </a:ext>
            </a:extLst>
          </p:cNvPr>
          <p:cNvSpPr/>
          <p:nvPr/>
        </p:nvSpPr>
        <p:spPr>
          <a:xfrm>
            <a:off x="581192" y="1202220"/>
            <a:ext cx="617293" cy="346229"/>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043071E-602B-4E3A-A2BD-6D4018479D9D}"/>
              </a:ext>
            </a:extLst>
          </p:cNvPr>
          <p:cNvSpPr txBox="1"/>
          <p:nvPr/>
        </p:nvSpPr>
        <p:spPr>
          <a:xfrm>
            <a:off x="1411550" y="1202220"/>
            <a:ext cx="10199258" cy="1723549"/>
          </a:xfrm>
          <a:prstGeom prst="rect">
            <a:avLst/>
          </a:prstGeom>
          <a:noFill/>
        </p:spPr>
        <p:txBody>
          <a:bodyPr wrap="square" rtlCol="0">
            <a:spAutoFit/>
          </a:bodyPr>
          <a:lstStyle/>
          <a:p>
            <a:r>
              <a:rPr lang="en-US" sz="2000" b="1">
                <a:solidFill>
                  <a:schemeClr val="bg2"/>
                </a:solidFill>
                <a:latin typeface="Roboto" panose="02000000000000000000" pitchFamily="2" charset="0"/>
                <a:ea typeface="Roboto" panose="02000000000000000000" pitchFamily="2" charset="0"/>
                <a:cs typeface="Roboto" panose="02000000000000000000" pitchFamily="2" charset="0"/>
              </a:rPr>
              <a:t>SECTION 1 </a:t>
            </a:r>
          </a:p>
          <a:p>
            <a:pPr algn="just"/>
            <a:r>
              <a:rPr lang="en-IN" sz="1400" u="none" strike="noStrike">
                <a:solidFill>
                  <a:schemeClr val="bg2"/>
                </a:solidFill>
                <a:effectLst/>
                <a:latin typeface="Roboto" panose="02000000000000000000" pitchFamily="2" charset="0"/>
              </a:rPr>
              <a:t>Meaning of Public Issue/Offer</a:t>
            </a:r>
            <a:endParaRPr lang="en-IN" sz="14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bg2"/>
                </a:solidFill>
                <a:effectLst/>
                <a:latin typeface="Roboto" panose="02000000000000000000" pitchFamily="2" charset="0"/>
              </a:rPr>
              <a:t>Initial Public Offer (IPO)</a:t>
            </a:r>
            <a:endParaRPr lang="en-IN" sz="14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bg2"/>
                </a:solidFill>
                <a:effectLst/>
                <a:latin typeface="Roboto" panose="02000000000000000000" pitchFamily="2" charset="0"/>
              </a:rPr>
              <a:t>Further Public Offer (FPO)</a:t>
            </a:r>
            <a:endParaRPr lang="en-IN" sz="14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400" u="none" strike="noStrike">
                <a:solidFill>
                  <a:schemeClr val="bg2"/>
                </a:solidFill>
                <a:effectLst/>
                <a:latin typeface="Roboto" panose="02000000000000000000" pitchFamily="2" charset="0"/>
              </a:rPr>
              <a:t>Benefits of Public Offer or Going Public</a:t>
            </a:r>
          </a:p>
          <a:p>
            <a:r>
              <a:rPr lang="en-IN" sz="1400">
                <a:solidFill>
                  <a:schemeClr val="bg2"/>
                </a:solidFill>
                <a:latin typeface="Roboto" panose="02000000000000000000" pitchFamily="2" charset="0"/>
              </a:rPr>
              <a:t>Introduction to SEBI</a:t>
            </a:r>
            <a:endParaRPr lang="en-IN" sz="1400" u="none" strike="noStrike">
              <a:solidFill>
                <a:schemeClr val="bg2"/>
              </a:solidFill>
              <a:latin typeface="Roboto" panose="02000000000000000000" pitchFamily="2" charset="0"/>
            </a:endParaRPr>
          </a:p>
          <a:p>
            <a:pPr marL="742950" lvl="1" indent="-285750" algn="just">
              <a:buFont typeface="Arial" panose="020B0604020202020204" pitchFamily="34" charset="0"/>
              <a:buChar char="•"/>
            </a:pPr>
            <a:endParaRPr lang="en-IN" sz="1600" u="none" strike="noStrike">
              <a:solidFill>
                <a:schemeClr val="bg2"/>
              </a:solidFill>
              <a:latin typeface="Roboto" panose="02000000000000000000" pitchFamily="2" charset="0"/>
            </a:endParaRPr>
          </a:p>
        </p:txBody>
      </p:sp>
      <p:sp>
        <p:nvSpPr>
          <p:cNvPr id="6" name="Rectangle 5">
            <a:extLst>
              <a:ext uri="{FF2B5EF4-FFF2-40B4-BE49-F238E27FC236}">
                <a16:creationId xmlns:a16="http://schemas.microsoft.com/office/drawing/2014/main" id="{844E6EED-5AC2-4C1C-8184-FF951660EE0F}"/>
              </a:ext>
            </a:extLst>
          </p:cNvPr>
          <p:cNvSpPr/>
          <p:nvPr/>
        </p:nvSpPr>
        <p:spPr>
          <a:xfrm>
            <a:off x="581189" y="2700695"/>
            <a:ext cx="617293" cy="3462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79B4F5E-50E9-4777-A405-F0F9429662DA}"/>
              </a:ext>
            </a:extLst>
          </p:cNvPr>
          <p:cNvSpPr txBox="1"/>
          <p:nvPr/>
        </p:nvSpPr>
        <p:spPr>
          <a:xfrm>
            <a:off x="1411550" y="2700695"/>
            <a:ext cx="10199258" cy="1938992"/>
          </a:xfrm>
          <a:prstGeom prst="rect">
            <a:avLst/>
          </a:prstGeom>
          <a:noFill/>
        </p:spPr>
        <p:txBody>
          <a:bodyPr wrap="square" rtlCol="0">
            <a:spAutoFit/>
          </a:bodyPr>
          <a:lstStyle/>
          <a:p>
            <a:r>
              <a:rPr lang="en-US" sz="2000" b="1">
                <a:latin typeface="Roboto" panose="02000000000000000000" pitchFamily="2" charset="0"/>
                <a:ea typeface="Roboto" panose="02000000000000000000" pitchFamily="2" charset="0"/>
                <a:cs typeface="Roboto" panose="02000000000000000000" pitchFamily="2" charset="0"/>
              </a:rPr>
              <a:t>SECTION 2 </a:t>
            </a:r>
          </a:p>
          <a:p>
            <a:pPr algn="just"/>
            <a:r>
              <a:rPr lang="en-IN" sz="1600" u="none" strike="noStrike">
                <a:effectLst/>
                <a:latin typeface="Roboto" panose="02000000000000000000" pitchFamily="2" charset="0"/>
              </a:rPr>
              <a:t>SEBI Guidelines for IPO in India</a:t>
            </a:r>
            <a:endParaRPr lang="en-IN" sz="1600">
              <a:effectLst/>
              <a:latin typeface="Roboto" panose="02000000000000000000" pitchFamily="2" charset="0"/>
            </a:endParaRPr>
          </a:p>
          <a:p>
            <a:pPr marL="742950" lvl="1" indent="-285750" algn="just">
              <a:buFont typeface="Arial" panose="020B0604020202020204" pitchFamily="34" charset="0"/>
              <a:buChar char="•"/>
            </a:pPr>
            <a:r>
              <a:rPr lang="en-IN" sz="1600" u="none" strike="noStrike">
                <a:effectLst/>
                <a:latin typeface="Roboto" panose="02000000000000000000" pitchFamily="2" charset="0"/>
              </a:rPr>
              <a:t>SEBI Guidelines for IPO for Unlisted Companies</a:t>
            </a:r>
            <a:endParaRPr lang="en-IN" sz="1600">
              <a:effectLst/>
              <a:latin typeface="Roboto" panose="02000000000000000000" pitchFamily="2" charset="0"/>
            </a:endParaRPr>
          </a:p>
          <a:p>
            <a:pPr marL="1143000" lvl="2" indent="-228600" algn="just">
              <a:buFont typeface="Arial" panose="020B0604020202020204" pitchFamily="34" charset="0"/>
              <a:buChar char="•"/>
            </a:pPr>
            <a:r>
              <a:rPr lang="en-IN" sz="1600" u="none" strike="noStrike">
                <a:effectLst/>
                <a:latin typeface="Roboto" panose="02000000000000000000" pitchFamily="2" charset="0"/>
              </a:rPr>
              <a:t>Profitability Route – Entry Norm 1</a:t>
            </a:r>
            <a:endParaRPr lang="en-IN" sz="1600">
              <a:effectLst/>
              <a:latin typeface="Roboto" panose="02000000000000000000" pitchFamily="2" charset="0"/>
            </a:endParaRPr>
          </a:p>
          <a:p>
            <a:pPr marL="1143000" lvl="2" indent="-228600" algn="just">
              <a:buFont typeface="Arial" panose="020B0604020202020204" pitchFamily="34" charset="0"/>
              <a:buChar char="•"/>
            </a:pPr>
            <a:r>
              <a:rPr lang="en-IN" sz="1600" u="none" strike="noStrike">
                <a:effectLst/>
                <a:latin typeface="Roboto" panose="02000000000000000000" pitchFamily="2" charset="0"/>
              </a:rPr>
              <a:t>QIB Route – Entry Norm II</a:t>
            </a:r>
            <a:endParaRPr lang="en-IN" sz="1600">
              <a:effectLst/>
              <a:latin typeface="Roboto" panose="02000000000000000000" pitchFamily="2" charset="0"/>
            </a:endParaRPr>
          </a:p>
          <a:p>
            <a:pPr marL="1143000" lvl="2" indent="-228600" algn="just">
              <a:buFont typeface="Arial" panose="020B0604020202020204" pitchFamily="34" charset="0"/>
              <a:buChar char="•"/>
            </a:pPr>
            <a:r>
              <a:rPr lang="en-IN" sz="1600" u="none" strike="noStrike">
                <a:effectLst/>
                <a:latin typeface="Roboto" panose="02000000000000000000" pitchFamily="2" charset="0"/>
              </a:rPr>
              <a:t>Appraisal Route – Entry Norm III</a:t>
            </a:r>
            <a:endParaRPr lang="en-IN" sz="1600">
              <a:effectLst/>
              <a:latin typeface="Roboto" panose="02000000000000000000" pitchFamily="2" charset="0"/>
            </a:endParaRPr>
          </a:p>
          <a:p>
            <a:pPr marL="742950" lvl="1" indent="-285750" algn="just">
              <a:buFont typeface="Arial" panose="020B0604020202020204" pitchFamily="34" charset="0"/>
              <a:buChar char="•"/>
            </a:pPr>
            <a:r>
              <a:rPr lang="en-IN" sz="1600" u="none" strike="noStrike">
                <a:effectLst/>
                <a:latin typeface="Roboto" panose="02000000000000000000" pitchFamily="2" charset="0"/>
              </a:rPr>
              <a:t>SEBI Guidelines for Public Issue for Listed Companies</a:t>
            </a:r>
            <a:endParaRPr lang="en-IN" sz="1600">
              <a:effectLst/>
              <a:latin typeface="Roboto" panose="02000000000000000000" pitchFamily="2" charset="0"/>
            </a:endParaRPr>
          </a:p>
        </p:txBody>
      </p:sp>
      <p:sp>
        <p:nvSpPr>
          <p:cNvPr id="10" name="Rectangle 9">
            <a:extLst>
              <a:ext uri="{FF2B5EF4-FFF2-40B4-BE49-F238E27FC236}">
                <a16:creationId xmlns:a16="http://schemas.microsoft.com/office/drawing/2014/main" id="{7515DBDA-D15F-459A-A754-01D393C5E201}"/>
              </a:ext>
            </a:extLst>
          </p:cNvPr>
          <p:cNvSpPr/>
          <p:nvPr/>
        </p:nvSpPr>
        <p:spPr>
          <a:xfrm>
            <a:off x="581189" y="4697023"/>
            <a:ext cx="617293" cy="346229"/>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5F41CC4-51F2-4B9B-BDE7-2F03B5F4A7B0}"/>
              </a:ext>
            </a:extLst>
          </p:cNvPr>
          <p:cNvSpPr txBox="1"/>
          <p:nvPr/>
        </p:nvSpPr>
        <p:spPr>
          <a:xfrm>
            <a:off x="1411550" y="4697023"/>
            <a:ext cx="10199258" cy="1938992"/>
          </a:xfrm>
          <a:prstGeom prst="rect">
            <a:avLst/>
          </a:prstGeom>
          <a:noFill/>
        </p:spPr>
        <p:txBody>
          <a:bodyPr wrap="square" rtlCol="0">
            <a:spAutoFit/>
          </a:bodyPr>
          <a:lstStyle/>
          <a:p>
            <a:r>
              <a:rPr lang="en-US" sz="2000" b="1">
                <a:solidFill>
                  <a:schemeClr val="bg2"/>
                </a:solidFill>
                <a:latin typeface="Roboto" panose="02000000000000000000" pitchFamily="2" charset="0"/>
                <a:ea typeface="Roboto" panose="02000000000000000000" pitchFamily="2" charset="0"/>
                <a:cs typeface="Roboto" panose="02000000000000000000" pitchFamily="2" charset="0"/>
              </a:rPr>
              <a:t>SECTION 3 </a:t>
            </a:r>
          </a:p>
          <a:p>
            <a:r>
              <a:rPr lang="en-IN" sz="1600" u="none" strike="noStrike">
                <a:solidFill>
                  <a:schemeClr val="bg2"/>
                </a:solidFill>
                <a:effectLst/>
                <a:latin typeface="Roboto" panose="02000000000000000000" pitchFamily="2" charset="0"/>
              </a:rPr>
              <a:t>SEBI Guidelines for IPO in India</a:t>
            </a:r>
            <a:r>
              <a:rPr lang="en-IN" sz="1600" u="none" strike="noStrike">
                <a:solidFill>
                  <a:schemeClr val="bg2"/>
                </a:solidFill>
                <a:latin typeface="Roboto" panose="02000000000000000000" pitchFamily="2" charset="0"/>
              </a:rPr>
              <a:t> (Contd.)</a:t>
            </a:r>
            <a:endParaRPr lang="en-US" sz="1600" b="1">
              <a:solidFill>
                <a:schemeClr val="bg2"/>
              </a:solidFill>
              <a:latin typeface="Roboto" panose="02000000000000000000" pitchFamily="2" charset="0"/>
              <a:ea typeface="Roboto" panose="02000000000000000000" pitchFamily="2" charset="0"/>
              <a:cs typeface="Roboto" panose="02000000000000000000" pitchFamily="2" charset="0"/>
            </a:endParaRPr>
          </a:p>
          <a:p>
            <a:pPr marL="742950" lvl="1" indent="-285750" algn="just">
              <a:buFont typeface="Arial" panose="020B0604020202020204" pitchFamily="34" charset="0"/>
              <a:buChar char="•"/>
            </a:pPr>
            <a:r>
              <a:rPr lang="en-IN" sz="1600" u="none" strike="noStrike">
                <a:solidFill>
                  <a:schemeClr val="bg2"/>
                </a:solidFill>
                <a:effectLst/>
                <a:latin typeface="Roboto" panose="02000000000000000000" pitchFamily="2" charset="0"/>
              </a:rPr>
              <a:t>Exempted Entities under the SEBI Guidelines for IPO</a:t>
            </a:r>
            <a:endParaRPr lang="en-IN" sz="1600">
              <a:solidFill>
                <a:schemeClr val="bg2"/>
              </a:solidFill>
              <a:effectLst/>
              <a:latin typeface="Roboto" panose="02000000000000000000" pitchFamily="2" charset="0"/>
            </a:endParaRPr>
          </a:p>
          <a:p>
            <a:pPr marL="742950" lvl="1" indent="-285750" algn="just">
              <a:buFont typeface="Arial" panose="020B0604020202020204" pitchFamily="34" charset="0"/>
              <a:buChar char="•"/>
            </a:pPr>
            <a:r>
              <a:rPr lang="en-IN" sz="1600" u="none" strike="noStrike">
                <a:solidFill>
                  <a:schemeClr val="bg2"/>
                </a:solidFill>
                <a:effectLst/>
                <a:latin typeface="Roboto" panose="02000000000000000000" pitchFamily="2" charset="0"/>
              </a:rPr>
              <a:t>Minimum Promoter’s Contribution and Lock-In</a:t>
            </a:r>
            <a:endParaRPr lang="en-IN" sz="1600">
              <a:solidFill>
                <a:schemeClr val="bg2"/>
              </a:solidFill>
              <a:effectLst/>
              <a:latin typeface="Roboto" panose="02000000000000000000" pitchFamily="2" charset="0"/>
            </a:endParaRPr>
          </a:p>
          <a:p>
            <a:pPr algn="just"/>
            <a:r>
              <a:rPr lang="en-IN" sz="1600" u="none" strike="noStrike">
                <a:solidFill>
                  <a:schemeClr val="bg2"/>
                </a:solidFill>
                <a:effectLst/>
                <a:latin typeface="Roboto" panose="02000000000000000000" pitchFamily="2" charset="0"/>
              </a:rPr>
              <a:t>General SEBI Guidelines for IPO</a:t>
            </a:r>
          </a:p>
          <a:p>
            <a:pPr algn="just"/>
            <a:r>
              <a:rPr lang="en-IN" sz="1600" u="none" strike="noStrike">
                <a:solidFill>
                  <a:schemeClr val="bg2"/>
                </a:solidFill>
                <a:effectLst/>
                <a:latin typeface="Roboto" panose="02000000000000000000" pitchFamily="2" charset="0"/>
              </a:rPr>
              <a:t>Conclusion</a:t>
            </a:r>
            <a:endParaRPr lang="en-IN" sz="1600">
              <a:solidFill>
                <a:schemeClr val="bg2"/>
              </a:solidFill>
              <a:effectLst/>
              <a:latin typeface="Roboto" panose="02000000000000000000" pitchFamily="2" charset="0"/>
            </a:endParaRPr>
          </a:p>
          <a:p>
            <a:endParaRPr lang="en-US" sz="2000" b="1">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675810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C13891C1-0152-45F2-AE28-B0391FAB4B7D}"/>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{ADE8DEC1-1BDB-4218-9FD3-ECDD4CB1963B}tf33552983_win32</Template>
  <TotalTime>683</TotalTime>
  <Words>4089</Words>
  <Application>Microsoft Office PowerPoint</Application>
  <PresentationFormat>Widescreen</PresentationFormat>
  <Paragraphs>286</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Arial</vt:lpstr>
      <vt:lpstr>Franklin Gothic Book</vt:lpstr>
      <vt:lpstr>Franklin Gothic Demi</vt:lpstr>
      <vt:lpstr>myFirstFont</vt:lpstr>
      <vt:lpstr>Open Sans</vt:lpstr>
      <vt:lpstr>Raleway</vt:lpstr>
      <vt:lpstr>Roboto</vt:lpstr>
      <vt:lpstr>Wingdings</vt:lpstr>
      <vt:lpstr>Wingdings 2</vt:lpstr>
      <vt:lpstr>DividendVTI</vt:lpstr>
      <vt:lpstr>SEBI’s Guidelines for IPO</vt:lpstr>
      <vt:lpstr>Table of Contents</vt:lpstr>
      <vt:lpstr>Table of Contents</vt:lpstr>
      <vt:lpstr>Public Issue/Offer </vt:lpstr>
      <vt:lpstr>Initial Public Offer &amp; Further Public Offer </vt:lpstr>
      <vt:lpstr>Benefits of Public Offer or Going Public </vt:lpstr>
      <vt:lpstr>Introduction to SEBI </vt:lpstr>
      <vt:lpstr>SEBI Guidelines for IPO in India </vt:lpstr>
      <vt:lpstr>Table of Contents</vt:lpstr>
      <vt:lpstr>SEBI Guidelines for IPO for Unlisted Companies </vt:lpstr>
      <vt:lpstr>Profitability Route – Entry Norm 1 </vt:lpstr>
      <vt:lpstr>Profitability Route – Entry Norm 1 (Contd.) </vt:lpstr>
      <vt:lpstr>QIB Route – Entry Norm II </vt:lpstr>
      <vt:lpstr>Appraisal Route – Entry Norm III </vt:lpstr>
      <vt:lpstr>SEBI Guidelines for Public Issue for Listed Companies</vt:lpstr>
      <vt:lpstr>Table of Contents</vt:lpstr>
      <vt:lpstr>Exempted Entities under the SEBI Guidelines for IPO </vt:lpstr>
      <vt:lpstr>Minimum Promoter’s Contribution and Lock-In </vt:lpstr>
      <vt:lpstr>General SEBI Guidelines for IPO A company that wants to make a public offer must also adhere to the following general SEBI guidelines for IPO in India:</vt:lpstr>
      <vt:lpstr>General SEBI Guidelines for IPO (2) </vt:lpstr>
      <vt:lpstr>General SEBI Guidelines for IPO (3) </vt:lpstr>
      <vt:lpstr>General SEBI Guidelines for IPO (4) </vt:lpstr>
      <vt:lpstr>Conclusion </vt:lpstr>
      <vt:lpstr>Sources </vt:lpstr>
      <vt:lpstr>Appendix</vt:lpstr>
      <vt:lpstr>SEBI Guidelines for Selling Shareholders </vt:lpstr>
      <vt:lpstr>Qualified Institutional Buyers (QIBs)  </vt:lpstr>
      <vt:lpstr>Types of Issues in Indian market </vt:lpstr>
      <vt:lpstr>Pricing of Issue </vt:lpstr>
      <vt:lpstr>Book Building Issue </vt:lpstr>
      <vt:lpstr>Private Placement </vt:lpstr>
      <vt:lpstr>KEY FINANCIAL TERMS</vt:lpstr>
      <vt:lpstr>KEY FINANCIAL TERMS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SEBI Guidelines for IPO</dc:title>
  <dc:creator>AMRIT GOSWAMI</dc:creator>
  <cp:lastModifiedBy>AMRIT GOSWAMI</cp:lastModifiedBy>
  <cp:revision>22</cp:revision>
  <dcterms:created xsi:type="dcterms:W3CDTF">2020-10-20T08:23:23Z</dcterms:created>
  <dcterms:modified xsi:type="dcterms:W3CDTF">2020-10-21T15:50:32Z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