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Josefin Slab"/>
      <p:regular r:id="rId46"/>
      <p:bold r:id="rId47"/>
      <p:italic r:id="rId48"/>
      <p:boldItalic r:id="rId49"/>
    </p:embeddedFont>
    <p:embeddedFont>
      <p:font typeface="Anton"/>
      <p:regular r:id="rId50"/>
    </p:embeddedFont>
    <p:embeddedFont>
      <p:font typeface="Staatliches"/>
      <p:regular r:id="rId51"/>
    </p:embeddedFont>
    <p:embeddedFont>
      <p:font typeface="Anaheim"/>
      <p:regular r:id="rId52"/>
    </p:embeddedFont>
    <p:embeddedFont>
      <p:font typeface="Abel"/>
      <p:regular r:id="rId53"/>
    </p:embeddedFont>
    <p:embeddedFont>
      <p:font typeface="Josefin Sans"/>
      <p:regular r:id="rId54"/>
      <p:bold r:id="rId55"/>
      <p:italic r:id="rId56"/>
      <p:boldItalic r:id="rId57"/>
    </p:embeddedFont>
    <p:embeddedFont>
      <p:font typeface="Unica One"/>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1287B0-1A08-4E8D-9C76-4C053630A861}">
  <a:tblStyle styleId="{2E1287B0-1A08-4E8D-9C76-4C053630A8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9" orient="horz"/>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slide" Target="slides/slide36.xml"/><Relationship Id="rId47" Type="http://schemas.openxmlformats.org/officeDocument/2006/relationships/font" Target="fonts/JosefinSlab-bold.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font" Target="fonts/Anton-regular.fntdata"/><Relationship Id="rId55" Type="http://schemas.openxmlformats.org/officeDocument/2006/relationships/font" Target="fonts/JosefinSans-bold.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53" Type="http://schemas.openxmlformats.org/officeDocument/2006/relationships/font" Target="fonts/Abel-regular.fntdata"/><Relationship Id="rId11" Type="http://schemas.openxmlformats.org/officeDocument/2006/relationships/slide" Target="slides/slide5.xml"/><Relationship Id="rId58" Type="http://schemas.openxmlformats.org/officeDocument/2006/relationships/font" Target="fonts/UnicaOne-regular.fntdata"/><Relationship Id="rId5" Type="http://schemas.openxmlformats.org/officeDocument/2006/relationships/slideMaster" Target="slideMasters/slideMaster1.xml"/><Relationship Id="rId61" Type="http://schemas.openxmlformats.org/officeDocument/2006/relationships/customXml" Target="../customXml/item3.xml"/><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font" Target="fonts/JosefinSlab-italic.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56" Type="http://schemas.openxmlformats.org/officeDocument/2006/relationships/font" Target="fonts/JosefinSans-italic.fntdata"/><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font" Target="fonts/Staatliches-regular.fntdata"/><Relationship Id="rId3" Type="http://schemas.openxmlformats.org/officeDocument/2006/relationships/presProps" Target="presProps.xml"/><Relationship Id="rId46" Type="http://schemas.openxmlformats.org/officeDocument/2006/relationships/font" Target="fonts/JosefinSlab-regular.fntdata"/><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59" Type="http://schemas.openxmlformats.org/officeDocument/2006/relationships/customXml" Target="../customXml/item1.xml"/><Relationship Id="rId41" Type="http://schemas.openxmlformats.org/officeDocument/2006/relationships/slide" Target="slides/slide35.xml"/><Relationship Id="rId20" Type="http://schemas.openxmlformats.org/officeDocument/2006/relationships/slide" Target="slides/slide14.xml"/><Relationship Id="rId54" Type="http://schemas.openxmlformats.org/officeDocument/2006/relationships/font" Target="fonts/JosefinSans-regular.fntdata"/><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font" Target="fonts/JosefinSlab-boldItalic.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font" Target="fonts/JosefinSans-boldItalic.fntdata"/><Relationship Id="rId15" Type="http://schemas.openxmlformats.org/officeDocument/2006/relationships/slide" Target="slides/slide9.xml"/><Relationship Id="rId44" Type="http://schemas.openxmlformats.org/officeDocument/2006/relationships/slide" Target="slides/slide38.xml"/><Relationship Id="rId31" Type="http://schemas.openxmlformats.org/officeDocument/2006/relationships/slide" Target="slides/slide25.xml"/><Relationship Id="rId52" Type="http://schemas.openxmlformats.org/officeDocument/2006/relationships/font" Target="fonts/Anaheim-regular.fntdata"/><Relationship Id="rId10" Type="http://schemas.openxmlformats.org/officeDocument/2006/relationships/slide" Target="slides/slide4.xml"/><Relationship Id="rId60" Type="http://schemas.openxmlformats.org/officeDocument/2006/relationships/customXml" Target="../customXml/item2.xml"/><Relationship Id="rId4" Type="http://schemas.openxmlformats.org/officeDocument/2006/relationships/tableStyles" Target="tableStyles.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a3ff8a2a34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a3ff8a2a34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a3ff8a2a34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a3ff8a2a34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a425819ec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a425819ec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a3ff8a2a34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a3ff8a2a34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a3ff8a2a34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a3ff8a2a34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a3fa814c7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a3fa814c7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a3fa814c7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a3fa814c7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9d5f6fe0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9d5f6fe0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a3fa814c7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a3fa814c7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a3fa814c7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a3fa814c7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a3fa814c73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a3fa814c73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a3fa814c73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a3fa814c73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a3fa814c73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a3fa814c7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a3fa814c7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a3fa814c7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a3fa814c73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a3fa814c73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5465e7bc0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5465e7bc0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a3fa814c73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a3fa814c73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a3fa814c73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a3fa814c73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a3fa814c73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a3fa814c73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a3fa814c7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a3fa814c7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a3fa814c73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a3fa814c73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a3fa814c73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a3fa814c73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a3fa814c73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a3fa814c73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ga3fa814c73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9" name="Google Shape;1809;ga3fa814c73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a425819ec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a425819ec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a425819ec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a425819ec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6202a3cc35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6202a3cc35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a425819e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a425819e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a425819eca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a425819eca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5465e7bc0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5465e7bc0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3ff8a2a34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3ff8a2a34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564156046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564156046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a3ff8a2a34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a3ff8a2a34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a3ff8a2a34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a3ff8a2a34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a3ff8a2a34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a3ff8a2a34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a3ff8a2a34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a3ff8a2a34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1" name="Google Shape;11;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73" name="Shape 73"/>
        <p:cNvGrpSpPr/>
        <p:nvPr/>
      </p:nvGrpSpPr>
      <p:grpSpPr>
        <a:xfrm>
          <a:off x="0" y="0"/>
          <a:ext cx="0" cy="0"/>
          <a:chOff x="0" y="0"/>
          <a:chExt cx="0" cy="0"/>
        </a:xfrm>
      </p:grpSpPr>
      <p:sp>
        <p:nvSpPr>
          <p:cNvPr id="74" name="Google Shape;7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75" name="Google Shape;75;p11"/>
          <p:cNvGrpSpPr/>
          <p:nvPr/>
        </p:nvGrpSpPr>
        <p:grpSpPr>
          <a:xfrm>
            <a:off x="429933" y="1083300"/>
            <a:ext cx="4465655" cy="3077191"/>
            <a:chOff x="1211784" y="1483576"/>
            <a:chExt cx="6753864" cy="2714769"/>
          </a:xfrm>
        </p:grpSpPr>
        <p:sp>
          <p:nvSpPr>
            <p:cNvPr id="76" name="Google Shape;76;p1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79" name="Shape 79"/>
        <p:cNvGrpSpPr/>
        <p:nvPr/>
      </p:nvGrpSpPr>
      <p:grpSpPr>
        <a:xfrm>
          <a:off x="0" y="0"/>
          <a:ext cx="0" cy="0"/>
          <a:chOff x="0" y="0"/>
          <a:chExt cx="0" cy="0"/>
        </a:xfrm>
      </p:grpSpPr>
      <p:sp>
        <p:nvSpPr>
          <p:cNvPr id="80" name="Google Shape;80;p1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3" name="Google Shape;8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86" name="Google Shape;86;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87" name="Google Shape;87;p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90" name="Google Shape;9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91" name="Shape 91"/>
        <p:cNvGrpSpPr/>
        <p:nvPr/>
      </p:nvGrpSpPr>
      <p:grpSpPr>
        <a:xfrm>
          <a:off x="0" y="0"/>
          <a:ext cx="0" cy="0"/>
          <a:chOff x="0" y="0"/>
          <a:chExt cx="0" cy="0"/>
        </a:xfrm>
      </p:grpSpPr>
      <p:sp>
        <p:nvSpPr>
          <p:cNvPr id="92" name="Google Shape;92;p1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95" name="Google Shape;95;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6" name="Google Shape;96;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7" name="Google Shape;97;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8" name="Google Shape;98;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9" name="Google Shape;99;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0" name="Google Shape;100;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01" name="Google Shape;101;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2" name="Google Shape;102;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03" name="Google Shape;103;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4" name="Google Shape;104;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05" name="Google Shape;105;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6" name="Google Shape;106;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07" name="Google Shape;10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108" name="Shape 108"/>
        <p:cNvGrpSpPr/>
        <p:nvPr/>
      </p:nvGrpSpPr>
      <p:grpSpPr>
        <a:xfrm>
          <a:off x="0" y="0"/>
          <a:ext cx="0" cy="0"/>
          <a:chOff x="0" y="0"/>
          <a:chExt cx="0" cy="0"/>
        </a:xfrm>
      </p:grpSpPr>
      <p:sp>
        <p:nvSpPr>
          <p:cNvPr id="109" name="Google Shape;109;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10" name="Google Shape;110;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1" name="Google Shape;111;p15"/>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14" name="Google Shape;114;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5" name="Google Shape;115;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16" name="Google Shape;116;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7" name="Google Shape;117;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118" name="Google Shape;11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19" name="Shape 119"/>
        <p:cNvGrpSpPr/>
        <p:nvPr/>
      </p:nvGrpSpPr>
      <p:grpSpPr>
        <a:xfrm>
          <a:off x="0" y="0"/>
          <a:ext cx="0" cy="0"/>
          <a:chOff x="0" y="0"/>
          <a:chExt cx="0" cy="0"/>
        </a:xfrm>
      </p:grpSpPr>
      <p:sp>
        <p:nvSpPr>
          <p:cNvPr id="120" name="Google Shape;120;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21" name="Google Shape;121;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22" name="Google Shape;122;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23" name="Google Shape;123;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24" name="Google Shape;124;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25" name="Google Shape;125;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26" name="Google Shape;12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27" name="Shape 127"/>
        <p:cNvGrpSpPr/>
        <p:nvPr/>
      </p:nvGrpSpPr>
      <p:grpSpPr>
        <a:xfrm>
          <a:off x="0" y="0"/>
          <a:ext cx="0" cy="0"/>
          <a:chOff x="0" y="0"/>
          <a:chExt cx="0" cy="0"/>
        </a:xfrm>
      </p:grpSpPr>
      <p:sp>
        <p:nvSpPr>
          <p:cNvPr id="128" name="Google Shape;128;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
        <p:nvSpPr>
          <p:cNvPr id="129" name="Google Shape;12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30" name="Shape 130"/>
        <p:cNvGrpSpPr/>
        <p:nvPr/>
      </p:nvGrpSpPr>
      <p:grpSpPr>
        <a:xfrm>
          <a:off x="0" y="0"/>
          <a:ext cx="0" cy="0"/>
          <a:chOff x="0" y="0"/>
          <a:chExt cx="0" cy="0"/>
        </a:xfrm>
      </p:grpSpPr>
      <p:sp>
        <p:nvSpPr>
          <p:cNvPr id="131" name="Google Shape;131;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32" name="Google Shape;132;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33" name="Google Shape;133;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34" name="Google Shape;134;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35" name="Google Shape;135;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36" name="Google Shape;136;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37" name="Google Shape;13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38" name="Shape 138"/>
        <p:cNvGrpSpPr/>
        <p:nvPr/>
      </p:nvGrpSpPr>
      <p:grpSpPr>
        <a:xfrm>
          <a:off x="0" y="0"/>
          <a:ext cx="0" cy="0"/>
          <a:chOff x="0" y="0"/>
          <a:chExt cx="0" cy="0"/>
        </a:xfrm>
      </p:grpSpPr>
      <p:sp>
        <p:nvSpPr>
          <p:cNvPr id="139" name="Google Shape;139;p1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42" name="Google Shape;142;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43" name="Google Shape;14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b="1" lang="en" sz="900">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rgbClr val="434343"/>
                </a:solidFill>
                <a:latin typeface="Anaheim"/>
                <a:ea typeface="Anaheim"/>
                <a:cs typeface="Anaheim"/>
                <a:sym typeface="Anaheim"/>
              </a:rPr>
              <a:t>, including icons by </a:t>
            </a:r>
            <a:r>
              <a:rPr b="1" lang="en" sz="900">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rgbClr val="434343"/>
                </a:solidFill>
                <a:latin typeface="Anaheim"/>
                <a:ea typeface="Anaheim"/>
                <a:cs typeface="Anaheim"/>
                <a:sym typeface="Anaheim"/>
              </a:rPr>
              <a:t>, and infographics &amp; images by </a:t>
            </a:r>
            <a:r>
              <a:rPr b="1" lang="en" sz="900">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b="1" lang="en" sz="900">
                <a:solidFill>
                  <a:srgbClr val="434343"/>
                </a:solidFill>
                <a:latin typeface="Anaheim"/>
                <a:ea typeface="Anaheim"/>
                <a:cs typeface="Anaheim"/>
                <a:sym typeface="Anaheim"/>
              </a:rPr>
              <a:t> </a:t>
            </a:r>
            <a:r>
              <a:rPr b="1" lang="en" sz="900">
                <a:solidFill>
                  <a:srgbClr val="434343"/>
                </a:solidFill>
                <a:uFill>
                  <a:noFill/>
                </a:uFill>
                <a:latin typeface="Anaheim"/>
                <a:ea typeface="Anaheim"/>
                <a:cs typeface="Anaheim"/>
                <a:sym typeface="Anaheim"/>
                <a:hlinkClick r:id="rId5">
                  <a:extLst>
                    <a:ext uri="{A12FA001-AC4F-418D-AE19-62706E023703}">
                      <ahyp:hlinkClr val="tx"/>
                    </a:ext>
                  </a:extLst>
                </a:hlinkClick>
              </a:rPr>
              <a:t>Stories</a:t>
            </a:r>
            <a:endParaRPr b="1" sz="700">
              <a:solidFill>
                <a:srgbClr val="434343"/>
              </a:solidFill>
              <a:latin typeface="Anaheim"/>
              <a:ea typeface="Anaheim"/>
              <a:cs typeface="Anaheim"/>
              <a:sym typeface="Anaheim"/>
            </a:endParaRPr>
          </a:p>
        </p:txBody>
      </p:sp>
      <p:sp>
        <p:nvSpPr>
          <p:cNvPr id="144" name="Google Shape;14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45" name="Shape 145"/>
        <p:cNvGrpSpPr/>
        <p:nvPr/>
      </p:nvGrpSpPr>
      <p:grpSpPr>
        <a:xfrm>
          <a:off x="0" y="0"/>
          <a:ext cx="0" cy="0"/>
          <a:chOff x="0" y="0"/>
          <a:chExt cx="0" cy="0"/>
        </a:xfrm>
      </p:grpSpPr>
      <p:sp>
        <p:nvSpPr>
          <p:cNvPr id="146" name="Google Shape;14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3" name="Shape 13"/>
        <p:cNvGrpSpPr/>
        <p:nvPr/>
      </p:nvGrpSpPr>
      <p:grpSpPr>
        <a:xfrm>
          <a:off x="0" y="0"/>
          <a:ext cx="0" cy="0"/>
          <a:chOff x="0" y="0"/>
          <a:chExt cx="0" cy="0"/>
        </a:xfrm>
      </p:grpSpPr>
      <p:sp>
        <p:nvSpPr>
          <p:cNvPr id="14" name="Google Shape;14;p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7" name="Google Shape;17;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18" name="Google Shape;1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9" name="Shape 19"/>
        <p:cNvGrpSpPr/>
        <p:nvPr/>
      </p:nvGrpSpPr>
      <p:grpSpPr>
        <a:xfrm>
          <a:off x="0" y="0"/>
          <a:ext cx="0" cy="0"/>
          <a:chOff x="0" y="0"/>
          <a:chExt cx="0" cy="0"/>
        </a:xfrm>
      </p:grpSpPr>
      <p:sp>
        <p:nvSpPr>
          <p:cNvPr id="20" name="Google Shape;20;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1" name="Google Shape;21;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2" name="Google Shape;22;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3" name="Google Shape;23;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4" name="Google Shape;24;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5" name="Google Shape;25;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6" name="Google Shape;26;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7" name="Google Shape;27;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8" name="Google Shape;2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29" name="Shape 29"/>
        <p:cNvGrpSpPr/>
        <p:nvPr/>
      </p:nvGrpSpPr>
      <p:grpSpPr>
        <a:xfrm>
          <a:off x="0" y="0"/>
          <a:ext cx="0" cy="0"/>
          <a:chOff x="0" y="0"/>
          <a:chExt cx="0" cy="0"/>
        </a:xfrm>
      </p:grpSpPr>
      <p:sp>
        <p:nvSpPr>
          <p:cNvPr id="30" name="Google Shape;30;p5"/>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32" name="Google Shape;32;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3" name="Google Shape;33;p5"/>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5" name="Shape 35"/>
        <p:cNvGrpSpPr/>
        <p:nvPr/>
      </p:nvGrpSpPr>
      <p:grpSpPr>
        <a:xfrm>
          <a:off x="0" y="0"/>
          <a:ext cx="0" cy="0"/>
          <a:chOff x="0" y="0"/>
          <a:chExt cx="0" cy="0"/>
        </a:xfrm>
      </p:grpSpPr>
      <p:grpSp>
        <p:nvGrpSpPr>
          <p:cNvPr id="36" name="Google Shape;36;p6"/>
          <p:cNvGrpSpPr/>
          <p:nvPr/>
        </p:nvGrpSpPr>
        <p:grpSpPr>
          <a:xfrm>
            <a:off x="948275" y="3046075"/>
            <a:ext cx="8195650" cy="465225"/>
            <a:chOff x="948275" y="3046075"/>
            <a:chExt cx="8195650" cy="465225"/>
          </a:xfrm>
        </p:grpSpPr>
        <p:sp>
          <p:nvSpPr>
            <p:cNvPr id="37" name="Google Shape;37;p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40" name="Google Shape;40;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
        <p:nvSpPr>
          <p:cNvPr id="41" name="Google Shape;4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42" name="Shape 42"/>
        <p:cNvGrpSpPr/>
        <p:nvPr/>
      </p:nvGrpSpPr>
      <p:grpSpPr>
        <a:xfrm>
          <a:off x="0" y="0"/>
          <a:ext cx="0" cy="0"/>
          <a:chOff x="0" y="0"/>
          <a:chExt cx="0" cy="0"/>
        </a:xfrm>
      </p:grpSpPr>
      <p:sp>
        <p:nvSpPr>
          <p:cNvPr id="43" name="Google Shape;43;p7"/>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45" name="Google Shape;45;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46" name="Google Shape;46;p7"/>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48" name="Shape 48"/>
        <p:cNvGrpSpPr/>
        <p:nvPr/>
      </p:nvGrpSpPr>
      <p:grpSpPr>
        <a:xfrm>
          <a:off x="0" y="0"/>
          <a:ext cx="0" cy="0"/>
          <a:chOff x="0" y="0"/>
          <a:chExt cx="0" cy="0"/>
        </a:xfrm>
      </p:grpSpPr>
      <p:sp>
        <p:nvSpPr>
          <p:cNvPr id="49" name="Google Shape;49;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50" name="Google Shape;50;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51" name="Google Shape;51;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52" name="Google Shape;52;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53" name="Google Shape;53;p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56" name="Google Shape;5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57" name="Shape 57"/>
        <p:cNvGrpSpPr/>
        <p:nvPr/>
      </p:nvGrpSpPr>
      <p:grpSpPr>
        <a:xfrm>
          <a:off x="0" y="0"/>
          <a:ext cx="0" cy="0"/>
          <a:chOff x="0" y="0"/>
          <a:chExt cx="0" cy="0"/>
        </a:xfrm>
      </p:grpSpPr>
      <p:sp>
        <p:nvSpPr>
          <p:cNvPr id="58" name="Google Shape;58;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9" name="Google Shape;59;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0" name="Google Shape;60;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61" name="Google Shape;61;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2" name="Google Shape;62;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63" name="Google Shape;63;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4" name="Google Shape;64;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65" name="Google Shape;65;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6" name="Google Shape;66;p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69" name="Google Shape;6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70" name="Shape 70"/>
        <p:cNvGrpSpPr/>
        <p:nvPr/>
      </p:nvGrpSpPr>
      <p:grpSpPr>
        <a:xfrm>
          <a:off x="0" y="0"/>
          <a:ext cx="0" cy="0"/>
          <a:chOff x="0" y="0"/>
          <a:chExt cx="0" cy="0"/>
        </a:xfrm>
      </p:grpSpPr>
      <p:sp>
        <p:nvSpPr>
          <p:cNvPr id="71" name="Google Shape;71;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
        <p:nvSpPr>
          <p:cNvPr id="72" name="Google Shape;7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indent="-304800" lvl="1" marL="914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indent="-304800" lvl="2" marL="1371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indent="-304800" lvl="3" marL="1828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indent="-304800" lvl="4" marL="22860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indent="-304800" lvl="5" marL="27432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indent="-304800" lvl="6" marL="3200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indent="-304800" lvl="7" marL="3657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indent="-304800" lvl="8" marL="411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3"/>
                </a:solidFill>
                <a:latin typeface="Anaheim"/>
                <a:ea typeface="Anaheim"/>
                <a:cs typeface="Anaheim"/>
                <a:sym typeface="Anaheim"/>
              </a:defRPr>
            </a:lvl1pPr>
            <a:lvl2pPr lvl="1" algn="r">
              <a:buNone/>
              <a:defRPr sz="1300">
                <a:solidFill>
                  <a:schemeClr val="accent3"/>
                </a:solidFill>
                <a:latin typeface="Anaheim"/>
                <a:ea typeface="Anaheim"/>
                <a:cs typeface="Anaheim"/>
                <a:sym typeface="Anaheim"/>
              </a:defRPr>
            </a:lvl2pPr>
            <a:lvl3pPr lvl="2" algn="r">
              <a:buNone/>
              <a:defRPr sz="1300">
                <a:solidFill>
                  <a:schemeClr val="accent3"/>
                </a:solidFill>
                <a:latin typeface="Anaheim"/>
                <a:ea typeface="Anaheim"/>
                <a:cs typeface="Anaheim"/>
                <a:sym typeface="Anaheim"/>
              </a:defRPr>
            </a:lvl3pPr>
            <a:lvl4pPr lvl="3" algn="r">
              <a:buNone/>
              <a:defRPr sz="1300">
                <a:solidFill>
                  <a:schemeClr val="accent3"/>
                </a:solidFill>
                <a:latin typeface="Anaheim"/>
                <a:ea typeface="Anaheim"/>
                <a:cs typeface="Anaheim"/>
                <a:sym typeface="Anaheim"/>
              </a:defRPr>
            </a:lvl4pPr>
            <a:lvl5pPr lvl="4" algn="r">
              <a:buNone/>
              <a:defRPr sz="1300">
                <a:solidFill>
                  <a:schemeClr val="accent3"/>
                </a:solidFill>
                <a:latin typeface="Anaheim"/>
                <a:ea typeface="Anaheim"/>
                <a:cs typeface="Anaheim"/>
                <a:sym typeface="Anaheim"/>
              </a:defRPr>
            </a:lvl5pPr>
            <a:lvl6pPr lvl="5" algn="r">
              <a:buNone/>
              <a:defRPr sz="1300">
                <a:solidFill>
                  <a:schemeClr val="accent3"/>
                </a:solidFill>
                <a:latin typeface="Anaheim"/>
                <a:ea typeface="Anaheim"/>
                <a:cs typeface="Anaheim"/>
                <a:sym typeface="Anaheim"/>
              </a:defRPr>
            </a:lvl6pPr>
            <a:lvl7pPr lvl="6" algn="r">
              <a:buNone/>
              <a:defRPr sz="1300">
                <a:solidFill>
                  <a:schemeClr val="accent3"/>
                </a:solidFill>
                <a:latin typeface="Anaheim"/>
                <a:ea typeface="Anaheim"/>
                <a:cs typeface="Anaheim"/>
                <a:sym typeface="Anaheim"/>
              </a:defRPr>
            </a:lvl7pPr>
            <a:lvl8pPr lvl="7" algn="r">
              <a:buNone/>
              <a:defRPr sz="1300">
                <a:solidFill>
                  <a:schemeClr val="accent3"/>
                </a:solidFill>
                <a:latin typeface="Anaheim"/>
                <a:ea typeface="Anaheim"/>
                <a:cs typeface="Anaheim"/>
                <a:sym typeface="Anaheim"/>
              </a:defRPr>
            </a:lvl8pPr>
            <a:lvl9pPr lvl="8" algn="r">
              <a:buNone/>
              <a:defRPr sz="1300">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2"/>
          <p:cNvSpPr txBox="1"/>
          <p:nvPr>
            <p:ph idx="1" type="subTitle"/>
          </p:nvPr>
        </p:nvSpPr>
        <p:spPr>
          <a:xfrm>
            <a:off x="833000" y="2385163"/>
            <a:ext cx="3326700" cy="3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and Salient features</a:t>
            </a:r>
            <a:endParaRPr/>
          </a:p>
        </p:txBody>
      </p:sp>
      <p:sp>
        <p:nvSpPr>
          <p:cNvPr id="154" name="Google Shape;154;p22"/>
          <p:cNvSpPr txBox="1"/>
          <p:nvPr>
            <p:ph type="ctrTitle"/>
          </p:nvPr>
        </p:nvSpPr>
        <p:spPr>
          <a:xfrm>
            <a:off x="833000" y="136113"/>
            <a:ext cx="3248400" cy="241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Hire-purchase and leasing</a:t>
            </a:r>
            <a:endParaRPr sz="4400"/>
          </a:p>
        </p:txBody>
      </p:sp>
      <p:grpSp>
        <p:nvGrpSpPr>
          <p:cNvPr id="155" name="Google Shape;155;p22"/>
          <p:cNvGrpSpPr/>
          <p:nvPr/>
        </p:nvGrpSpPr>
        <p:grpSpPr>
          <a:xfrm>
            <a:off x="8071692" y="3374463"/>
            <a:ext cx="777728" cy="1334382"/>
            <a:chOff x="7825967" y="3240163"/>
            <a:chExt cx="777728" cy="1334382"/>
          </a:xfrm>
        </p:grpSpPr>
        <p:sp>
          <p:nvSpPr>
            <p:cNvPr id="156" name="Google Shape;156;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2"/>
          <p:cNvSpPr/>
          <p:nvPr/>
        </p:nvSpPr>
        <p:spPr>
          <a:xfrm>
            <a:off x="3122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22"/>
          <p:cNvGrpSpPr/>
          <p:nvPr/>
        </p:nvGrpSpPr>
        <p:grpSpPr>
          <a:xfrm>
            <a:off x="3929256" y="3919614"/>
            <a:ext cx="576962" cy="773332"/>
            <a:chOff x="3429656" y="3785314"/>
            <a:chExt cx="576962" cy="773332"/>
          </a:xfrm>
        </p:grpSpPr>
        <p:sp>
          <p:nvSpPr>
            <p:cNvPr id="164" name="Google Shape;164;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22"/>
          <p:cNvGrpSpPr/>
          <p:nvPr/>
        </p:nvGrpSpPr>
        <p:grpSpPr>
          <a:xfrm flipH="1">
            <a:off x="7025207" y="1911354"/>
            <a:ext cx="1520787" cy="2773390"/>
            <a:chOff x="-823767" y="1667843"/>
            <a:chExt cx="1580203" cy="2881743"/>
          </a:xfrm>
        </p:grpSpPr>
        <p:sp>
          <p:nvSpPr>
            <p:cNvPr id="171" name="Google Shape;171;p22"/>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22"/>
          <p:cNvPicPr preferRelativeResize="0"/>
          <p:nvPr/>
        </p:nvPicPr>
        <p:blipFill>
          <a:blip r:embed="rId3">
            <a:alphaModFix/>
          </a:blip>
          <a:stretch>
            <a:fillRect/>
          </a:stretch>
        </p:blipFill>
        <p:spPr>
          <a:xfrm>
            <a:off x="4768452" y="704713"/>
            <a:ext cx="2181475" cy="2823737"/>
          </a:xfrm>
          <a:prstGeom prst="rect">
            <a:avLst/>
          </a:prstGeom>
          <a:noFill/>
          <a:ln>
            <a:noFill/>
          </a:ln>
        </p:spPr>
      </p:pic>
      <p:sp>
        <p:nvSpPr>
          <p:cNvPr id="323" name="Google Shape;323;p22"/>
          <p:cNvSpPr txBox="1"/>
          <p:nvPr/>
        </p:nvSpPr>
        <p:spPr>
          <a:xfrm>
            <a:off x="877225" y="2781300"/>
            <a:ext cx="3128100" cy="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Assignment-2 (FIM), Autumn 2020</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Presentation date - ?? OCT 2020</a:t>
            </a:r>
            <a:endParaRPr>
              <a:latin typeface="Anaheim"/>
              <a:ea typeface="Anaheim"/>
              <a:cs typeface="Anaheim"/>
              <a:sym typeface="Anaheim"/>
            </a:endParaRPr>
          </a:p>
          <a:p>
            <a:pPr indent="0" lvl="0" marL="0" rtl="0" algn="l">
              <a:spcBef>
                <a:spcPts val="0"/>
              </a:spcBef>
              <a:spcAft>
                <a:spcPts val="0"/>
              </a:spcAft>
              <a:buNone/>
            </a:pPr>
            <a:r>
              <a:rPr b="1" lang="en" u="sng">
                <a:latin typeface="Anaheim"/>
                <a:ea typeface="Anaheim"/>
                <a:cs typeface="Anaheim"/>
                <a:sym typeface="Anaheim"/>
              </a:rPr>
              <a:t>Group 12</a:t>
            </a:r>
            <a:endParaRPr b="1" u="sng">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Aniket Niranjan Mishra, 17MT3FP20</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Atharva Wagle, 17CH3FP07</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Umang Pandey, 19ME10075</a:t>
            </a:r>
            <a:endParaRPr>
              <a:latin typeface="Anaheim"/>
              <a:ea typeface="Anaheim"/>
              <a:cs typeface="Anaheim"/>
              <a:sym typeface="Anaheim"/>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5" name="Shape 645"/>
        <p:cNvGrpSpPr/>
        <p:nvPr/>
      </p:nvGrpSpPr>
      <p:grpSpPr>
        <a:xfrm>
          <a:off x="0" y="0"/>
          <a:ext cx="0" cy="0"/>
          <a:chOff x="0" y="0"/>
          <a:chExt cx="0" cy="0"/>
        </a:xfrm>
      </p:grpSpPr>
      <p:sp>
        <p:nvSpPr>
          <p:cNvPr id="646" name="Google Shape;646;p31"/>
          <p:cNvSpPr/>
          <p:nvPr/>
        </p:nvSpPr>
        <p:spPr>
          <a:xfrm>
            <a:off x="1307380" y="19262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5079781" y="19262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1257039" y="18800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5029440" y="18800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txBox="1"/>
          <p:nvPr>
            <p:ph type="ctrTitle"/>
          </p:nvPr>
        </p:nvSpPr>
        <p:spPr>
          <a:xfrm>
            <a:off x="1158411" y="273232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DIRECT</a:t>
            </a:r>
            <a:endParaRPr/>
          </a:p>
        </p:txBody>
      </p:sp>
      <p:sp>
        <p:nvSpPr>
          <p:cNvPr id="651" name="Google Shape;651;p31"/>
          <p:cNvSpPr txBox="1"/>
          <p:nvPr>
            <p:ph idx="2" type="ctrTitle"/>
          </p:nvPr>
        </p:nvSpPr>
        <p:spPr>
          <a:xfrm>
            <a:off x="4938415" y="272927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INDIRECT</a:t>
            </a:r>
            <a:endParaRPr/>
          </a:p>
        </p:txBody>
      </p:sp>
      <p:sp>
        <p:nvSpPr>
          <p:cNvPr id="652" name="Google Shape;652;p31"/>
          <p:cNvSpPr txBox="1"/>
          <p:nvPr>
            <p:ph idx="3" type="subTitle"/>
          </p:nvPr>
        </p:nvSpPr>
        <p:spPr>
          <a:xfrm>
            <a:off x="4938425" y="3041850"/>
            <a:ext cx="3805500" cy="833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300">
                <a:solidFill>
                  <a:srgbClr val="000000"/>
                </a:solidFill>
              </a:rPr>
              <a:t>T</a:t>
            </a:r>
            <a:r>
              <a:rPr lang="en" sz="1300">
                <a:solidFill>
                  <a:srgbClr val="000000"/>
                </a:solidFill>
              </a:rPr>
              <a:t>he third entity (lender, a financial institution) purchases goods on behalf of the customer and gets into this agreement with the customer.</a:t>
            </a:r>
            <a:endParaRPr sz="1300">
              <a:solidFill>
                <a:srgbClr val="000000"/>
              </a:solidFill>
            </a:endParaRPr>
          </a:p>
          <a:p>
            <a:pPr indent="-304800" lvl="0" marL="457200" rtl="0" algn="l">
              <a:spcBef>
                <a:spcPts val="0"/>
              </a:spcBef>
              <a:spcAft>
                <a:spcPts val="0"/>
              </a:spcAft>
              <a:buClr>
                <a:srgbClr val="000000"/>
              </a:buClr>
              <a:buSzPts val="1200"/>
              <a:buChar char="●"/>
            </a:pPr>
            <a:r>
              <a:rPr lang="en" sz="1300">
                <a:solidFill>
                  <a:srgbClr val="000000"/>
                </a:solidFill>
              </a:rPr>
              <a:t>The lender owns the ownership of goods, pays the purchase price to the seller and get it recovered from the customer.</a:t>
            </a:r>
            <a:endParaRPr sz="1300">
              <a:solidFill>
                <a:srgbClr val="000000"/>
              </a:solidFill>
            </a:endParaRPr>
          </a:p>
          <a:p>
            <a:pPr indent="-304800" lvl="0" marL="457200" rtl="0" algn="l">
              <a:spcBef>
                <a:spcPts val="0"/>
              </a:spcBef>
              <a:spcAft>
                <a:spcPts val="0"/>
              </a:spcAft>
              <a:buClr>
                <a:srgbClr val="000000"/>
              </a:buClr>
              <a:buSzPts val="1200"/>
              <a:buChar char="●"/>
            </a:pPr>
            <a:r>
              <a:rPr lang="en" sz="1300">
                <a:solidFill>
                  <a:srgbClr val="000000"/>
                </a:solidFill>
              </a:rPr>
              <a:t>Credit risk is assumed by the lender.</a:t>
            </a:r>
            <a:endParaRPr sz="1300">
              <a:solidFill>
                <a:srgbClr val="000000"/>
              </a:solidFill>
            </a:endParaRPr>
          </a:p>
        </p:txBody>
      </p:sp>
      <p:sp>
        <p:nvSpPr>
          <p:cNvPr id="653" name="Google Shape;653;p31"/>
          <p:cNvSpPr txBox="1"/>
          <p:nvPr>
            <p:ph idx="1" type="subTitle"/>
          </p:nvPr>
        </p:nvSpPr>
        <p:spPr>
          <a:xfrm>
            <a:off x="1158425" y="3046323"/>
            <a:ext cx="2948400" cy="833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300">
                <a:solidFill>
                  <a:srgbClr val="000000"/>
                </a:solidFill>
              </a:rPr>
              <a:t>Purchaser himself enters into this agreement with the seller and pays instalments to the seller.</a:t>
            </a:r>
            <a:endParaRPr sz="1300">
              <a:solidFill>
                <a:srgbClr val="000000"/>
              </a:solidFill>
            </a:endParaRPr>
          </a:p>
          <a:p>
            <a:pPr indent="-304800" lvl="0" marL="457200" rtl="0" algn="l">
              <a:spcBef>
                <a:spcPts val="0"/>
              </a:spcBef>
              <a:spcAft>
                <a:spcPts val="0"/>
              </a:spcAft>
              <a:buClr>
                <a:srgbClr val="000000"/>
              </a:buClr>
              <a:buSzPts val="1200"/>
              <a:buChar char="●"/>
            </a:pPr>
            <a:r>
              <a:rPr lang="en" sz="1300">
                <a:solidFill>
                  <a:srgbClr val="000000"/>
                </a:solidFill>
              </a:rPr>
              <a:t>Credit risk is assumed by the seller.</a:t>
            </a:r>
            <a:endParaRPr sz="1300">
              <a:solidFill>
                <a:srgbClr val="000000"/>
              </a:solidFill>
            </a:endParaRPr>
          </a:p>
        </p:txBody>
      </p:sp>
      <p:grpSp>
        <p:nvGrpSpPr>
          <p:cNvPr id="654" name="Google Shape;654;p31"/>
          <p:cNvGrpSpPr/>
          <p:nvPr/>
        </p:nvGrpSpPr>
        <p:grpSpPr>
          <a:xfrm>
            <a:off x="5191213" y="2018025"/>
            <a:ext cx="368825" cy="368125"/>
            <a:chOff x="3231450" y="1518325"/>
            <a:chExt cx="368825" cy="368125"/>
          </a:xfrm>
        </p:grpSpPr>
        <p:sp>
          <p:nvSpPr>
            <p:cNvPr id="655" name="Google Shape;655;p31"/>
            <p:cNvSpPr/>
            <p:nvPr/>
          </p:nvSpPr>
          <p:spPr>
            <a:xfrm>
              <a:off x="3276925" y="1649400"/>
              <a:ext cx="323350" cy="237050"/>
            </a:xfrm>
            <a:custGeom>
              <a:rect b="b" l="l" r="r" t="t"/>
              <a:pathLst>
                <a:path extrusionOk="0" h="9482" w="12934">
                  <a:moveTo>
                    <a:pt x="10906" y="0"/>
                  </a:moveTo>
                  <a:cubicBezTo>
                    <a:pt x="10795" y="0"/>
                    <a:pt x="10684" y="73"/>
                    <a:pt x="10684" y="220"/>
                  </a:cubicBezTo>
                  <a:lnTo>
                    <a:pt x="10684" y="929"/>
                  </a:lnTo>
                  <a:cubicBezTo>
                    <a:pt x="10684" y="957"/>
                    <a:pt x="10694" y="985"/>
                    <a:pt x="10713" y="1023"/>
                  </a:cubicBezTo>
                  <a:cubicBezTo>
                    <a:pt x="10864" y="1345"/>
                    <a:pt x="10987" y="1675"/>
                    <a:pt x="11081" y="2025"/>
                  </a:cubicBezTo>
                  <a:lnTo>
                    <a:pt x="11081" y="2809"/>
                  </a:lnTo>
                  <a:cubicBezTo>
                    <a:pt x="11081" y="2956"/>
                    <a:pt x="11190" y="3029"/>
                    <a:pt x="11299" y="3029"/>
                  </a:cubicBezTo>
                  <a:cubicBezTo>
                    <a:pt x="11407" y="3029"/>
                    <a:pt x="11516" y="2956"/>
                    <a:pt x="11516" y="2809"/>
                  </a:cubicBezTo>
                  <a:lnTo>
                    <a:pt x="11516" y="2214"/>
                  </a:lnTo>
                  <a:lnTo>
                    <a:pt x="12489" y="2214"/>
                  </a:lnTo>
                  <a:lnTo>
                    <a:pt x="12489" y="4992"/>
                  </a:lnTo>
                  <a:lnTo>
                    <a:pt x="11431" y="4992"/>
                  </a:lnTo>
                  <a:lnTo>
                    <a:pt x="11431" y="4303"/>
                  </a:lnTo>
                  <a:cubicBezTo>
                    <a:pt x="11431" y="4156"/>
                    <a:pt x="11322" y="4083"/>
                    <a:pt x="11214" y="4083"/>
                  </a:cubicBezTo>
                  <a:cubicBezTo>
                    <a:pt x="11105" y="4083"/>
                    <a:pt x="10996" y="4156"/>
                    <a:pt x="10996" y="4303"/>
                  </a:cubicBezTo>
                  <a:lnTo>
                    <a:pt x="10996" y="5181"/>
                  </a:lnTo>
                  <a:cubicBezTo>
                    <a:pt x="10798" y="5777"/>
                    <a:pt x="10514" y="6334"/>
                    <a:pt x="10136" y="6835"/>
                  </a:cubicBezTo>
                  <a:cubicBezTo>
                    <a:pt x="10108" y="6873"/>
                    <a:pt x="10089" y="6911"/>
                    <a:pt x="10089" y="6968"/>
                  </a:cubicBezTo>
                  <a:lnTo>
                    <a:pt x="10089" y="9047"/>
                  </a:lnTo>
                  <a:lnTo>
                    <a:pt x="7991" y="9047"/>
                  </a:lnTo>
                  <a:lnTo>
                    <a:pt x="7991" y="7478"/>
                  </a:lnTo>
                  <a:cubicBezTo>
                    <a:pt x="7991" y="7354"/>
                    <a:pt x="7889" y="7255"/>
                    <a:pt x="7774" y="7255"/>
                  </a:cubicBezTo>
                  <a:cubicBezTo>
                    <a:pt x="7749" y="7255"/>
                    <a:pt x="7723" y="7260"/>
                    <a:pt x="7698" y="7270"/>
                  </a:cubicBezTo>
                  <a:lnTo>
                    <a:pt x="7641" y="7289"/>
                  </a:lnTo>
                  <a:cubicBezTo>
                    <a:pt x="6989" y="7536"/>
                    <a:pt x="6302" y="7659"/>
                    <a:pt x="5615" y="7659"/>
                  </a:cubicBezTo>
                  <a:cubicBezTo>
                    <a:pt x="4908" y="7659"/>
                    <a:pt x="4201" y="7529"/>
                    <a:pt x="3530" y="7270"/>
                  </a:cubicBezTo>
                  <a:cubicBezTo>
                    <a:pt x="3504" y="7259"/>
                    <a:pt x="3477" y="7254"/>
                    <a:pt x="3450" y="7254"/>
                  </a:cubicBezTo>
                  <a:cubicBezTo>
                    <a:pt x="3337" y="7254"/>
                    <a:pt x="3237" y="7348"/>
                    <a:pt x="3237" y="7478"/>
                  </a:cubicBezTo>
                  <a:lnTo>
                    <a:pt x="3237" y="9047"/>
                  </a:lnTo>
                  <a:lnTo>
                    <a:pt x="1130" y="9047"/>
                  </a:lnTo>
                  <a:lnTo>
                    <a:pt x="1130" y="6968"/>
                  </a:lnTo>
                  <a:cubicBezTo>
                    <a:pt x="1130" y="6920"/>
                    <a:pt x="1120" y="6873"/>
                    <a:pt x="1092" y="6835"/>
                  </a:cubicBezTo>
                  <a:cubicBezTo>
                    <a:pt x="846" y="6514"/>
                    <a:pt x="648" y="6174"/>
                    <a:pt x="478" y="5805"/>
                  </a:cubicBezTo>
                  <a:cubicBezTo>
                    <a:pt x="435" y="5714"/>
                    <a:pt x="360" y="5675"/>
                    <a:pt x="284" y="5675"/>
                  </a:cubicBezTo>
                  <a:cubicBezTo>
                    <a:pt x="142" y="5675"/>
                    <a:pt x="0" y="5812"/>
                    <a:pt x="81" y="5985"/>
                  </a:cubicBezTo>
                  <a:cubicBezTo>
                    <a:pt x="251" y="6353"/>
                    <a:pt x="459" y="6712"/>
                    <a:pt x="695" y="7034"/>
                  </a:cubicBezTo>
                  <a:lnTo>
                    <a:pt x="695" y="9264"/>
                  </a:lnTo>
                  <a:cubicBezTo>
                    <a:pt x="695" y="9387"/>
                    <a:pt x="790" y="9482"/>
                    <a:pt x="912" y="9482"/>
                  </a:cubicBezTo>
                  <a:lnTo>
                    <a:pt x="3455" y="9482"/>
                  </a:lnTo>
                  <a:cubicBezTo>
                    <a:pt x="3577" y="9482"/>
                    <a:pt x="3672" y="9387"/>
                    <a:pt x="3672" y="9264"/>
                  </a:cubicBezTo>
                  <a:lnTo>
                    <a:pt x="3672" y="7790"/>
                  </a:lnTo>
                  <a:cubicBezTo>
                    <a:pt x="4300" y="7993"/>
                    <a:pt x="4955" y="8095"/>
                    <a:pt x="5611" y="8095"/>
                  </a:cubicBezTo>
                  <a:cubicBezTo>
                    <a:pt x="6266" y="8095"/>
                    <a:pt x="6923" y="7993"/>
                    <a:pt x="7556" y="7790"/>
                  </a:cubicBezTo>
                  <a:lnTo>
                    <a:pt x="7556" y="9264"/>
                  </a:lnTo>
                  <a:cubicBezTo>
                    <a:pt x="7556" y="9387"/>
                    <a:pt x="7651" y="9482"/>
                    <a:pt x="7774" y="9482"/>
                  </a:cubicBezTo>
                  <a:lnTo>
                    <a:pt x="10316" y="9482"/>
                  </a:lnTo>
                  <a:cubicBezTo>
                    <a:pt x="10439" y="9482"/>
                    <a:pt x="10533" y="9387"/>
                    <a:pt x="10533" y="9264"/>
                  </a:cubicBezTo>
                  <a:lnTo>
                    <a:pt x="10533" y="7034"/>
                  </a:lnTo>
                  <a:cubicBezTo>
                    <a:pt x="10892" y="6542"/>
                    <a:pt x="11176" y="6004"/>
                    <a:pt x="11374" y="5427"/>
                  </a:cubicBezTo>
                  <a:lnTo>
                    <a:pt x="12707" y="5427"/>
                  </a:lnTo>
                  <a:cubicBezTo>
                    <a:pt x="12830" y="5427"/>
                    <a:pt x="12924" y="5333"/>
                    <a:pt x="12934" y="5210"/>
                  </a:cubicBezTo>
                  <a:lnTo>
                    <a:pt x="12934" y="1997"/>
                  </a:lnTo>
                  <a:cubicBezTo>
                    <a:pt x="12934" y="1879"/>
                    <a:pt x="12838" y="1779"/>
                    <a:pt x="12722" y="1779"/>
                  </a:cubicBezTo>
                  <a:cubicBezTo>
                    <a:pt x="12717" y="1779"/>
                    <a:pt x="12712" y="1779"/>
                    <a:pt x="12707" y="1779"/>
                  </a:cubicBezTo>
                  <a:lnTo>
                    <a:pt x="11459" y="1779"/>
                  </a:lnTo>
                  <a:cubicBezTo>
                    <a:pt x="11374" y="1467"/>
                    <a:pt x="11261" y="1165"/>
                    <a:pt x="11129" y="881"/>
                  </a:cubicBezTo>
                  <a:lnTo>
                    <a:pt x="11129" y="220"/>
                  </a:lnTo>
                  <a:cubicBezTo>
                    <a:pt x="11129" y="73"/>
                    <a:pt x="11017" y="0"/>
                    <a:pt x="10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3231450" y="1590950"/>
              <a:ext cx="323700" cy="191950"/>
            </a:xfrm>
            <a:custGeom>
              <a:rect b="b" l="l" r="r" t="t"/>
              <a:pathLst>
                <a:path extrusionOk="0" h="7678" w="12948">
                  <a:moveTo>
                    <a:pt x="7717" y="0"/>
                  </a:moveTo>
                  <a:cubicBezTo>
                    <a:pt x="5715" y="0"/>
                    <a:pt x="3751" y="926"/>
                    <a:pt x="2486" y="2643"/>
                  </a:cubicBezTo>
                  <a:cubicBezTo>
                    <a:pt x="2297" y="2889"/>
                    <a:pt x="2127" y="3163"/>
                    <a:pt x="1975" y="3437"/>
                  </a:cubicBezTo>
                  <a:cubicBezTo>
                    <a:pt x="1682" y="3957"/>
                    <a:pt x="1484" y="4524"/>
                    <a:pt x="1380" y="5119"/>
                  </a:cubicBezTo>
                  <a:cubicBezTo>
                    <a:pt x="1328" y="5124"/>
                    <a:pt x="1264" y="5129"/>
                    <a:pt x="1195" y="5129"/>
                  </a:cubicBezTo>
                  <a:cubicBezTo>
                    <a:pt x="1024" y="5129"/>
                    <a:pt x="819" y="5101"/>
                    <a:pt x="671" y="4987"/>
                  </a:cubicBezTo>
                  <a:cubicBezTo>
                    <a:pt x="520" y="4864"/>
                    <a:pt x="444" y="4665"/>
                    <a:pt x="444" y="4382"/>
                  </a:cubicBezTo>
                  <a:cubicBezTo>
                    <a:pt x="444" y="4235"/>
                    <a:pt x="333" y="4162"/>
                    <a:pt x="222" y="4162"/>
                  </a:cubicBezTo>
                  <a:cubicBezTo>
                    <a:pt x="111" y="4162"/>
                    <a:pt x="0" y="4235"/>
                    <a:pt x="0" y="4382"/>
                  </a:cubicBezTo>
                  <a:cubicBezTo>
                    <a:pt x="0" y="4807"/>
                    <a:pt x="132" y="5119"/>
                    <a:pt x="397" y="5327"/>
                  </a:cubicBezTo>
                  <a:cubicBezTo>
                    <a:pt x="621" y="5480"/>
                    <a:pt x="888" y="5564"/>
                    <a:pt x="1158" y="5564"/>
                  </a:cubicBezTo>
                  <a:cubicBezTo>
                    <a:pt x="1172" y="5564"/>
                    <a:pt x="1186" y="5564"/>
                    <a:pt x="1200" y="5563"/>
                  </a:cubicBezTo>
                  <a:lnTo>
                    <a:pt x="1333" y="5563"/>
                  </a:lnTo>
                  <a:cubicBezTo>
                    <a:pt x="1314" y="5781"/>
                    <a:pt x="1304" y="6007"/>
                    <a:pt x="1323" y="6225"/>
                  </a:cubicBezTo>
                  <a:cubicBezTo>
                    <a:pt x="1342" y="6678"/>
                    <a:pt x="1437" y="7123"/>
                    <a:pt x="1607" y="7538"/>
                  </a:cubicBezTo>
                  <a:cubicBezTo>
                    <a:pt x="1648" y="7637"/>
                    <a:pt x="1725" y="7678"/>
                    <a:pt x="1802" y="7678"/>
                  </a:cubicBezTo>
                  <a:cubicBezTo>
                    <a:pt x="1941" y="7678"/>
                    <a:pt x="2080" y="7547"/>
                    <a:pt x="2013" y="7378"/>
                  </a:cubicBezTo>
                  <a:cubicBezTo>
                    <a:pt x="1862" y="7000"/>
                    <a:pt x="1777" y="6603"/>
                    <a:pt x="1758" y="6196"/>
                  </a:cubicBezTo>
                  <a:cubicBezTo>
                    <a:pt x="1711" y="5299"/>
                    <a:pt x="1919" y="4420"/>
                    <a:pt x="2363" y="3645"/>
                  </a:cubicBezTo>
                  <a:cubicBezTo>
                    <a:pt x="2505" y="3380"/>
                    <a:pt x="2665" y="3134"/>
                    <a:pt x="2835" y="2889"/>
                  </a:cubicBezTo>
                  <a:cubicBezTo>
                    <a:pt x="4020" y="1295"/>
                    <a:pt x="5851" y="436"/>
                    <a:pt x="7716" y="436"/>
                  </a:cubicBezTo>
                  <a:cubicBezTo>
                    <a:pt x="8782" y="436"/>
                    <a:pt x="9858" y="717"/>
                    <a:pt x="10831" y="1301"/>
                  </a:cubicBezTo>
                  <a:cubicBezTo>
                    <a:pt x="10878" y="1329"/>
                    <a:pt x="10916" y="1358"/>
                    <a:pt x="10963" y="1386"/>
                  </a:cubicBezTo>
                  <a:cubicBezTo>
                    <a:pt x="11001" y="1417"/>
                    <a:pt x="11050" y="1432"/>
                    <a:pt x="11097" y="1432"/>
                  </a:cubicBezTo>
                  <a:cubicBezTo>
                    <a:pt x="11167" y="1432"/>
                    <a:pt x="11236" y="1400"/>
                    <a:pt x="11275" y="1339"/>
                  </a:cubicBezTo>
                  <a:cubicBezTo>
                    <a:pt x="11530" y="961"/>
                    <a:pt x="11955" y="743"/>
                    <a:pt x="12409" y="734"/>
                  </a:cubicBezTo>
                  <a:lnTo>
                    <a:pt x="12503" y="734"/>
                  </a:lnTo>
                  <a:lnTo>
                    <a:pt x="12503" y="1821"/>
                  </a:lnTo>
                  <a:cubicBezTo>
                    <a:pt x="12503" y="1967"/>
                    <a:pt x="12614" y="2040"/>
                    <a:pt x="12725" y="2040"/>
                  </a:cubicBezTo>
                  <a:cubicBezTo>
                    <a:pt x="12836" y="2040"/>
                    <a:pt x="12948" y="1967"/>
                    <a:pt x="12948" y="1821"/>
                  </a:cubicBezTo>
                  <a:lnTo>
                    <a:pt x="12948" y="526"/>
                  </a:lnTo>
                  <a:cubicBezTo>
                    <a:pt x="12948" y="403"/>
                    <a:pt x="12844" y="299"/>
                    <a:pt x="12721" y="299"/>
                  </a:cubicBezTo>
                  <a:lnTo>
                    <a:pt x="12409" y="299"/>
                  </a:lnTo>
                  <a:cubicBezTo>
                    <a:pt x="11889" y="299"/>
                    <a:pt x="11388" y="526"/>
                    <a:pt x="11048" y="923"/>
                  </a:cubicBezTo>
                  <a:cubicBezTo>
                    <a:pt x="10006" y="299"/>
                    <a:pt x="8856" y="0"/>
                    <a:pt x="77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3500075" y="1685375"/>
              <a:ext cx="34750" cy="56725"/>
            </a:xfrm>
            <a:custGeom>
              <a:rect b="b" l="l" r="r" t="t"/>
              <a:pathLst>
                <a:path extrusionOk="0" h="2269" w="1390">
                  <a:moveTo>
                    <a:pt x="695" y="439"/>
                  </a:moveTo>
                  <a:cubicBezTo>
                    <a:pt x="816" y="439"/>
                    <a:pt x="936" y="520"/>
                    <a:pt x="936" y="680"/>
                  </a:cubicBezTo>
                  <a:lnTo>
                    <a:pt x="936" y="1559"/>
                  </a:lnTo>
                  <a:cubicBezTo>
                    <a:pt x="936" y="1720"/>
                    <a:pt x="816" y="1800"/>
                    <a:pt x="695" y="1800"/>
                  </a:cubicBezTo>
                  <a:cubicBezTo>
                    <a:pt x="575" y="1800"/>
                    <a:pt x="454" y="1720"/>
                    <a:pt x="454" y="1559"/>
                  </a:cubicBezTo>
                  <a:lnTo>
                    <a:pt x="454" y="680"/>
                  </a:lnTo>
                  <a:cubicBezTo>
                    <a:pt x="454" y="520"/>
                    <a:pt x="575" y="439"/>
                    <a:pt x="695" y="439"/>
                  </a:cubicBezTo>
                  <a:close/>
                  <a:moveTo>
                    <a:pt x="700" y="0"/>
                  </a:moveTo>
                  <a:cubicBezTo>
                    <a:pt x="322" y="0"/>
                    <a:pt x="19" y="302"/>
                    <a:pt x="19" y="680"/>
                  </a:cubicBezTo>
                  <a:lnTo>
                    <a:pt x="19" y="1559"/>
                  </a:lnTo>
                  <a:cubicBezTo>
                    <a:pt x="1" y="1947"/>
                    <a:pt x="312" y="2268"/>
                    <a:pt x="690" y="2268"/>
                  </a:cubicBezTo>
                  <a:cubicBezTo>
                    <a:pt x="1078" y="2268"/>
                    <a:pt x="1390" y="1947"/>
                    <a:pt x="1371" y="1559"/>
                  </a:cubicBezTo>
                  <a:lnTo>
                    <a:pt x="1371" y="680"/>
                  </a:lnTo>
                  <a:cubicBezTo>
                    <a:pt x="1371" y="302"/>
                    <a:pt x="1068" y="0"/>
                    <a:pt x="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3341075" y="1518325"/>
              <a:ext cx="127375" cy="79875"/>
            </a:xfrm>
            <a:custGeom>
              <a:rect b="b" l="l" r="r" t="t"/>
              <a:pathLst>
                <a:path extrusionOk="0" h="3195" w="5095">
                  <a:moveTo>
                    <a:pt x="2656" y="0"/>
                  </a:moveTo>
                  <a:cubicBezTo>
                    <a:pt x="1078" y="0"/>
                    <a:pt x="0" y="1588"/>
                    <a:pt x="577" y="3053"/>
                  </a:cubicBezTo>
                  <a:cubicBezTo>
                    <a:pt x="615" y="3153"/>
                    <a:pt x="694" y="3195"/>
                    <a:pt x="774" y="3195"/>
                  </a:cubicBezTo>
                  <a:cubicBezTo>
                    <a:pt x="913" y="3195"/>
                    <a:pt x="1055" y="3067"/>
                    <a:pt x="983" y="2892"/>
                  </a:cubicBezTo>
                  <a:cubicBezTo>
                    <a:pt x="548" y="1787"/>
                    <a:pt x="1286" y="567"/>
                    <a:pt x="2467" y="445"/>
                  </a:cubicBezTo>
                  <a:cubicBezTo>
                    <a:pt x="2531" y="438"/>
                    <a:pt x="2594" y="435"/>
                    <a:pt x="2657" y="435"/>
                  </a:cubicBezTo>
                  <a:cubicBezTo>
                    <a:pt x="3758" y="435"/>
                    <a:pt x="4611" y="1434"/>
                    <a:pt x="4423" y="2543"/>
                  </a:cubicBezTo>
                  <a:cubicBezTo>
                    <a:pt x="4396" y="2703"/>
                    <a:pt x="4521" y="2797"/>
                    <a:pt x="4644" y="2797"/>
                  </a:cubicBezTo>
                  <a:cubicBezTo>
                    <a:pt x="4739" y="2797"/>
                    <a:pt x="4833" y="2741"/>
                    <a:pt x="4858" y="2618"/>
                  </a:cubicBezTo>
                  <a:cubicBezTo>
                    <a:pt x="5094" y="1248"/>
                    <a:pt x="4036" y="0"/>
                    <a:pt x="26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3487325" y="1743475"/>
              <a:ext cx="37100" cy="59800"/>
            </a:xfrm>
            <a:custGeom>
              <a:rect b="b" l="l" r="r" t="t"/>
              <a:pathLst>
                <a:path extrusionOk="0" h="2392" w="1484">
                  <a:moveTo>
                    <a:pt x="293" y="1"/>
                  </a:moveTo>
                  <a:cubicBezTo>
                    <a:pt x="0" y="1"/>
                    <a:pt x="0" y="445"/>
                    <a:pt x="293" y="445"/>
                  </a:cubicBezTo>
                  <a:cubicBezTo>
                    <a:pt x="709" y="445"/>
                    <a:pt x="1040" y="776"/>
                    <a:pt x="1040" y="1201"/>
                  </a:cubicBezTo>
                  <a:cubicBezTo>
                    <a:pt x="1040" y="1617"/>
                    <a:pt x="709" y="1948"/>
                    <a:pt x="293" y="1948"/>
                  </a:cubicBezTo>
                  <a:cubicBezTo>
                    <a:pt x="0" y="1948"/>
                    <a:pt x="0" y="2392"/>
                    <a:pt x="293" y="2392"/>
                  </a:cubicBezTo>
                  <a:cubicBezTo>
                    <a:pt x="945" y="2392"/>
                    <a:pt x="1484" y="1853"/>
                    <a:pt x="1484" y="1201"/>
                  </a:cubicBezTo>
                  <a:cubicBezTo>
                    <a:pt x="1484" y="540"/>
                    <a:pt x="945" y="10"/>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1"/>
          <p:cNvGrpSpPr/>
          <p:nvPr/>
        </p:nvGrpSpPr>
        <p:grpSpPr>
          <a:xfrm>
            <a:off x="1407098" y="2017813"/>
            <a:ext cx="392000" cy="368550"/>
            <a:chOff x="1391150" y="1518200"/>
            <a:chExt cx="392000" cy="368550"/>
          </a:xfrm>
        </p:grpSpPr>
        <p:sp>
          <p:nvSpPr>
            <p:cNvPr id="661" name="Google Shape;661;p31"/>
            <p:cNvSpPr/>
            <p:nvPr/>
          </p:nvSpPr>
          <p:spPr>
            <a:xfrm>
              <a:off x="1391150" y="1584350"/>
              <a:ext cx="321825" cy="302400"/>
            </a:xfrm>
            <a:custGeom>
              <a:rect b="b" l="l" r="r" t="t"/>
              <a:pathLst>
                <a:path extrusionOk="0" h="12096" w="12873">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1428500" y="1612975"/>
              <a:ext cx="257075" cy="245100"/>
            </a:xfrm>
            <a:custGeom>
              <a:rect b="b" l="l" r="r" t="t"/>
              <a:pathLst>
                <a:path extrusionOk="0" h="9804" w="10283">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1496850" y="1518200"/>
              <a:ext cx="286300" cy="269175"/>
            </a:xfrm>
            <a:custGeom>
              <a:rect b="b" l="l" r="r" t="t"/>
              <a:pathLst>
                <a:path extrusionOk="0" h="10767" w="11452">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1708650" y="1631525"/>
              <a:ext cx="36225" cy="106075"/>
            </a:xfrm>
            <a:custGeom>
              <a:rect b="b" l="l" r="r" t="t"/>
              <a:pathLst>
                <a:path extrusionOk="0" h="4243" w="1449">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1546250" y="1546550"/>
              <a:ext cx="182200" cy="74450"/>
            </a:xfrm>
            <a:custGeom>
              <a:rect b="b" l="l" r="r" t="t"/>
              <a:pathLst>
                <a:path extrusionOk="0" h="2978" w="7288">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1511425" y="1661975"/>
              <a:ext cx="79175" cy="147050"/>
            </a:xfrm>
            <a:custGeom>
              <a:rect b="b" l="l" r="r" t="t"/>
              <a:pathLst>
                <a:path extrusionOk="0" h="5882" w="3167">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7" name="Google Shape;667;p31"/>
          <p:cNvSpPr txBox="1"/>
          <p:nvPr>
            <p:ph idx="4"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TYPES OF HIRE-PURCHASE</a:t>
            </a:r>
            <a:endParaRPr/>
          </a:p>
        </p:txBody>
      </p:sp>
      <p:sp>
        <p:nvSpPr>
          <p:cNvPr id="668" name="Google Shape;668;p31"/>
          <p:cNvSpPr txBox="1"/>
          <p:nvPr/>
        </p:nvSpPr>
        <p:spPr>
          <a:xfrm>
            <a:off x="1093000" y="1082275"/>
            <a:ext cx="7543800" cy="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Hire-purchase agreements</a:t>
            </a:r>
            <a:r>
              <a:rPr lang="en">
                <a:latin typeface="Anaheim"/>
                <a:ea typeface="Anaheim"/>
                <a:cs typeface="Anaheim"/>
                <a:sym typeface="Anaheim"/>
              </a:rPr>
              <a:t> are categorised based on who gets into an agreement with the seller.</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We have the following 2 types :</a:t>
            </a:r>
            <a:endParaRPr sz="1700">
              <a:latin typeface="Anaheim"/>
              <a:ea typeface="Anaheim"/>
              <a:cs typeface="Anaheim"/>
              <a:sym typeface="Anaheim"/>
            </a:endParaRPr>
          </a:p>
        </p:txBody>
      </p:sp>
      <p:sp>
        <p:nvSpPr>
          <p:cNvPr id="669" name="Google Shape;66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3" name="Shape 673"/>
        <p:cNvGrpSpPr/>
        <p:nvPr/>
      </p:nvGrpSpPr>
      <p:grpSpPr>
        <a:xfrm>
          <a:off x="0" y="0"/>
          <a:ext cx="0" cy="0"/>
          <a:chOff x="0" y="0"/>
          <a:chExt cx="0" cy="0"/>
        </a:xfrm>
      </p:grpSpPr>
      <p:sp>
        <p:nvSpPr>
          <p:cNvPr id="674" name="Google Shape;674;p32"/>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HIRE-PURCHASE IS BEST SUITABLE FOR?</a:t>
            </a:r>
            <a:endParaRPr sz="3000"/>
          </a:p>
        </p:txBody>
      </p:sp>
      <p:sp>
        <p:nvSpPr>
          <p:cNvPr id="675" name="Google Shape;675;p32"/>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0" name="Google Shape;680;p32"/>
          <p:cNvSpPr txBox="1"/>
          <p:nvPr>
            <p:ph idx="4294967295" type="subTitle"/>
          </p:nvPr>
        </p:nvSpPr>
        <p:spPr>
          <a:xfrm>
            <a:off x="1005975" y="1455225"/>
            <a:ext cx="3171600" cy="2355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solidFill>
                  <a:srgbClr val="000000"/>
                </a:solidFill>
              </a:rPr>
              <a:t>Small scale companies and entrepreneurs can benefit from Hire Purchase. Expensive and important assets can be hired and later owned. This ensures that they can start using the asset from very first day and use the money earned to later buy the same assets.</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4" name="Shape 684"/>
        <p:cNvGrpSpPr/>
        <p:nvPr/>
      </p:nvGrpSpPr>
      <p:grpSpPr>
        <a:xfrm>
          <a:off x="0" y="0"/>
          <a:ext cx="0" cy="0"/>
          <a:chOff x="0" y="0"/>
          <a:chExt cx="0" cy="0"/>
        </a:xfrm>
      </p:grpSpPr>
      <p:sp>
        <p:nvSpPr>
          <p:cNvPr id="685" name="Google Shape;685;p33"/>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INDIAN SCENARIO ON HIRE-Purchase</a:t>
            </a:r>
            <a:endParaRPr/>
          </a:p>
        </p:txBody>
      </p:sp>
      <p:sp>
        <p:nvSpPr>
          <p:cNvPr id="686" name="Google Shape;686;p33"/>
          <p:cNvSpPr txBox="1"/>
          <p:nvPr>
            <p:ph idx="1" type="subTitle"/>
          </p:nvPr>
        </p:nvSpPr>
        <p:spPr>
          <a:xfrm flipH="1">
            <a:off x="889350" y="1030050"/>
            <a:ext cx="7409100" cy="3299100"/>
          </a:xfrm>
          <a:prstGeom prst="rect">
            <a:avLst/>
          </a:prstGeom>
        </p:spPr>
        <p:txBody>
          <a:bodyPr anchorCtr="0" anchor="ctr" bIns="0" lIns="91425" spcFirstLastPara="1" rIns="91425" wrap="square" tIns="234000">
            <a:noAutofit/>
          </a:bodyPr>
          <a:lstStyle/>
          <a:p>
            <a:pPr indent="-323850" lvl="0" marL="457200" rtl="0" algn="l">
              <a:spcBef>
                <a:spcPts val="0"/>
              </a:spcBef>
              <a:spcAft>
                <a:spcPts val="0"/>
              </a:spcAft>
              <a:buClr>
                <a:srgbClr val="000000"/>
              </a:buClr>
              <a:buSzPts val="1500"/>
              <a:buChar char="●"/>
            </a:pPr>
            <a:r>
              <a:rPr lang="en" sz="1500">
                <a:solidFill>
                  <a:srgbClr val="000000"/>
                </a:solidFill>
              </a:rPr>
              <a:t>Hire-purchase is governed by the Hire Purchase Act, 1972.</a:t>
            </a:r>
            <a:endParaRPr b="1" sz="1500"/>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Hire-purchase credit is available for a wide range of products and services ranging from consumer durables like automobiles, sewing machines, refrigerators to services like educational and medical fees.</a:t>
            </a:r>
            <a:endParaRPr sz="1500">
              <a:solidFill>
                <a:srgbClr val="000000"/>
              </a:solidFill>
            </a:endParaRPr>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A large part of instalment credit in India is given for the purchase of commercial vehicles.</a:t>
            </a:r>
            <a:endParaRPr/>
          </a:p>
        </p:txBody>
      </p:sp>
      <p:sp>
        <p:nvSpPr>
          <p:cNvPr id="687" name="Google Shape;68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1" name="Shape 691"/>
        <p:cNvGrpSpPr/>
        <p:nvPr/>
      </p:nvGrpSpPr>
      <p:grpSpPr>
        <a:xfrm>
          <a:off x="0" y="0"/>
          <a:ext cx="0" cy="0"/>
          <a:chOff x="0" y="0"/>
          <a:chExt cx="0" cy="0"/>
        </a:xfrm>
      </p:grpSpPr>
      <p:sp>
        <p:nvSpPr>
          <p:cNvPr id="692" name="Google Shape;692;p34"/>
          <p:cNvSpPr txBox="1"/>
          <p:nvPr>
            <p:ph type="ctrTitle"/>
          </p:nvPr>
        </p:nvSpPr>
        <p:spPr>
          <a:xfrm>
            <a:off x="4224250" y="457300"/>
            <a:ext cx="4532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WHAT ALL CAN YOU BUY USING HIRE-PURCHASE IN INDIA?</a:t>
            </a:r>
            <a:endParaRPr/>
          </a:p>
        </p:txBody>
      </p:sp>
      <p:grpSp>
        <p:nvGrpSpPr>
          <p:cNvPr id="693" name="Google Shape;693;p34"/>
          <p:cNvGrpSpPr/>
          <p:nvPr/>
        </p:nvGrpSpPr>
        <p:grpSpPr>
          <a:xfrm>
            <a:off x="2707625" y="1247075"/>
            <a:ext cx="3421351" cy="3416816"/>
            <a:chOff x="3514800" y="5145975"/>
            <a:chExt cx="233525" cy="233225"/>
          </a:xfrm>
        </p:grpSpPr>
        <p:sp>
          <p:nvSpPr>
            <p:cNvPr id="694" name="Google Shape;694;p34"/>
            <p:cNvSpPr/>
            <p:nvPr/>
          </p:nvSpPr>
          <p:spPr>
            <a:xfrm>
              <a:off x="3582075" y="5225575"/>
              <a:ext cx="86550" cy="74250"/>
            </a:xfrm>
            <a:custGeom>
              <a:rect b="b" l="l" r="r" t="t"/>
              <a:pathLst>
                <a:path extrusionOk="0" h="2970" w="3462">
                  <a:moveTo>
                    <a:pt x="1968" y="0"/>
                  </a:moveTo>
                  <a:cubicBezTo>
                    <a:pt x="1600" y="0"/>
                    <a:pt x="1226" y="138"/>
                    <a:pt x="923" y="445"/>
                  </a:cubicBezTo>
                  <a:cubicBezTo>
                    <a:pt x="0" y="1383"/>
                    <a:pt x="664" y="2969"/>
                    <a:pt x="1976" y="2969"/>
                  </a:cubicBezTo>
                  <a:cubicBezTo>
                    <a:pt x="2020" y="2969"/>
                    <a:pt x="2063" y="2962"/>
                    <a:pt x="2106" y="2962"/>
                  </a:cubicBezTo>
                  <a:cubicBezTo>
                    <a:pt x="2734" y="2904"/>
                    <a:pt x="3253" y="2465"/>
                    <a:pt x="3412" y="1851"/>
                  </a:cubicBezTo>
                  <a:cubicBezTo>
                    <a:pt x="3426" y="1801"/>
                    <a:pt x="3440" y="1743"/>
                    <a:pt x="3448" y="1686"/>
                  </a:cubicBezTo>
                  <a:cubicBezTo>
                    <a:pt x="3455" y="1621"/>
                    <a:pt x="3462" y="1556"/>
                    <a:pt x="3462" y="1484"/>
                  </a:cubicBezTo>
                  <a:cubicBezTo>
                    <a:pt x="3462" y="1476"/>
                    <a:pt x="3455" y="1469"/>
                    <a:pt x="3455" y="1462"/>
                  </a:cubicBezTo>
                  <a:cubicBezTo>
                    <a:pt x="3445" y="579"/>
                    <a:pt x="2721" y="0"/>
                    <a:pt x="1968"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5" name="Google Shape;695;p34"/>
            <p:cNvSpPr/>
            <p:nvPr/>
          </p:nvSpPr>
          <p:spPr>
            <a:xfrm>
              <a:off x="3577025" y="5145975"/>
              <a:ext cx="51750" cy="71500"/>
            </a:xfrm>
            <a:custGeom>
              <a:rect b="b" l="l" r="r" t="t"/>
              <a:pathLst>
                <a:path extrusionOk="0" h="2860" w="2070">
                  <a:moveTo>
                    <a:pt x="1816" y="1"/>
                  </a:moveTo>
                  <a:cubicBezTo>
                    <a:pt x="1812" y="1"/>
                    <a:pt x="1807" y="1"/>
                    <a:pt x="1803" y="1"/>
                  </a:cubicBezTo>
                  <a:cubicBezTo>
                    <a:pt x="1241" y="52"/>
                    <a:pt x="692" y="196"/>
                    <a:pt x="180" y="434"/>
                  </a:cubicBezTo>
                  <a:cubicBezTo>
                    <a:pt x="51" y="499"/>
                    <a:pt x="0" y="658"/>
                    <a:pt x="79" y="780"/>
                  </a:cubicBezTo>
                  <a:lnTo>
                    <a:pt x="1132" y="2612"/>
                  </a:lnTo>
                  <a:cubicBezTo>
                    <a:pt x="1225" y="2768"/>
                    <a:pt x="1388" y="2860"/>
                    <a:pt x="1560" y="2860"/>
                  </a:cubicBezTo>
                  <a:cubicBezTo>
                    <a:pt x="1602" y="2860"/>
                    <a:pt x="1645" y="2854"/>
                    <a:pt x="1688" y="2843"/>
                  </a:cubicBezTo>
                  <a:lnTo>
                    <a:pt x="1702" y="2843"/>
                  </a:lnTo>
                  <a:cubicBezTo>
                    <a:pt x="1789" y="2814"/>
                    <a:pt x="1875" y="2764"/>
                    <a:pt x="1933" y="2699"/>
                  </a:cubicBezTo>
                  <a:cubicBezTo>
                    <a:pt x="1940" y="2691"/>
                    <a:pt x="1955" y="2677"/>
                    <a:pt x="1962" y="2670"/>
                  </a:cubicBezTo>
                  <a:cubicBezTo>
                    <a:pt x="2027" y="2583"/>
                    <a:pt x="2063" y="2475"/>
                    <a:pt x="2063" y="2367"/>
                  </a:cubicBezTo>
                  <a:lnTo>
                    <a:pt x="2063" y="254"/>
                  </a:lnTo>
                  <a:cubicBezTo>
                    <a:pt x="2070" y="114"/>
                    <a:pt x="1955" y="1"/>
                    <a:pt x="181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Staatliches"/>
                  <a:ea typeface="Staatliches"/>
                  <a:cs typeface="Staatliches"/>
                  <a:sym typeface="Staatliches"/>
                </a:rPr>
                <a:t>        AC</a:t>
              </a:r>
              <a:endParaRPr sz="1200">
                <a:solidFill>
                  <a:srgbClr val="FFFFFF"/>
                </a:solidFill>
                <a:latin typeface="Staatliches"/>
                <a:ea typeface="Staatliches"/>
                <a:cs typeface="Staatliches"/>
                <a:sym typeface="Staatliches"/>
              </a:endParaRPr>
            </a:p>
          </p:txBody>
        </p:sp>
        <p:sp>
          <p:nvSpPr>
            <p:cNvPr id="696" name="Google Shape;696;p34"/>
            <p:cNvSpPr/>
            <p:nvPr/>
          </p:nvSpPr>
          <p:spPr>
            <a:xfrm>
              <a:off x="3659950" y="5165500"/>
              <a:ext cx="69800" cy="67525"/>
            </a:xfrm>
            <a:custGeom>
              <a:rect b="b" l="l" r="r" t="t"/>
              <a:pathLst>
                <a:path extrusionOk="0" h="2701" w="2792">
                  <a:moveTo>
                    <a:pt x="1385" y="0"/>
                  </a:moveTo>
                  <a:cubicBezTo>
                    <a:pt x="1300" y="0"/>
                    <a:pt x="1215" y="43"/>
                    <a:pt x="1169" y="122"/>
                  </a:cubicBezTo>
                  <a:lnTo>
                    <a:pt x="116" y="1954"/>
                  </a:lnTo>
                  <a:cubicBezTo>
                    <a:pt x="1" y="2148"/>
                    <a:pt x="37" y="2394"/>
                    <a:pt x="196" y="2552"/>
                  </a:cubicBezTo>
                  <a:lnTo>
                    <a:pt x="203" y="2552"/>
                  </a:lnTo>
                  <a:cubicBezTo>
                    <a:pt x="300" y="2650"/>
                    <a:pt x="430" y="2701"/>
                    <a:pt x="561" y="2701"/>
                  </a:cubicBezTo>
                  <a:cubicBezTo>
                    <a:pt x="643" y="2701"/>
                    <a:pt x="726" y="2681"/>
                    <a:pt x="801" y="2639"/>
                  </a:cubicBezTo>
                  <a:lnTo>
                    <a:pt x="1573" y="2192"/>
                  </a:lnTo>
                  <a:lnTo>
                    <a:pt x="1609" y="2170"/>
                  </a:lnTo>
                  <a:lnTo>
                    <a:pt x="2590" y="1600"/>
                  </a:lnTo>
                  <a:lnTo>
                    <a:pt x="2633" y="1579"/>
                  </a:lnTo>
                  <a:cubicBezTo>
                    <a:pt x="2756" y="1507"/>
                    <a:pt x="2792" y="1348"/>
                    <a:pt x="2713" y="1232"/>
                  </a:cubicBezTo>
                  <a:cubicBezTo>
                    <a:pt x="2388" y="764"/>
                    <a:pt x="1984" y="360"/>
                    <a:pt x="1523" y="42"/>
                  </a:cubicBezTo>
                  <a:cubicBezTo>
                    <a:pt x="1481" y="14"/>
                    <a:pt x="1433" y="0"/>
                    <a:pt x="138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FFFFFF"/>
                  </a:solidFill>
                  <a:latin typeface="Staatliches"/>
                  <a:ea typeface="Staatliches"/>
                  <a:cs typeface="Staatliches"/>
                  <a:sym typeface="Staatliches"/>
                </a:rPr>
                <a:t>AUTOMOBILES</a:t>
              </a:r>
              <a:endParaRPr sz="1200">
                <a:solidFill>
                  <a:srgbClr val="FFFFFF"/>
                </a:solidFill>
                <a:latin typeface="Staatliches"/>
                <a:ea typeface="Staatliches"/>
                <a:cs typeface="Staatliches"/>
                <a:sym typeface="Staatliches"/>
              </a:endParaRPr>
            </a:p>
          </p:txBody>
        </p:sp>
        <p:sp>
          <p:nvSpPr>
            <p:cNvPr id="697" name="Google Shape;697;p34"/>
            <p:cNvSpPr/>
            <p:nvPr/>
          </p:nvSpPr>
          <p:spPr>
            <a:xfrm>
              <a:off x="3675650" y="5209125"/>
              <a:ext cx="72675" cy="50675"/>
            </a:xfrm>
            <a:custGeom>
              <a:rect b="b" l="l" r="r" t="t"/>
              <a:pathLst>
                <a:path extrusionOk="0" h="2027" w="2907">
                  <a:moveTo>
                    <a:pt x="2248" y="1"/>
                  </a:moveTo>
                  <a:cubicBezTo>
                    <a:pt x="2204" y="1"/>
                    <a:pt x="2161" y="12"/>
                    <a:pt x="2121" y="36"/>
                  </a:cubicBezTo>
                  <a:lnTo>
                    <a:pt x="289" y="1089"/>
                  </a:lnTo>
                  <a:cubicBezTo>
                    <a:pt x="94" y="1204"/>
                    <a:pt x="0" y="1435"/>
                    <a:pt x="58" y="1644"/>
                  </a:cubicBezTo>
                  <a:cubicBezTo>
                    <a:pt x="58" y="1651"/>
                    <a:pt x="58" y="1658"/>
                    <a:pt x="58" y="1658"/>
                  </a:cubicBezTo>
                  <a:cubicBezTo>
                    <a:pt x="116" y="1875"/>
                    <a:pt x="310" y="2026"/>
                    <a:pt x="534" y="2026"/>
                  </a:cubicBezTo>
                  <a:lnTo>
                    <a:pt x="2647" y="2026"/>
                  </a:lnTo>
                  <a:cubicBezTo>
                    <a:pt x="2791" y="2026"/>
                    <a:pt x="2907" y="1904"/>
                    <a:pt x="2900" y="1759"/>
                  </a:cubicBezTo>
                  <a:cubicBezTo>
                    <a:pt x="2892" y="1666"/>
                    <a:pt x="2878" y="1572"/>
                    <a:pt x="2864" y="1485"/>
                  </a:cubicBezTo>
                  <a:cubicBezTo>
                    <a:pt x="2864" y="1471"/>
                    <a:pt x="2864" y="1456"/>
                    <a:pt x="2864" y="1435"/>
                  </a:cubicBezTo>
                  <a:cubicBezTo>
                    <a:pt x="2791" y="988"/>
                    <a:pt x="2654" y="548"/>
                    <a:pt x="2467" y="137"/>
                  </a:cubicBezTo>
                  <a:cubicBezTo>
                    <a:pt x="2423" y="49"/>
                    <a:pt x="2337" y="1"/>
                    <a:pt x="224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latin typeface="Staatliches"/>
                <a:ea typeface="Staatliches"/>
                <a:cs typeface="Staatliches"/>
                <a:sym typeface="Staatliches"/>
              </a:endParaRPr>
            </a:p>
            <a:p>
              <a:pPr indent="0" lvl="0" marL="0" rtl="0" algn="r">
                <a:spcBef>
                  <a:spcPts val="0"/>
                </a:spcBef>
                <a:spcAft>
                  <a:spcPts val="0"/>
                </a:spcAft>
                <a:buNone/>
              </a:pPr>
              <a:r>
                <a:rPr lang="en" sz="1200">
                  <a:latin typeface="Staatliches"/>
                  <a:ea typeface="Staatliches"/>
                  <a:cs typeface="Staatliches"/>
                  <a:sym typeface="Staatliches"/>
                </a:rPr>
                <a:t>Refrigerator</a:t>
              </a:r>
              <a:endParaRPr b="1"/>
            </a:p>
          </p:txBody>
        </p:sp>
        <p:sp>
          <p:nvSpPr>
            <p:cNvPr id="698" name="Google Shape;698;p34"/>
            <p:cNvSpPr/>
            <p:nvPr/>
          </p:nvSpPr>
          <p:spPr>
            <a:xfrm>
              <a:off x="3533375" y="5292425"/>
              <a:ext cx="69625" cy="67600"/>
            </a:xfrm>
            <a:custGeom>
              <a:rect b="b" l="l" r="r" t="t"/>
              <a:pathLst>
                <a:path extrusionOk="0" h="2704" w="2785">
                  <a:moveTo>
                    <a:pt x="2237" y="1"/>
                  </a:moveTo>
                  <a:cubicBezTo>
                    <a:pt x="2153" y="1"/>
                    <a:pt x="2068" y="22"/>
                    <a:pt x="1991" y="65"/>
                  </a:cubicBezTo>
                  <a:lnTo>
                    <a:pt x="1739" y="209"/>
                  </a:lnTo>
                  <a:lnTo>
                    <a:pt x="671" y="829"/>
                  </a:lnTo>
                  <a:lnTo>
                    <a:pt x="159" y="1125"/>
                  </a:lnTo>
                  <a:cubicBezTo>
                    <a:pt x="37" y="1197"/>
                    <a:pt x="1" y="1356"/>
                    <a:pt x="80" y="1478"/>
                  </a:cubicBezTo>
                  <a:cubicBezTo>
                    <a:pt x="397" y="1940"/>
                    <a:pt x="801" y="2344"/>
                    <a:pt x="1270" y="2661"/>
                  </a:cubicBezTo>
                  <a:cubicBezTo>
                    <a:pt x="1312" y="2690"/>
                    <a:pt x="1359" y="2703"/>
                    <a:pt x="1405" y="2703"/>
                  </a:cubicBezTo>
                  <a:cubicBezTo>
                    <a:pt x="1488" y="2703"/>
                    <a:pt x="1570" y="2660"/>
                    <a:pt x="1616" y="2582"/>
                  </a:cubicBezTo>
                  <a:lnTo>
                    <a:pt x="1623" y="2575"/>
                  </a:lnTo>
                  <a:lnTo>
                    <a:pt x="1688" y="2459"/>
                  </a:lnTo>
                  <a:lnTo>
                    <a:pt x="2078" y="1781"/>
                  </a:lnTo>
                  <a:lnTo>
                    <a:pt x="2143" y="1673"/>
                  </a:lnTo>
                  <a:lnTo>
                    <a:pt x="2676" y="750"/>
                  </a:lnTo>
                  <a:cubicBezTo>
                    <a:pt x="2785" y="555"/>
                    <a:pt x="2749" y="310"/>
                    <a:pt x="2590" y="151"/>
                  </a:cubicBezTo>
                  <a:cubicBezTo>
                    <a:pt x="2494" y="51"/>
                    <a:pt x="2366" y="1"/>
                    <a:pt x="223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Staatliches"/>
                  <a:ea typeface="Staatliches"/>
                  <a:cs typeface="Staatliches"/>
                  <a:sym typeface="Staatliches"/>
                </a:rPr>
                <a:t>      MEDICINE</a:t>
              </a:r>
              <a:endParaRPr b="1"/>
            </a:p>
          </p:txBody>
        </p:sp>
        <p:sp>
          <p:nvSpPr>
            <p:cNvPr id="699" name="Google Shape;699;p34"/>
            <p:cNvSpPr/>
            <p:nvPr/>
          </p:nvSpPr>
          <p:spPr>
            <a:xfrm>
              <a:off x="3577025" y="5307750"/>
              <a:ext cx="51575" cy="71450"/>
            </a:xfrm>
            <a:custGeom>
              <a:rect b="b" l="l" r="r" t="t"/>
              <a:pathLst>
                <a:path extrusionOk="0" h="2858" w="2063">
                  <a:moveTo>
                    <a:pt x="1549" y="1"/>
                  </a:moveTo>
                  <a:cubicBezTo>
                    <a:pt x="1379" y="1"/>
                    <a:pt x="1218" y="92"/>
                    <a:pt x="1132" y="245"/>
                  </a:cubicBezTo>
                  <a:lnTo>
                    <a:pt x="72" y="2077"/>
                  </a:lnTo>
                  <a:cubicBezTo>
                    <a:pt x="0" y="2207"/>
                    <a:pt x="51" y="2365"/>
                    <a:pt x="180" y="2423"/>
                  </a:cubicBezTo>
                  <a:cubicBezTo>
                    <a:pt x="512" y="2582"/>
                    <a:pt x="866" y="2704"/>
                    <a:pt x="1233" y="2777"/>
                  </a:cubicBezTo>
                  <a:cubicBezTo>
                    <a:pt x="1349" y="2798"/>
                    <a:pt x="1464" y="2820"/>
                    <a:pt x="1587" y="2834"/>
                  </a:cubicBezTo>
                  <a:cubicBezTo>
                    <a:pt x="1623" y="2841"/>
                    <a:pt x="1681" y="2849"/>
                    <a:pt x="1709" y="2849"/>
                  </a:cubicBezTo>
                  <a:cubicBezTo>
                    <a:pt x="1738" y="2856"/>
                    <a:pt x="1767" y="2856"/>
                    <a:pt x="1803" y="2856"/>
                  </a:cubicBezTo>
                  <a:cubicBezTo>
                    <a:pt x="1813" y="2857"/>
                    <a:pt x="1822" y="2858"/>
                    <a:pt x="1832" y="2858"/>
                  </a:cubicBezTo>
                  <a:cubicBezTo>
                    <a:pt x="1880" y="2858"/>
                    <a:pt x="1926" y="2843"/>
                    <a:pt x="1962" y="2813"/>
                  </a:cubicBezTo>
                  <a:cubicBezTo>
                    <a:pt x="1976" y="2798"/>
                    <a:pt x="1991" y="2784"/>
                    <a:pt x="2005" y="2769"/>
                  </a:cubicBezTo>
                  <a:cubicBezTo>
                    <a:pt x="2041" y="2726"/>
                    <a:pt x="2063" y="2668"/>
                    <a:pt x="2063" y="2611"/>
                  </a:cubicBezTo>
                  <a:lnTo>
                    <a:pt x="2063" y="497"/>
                  </a:lnTo>
                  <a:cubicBezTo>
                    <a:pt x="2063" y="274"/>
                    <a:pt x="1919" y="79"/>
                    <a:pt x="1695" y="21"/>
                  </a:cubicBezTo>
                  <a:lnTo>
                    <a:pt x="1688" y="21"/>
                  </a:lnTo>
                  <a:cubicBezTo>
                    <a:pt x="1642" y="8"/>
                    <a:pt x="1595" y="1"/>
                    <a:pt x="154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Staatliches"/>
                  <a:ea typeface="Staatliches"/>
                  <a:cs typeface="Staatliches"/>
                  <a:sym typeface="Staatliches"/>
                </a:rPr>
                <a:t>   </a:t>
              </a:r>
              <a:endParaRPr sz="1100">
                <a:latin typeface="Staatliches"/>
                <a:ea typeface="Staatliches"/>
                <a:cs typeface="Staatliches"/>
                <a:sym typeface="Staatliches"/>
              </a:endParaRPr>
            </a:p>
            <a:p>
              <a:pPr indent="0" lvl="0" marL="0" rtl="0" algn="l">
                <a:spcBef>
                  <a:spcPts val="0"/>
                </a:spcBef>
                <a:spcAft>
                  <a:spcPts val="0"/>
                </a:spcAft>
                <a:buNone/>
              </a:pPr>
              <a:r>
                <a:t/>
              </a:r>
              <a:endParaRPr sz="1100">
                <a:latin typeface="Staatliches"/>
                <a:ea typeface="Staatliches"/>
                <a:cs typeface="Staatliches"/>
                <a:sym typeface="Staatliches"/>
              </a:endParaRPr>
            </a:p>
            <a:p>
              <a:pPr indent="0" lvl="0" marL="0" rtl="0" algn="l">
                <a:spcBef>
                  <a:spcPts val="0"/>
                </a:spcBef>
                <a:spcAft>
                  <a:spcPts val="0"/>
                </a:spcAft>
                <a:buNone/>
              </a:pPr>
              <a:r>
                <a:t/>
              </a:r>
              <a:endParaRPr sz="1100">
                <a:latin typeface="Staatliches"/>
                <a:ea typeface="Staatliches"/>
                <a:cs typeface="Staatliches"/>
                <a:sym typeface="Staatliches"/>
              </a:endParaRPr>
            </a:p>
            <a:p>
              <a:pPr indent="0" lvl="0" marL="0" rtl="0" algn="l">
                <a:spcBef>
                  <a:spcPts val="0"/>
                </a:spcBef>
                <a:spcAft>
                  <a:spcPts val="0"/>
                </a:spcAft>
                <a:buNone/>
              </a:pPr>
              <a:r>
                <a:t/>
              </a:r>
              <a:endParaRPr sz="1100">
                <a:latin typeface="Staatliches"/>
                <a:ea typeface="Staatliches"/>
                <a:cs typeface="Staatliches"/>
                <a:sym typeface="Staatliches"/>
              </a:endParaRPr>
            </a:p>
            <a:p>
              <a:pPr indent="0" lvl="0" marL="0" rtl="0" algn="l">
                <a:spcBef>
                  <a:spcPts val="0"/>
                </a:spcBef>
                <a:spcAft>
                  <a:spcPts val="0"/>
                </a:spcAft>
                <a:buNone/>
              </a:pPr>
              <a:r>
                <a:t/>
              </a:r>
              <a:endParaRPr sz="1100">
                <a:latin typeface="Staatliches"/>
                <a:ea typeface="Staatliches"/>
                <a:cs typeface="Staatliches"/>
                <a:sym typeface="Staatliches"/>
              </a:endParaRPr>
            </a:p>
            <a:p>
              <a:pPr indent="0" lvl="0" marL="0" rtl="0" algn="l">
                <a:spcBef>
                  <a:spcPts val="0"/>
                </a:spcBef>
                <a:spcAft>
                  <a:spcPts val="0"/>
                </a:spcAft>
                <a:buNone/>
              </a:pPr>
              <a:r>
                <a:rPr lang="en" sz="1100">
                  <a:latin typeface="Staatliches"/>
                  <a:ea typeface="Staatliches"/>
                  <a:cs typeface="Staatliches"/>
                  <a:sym typeface="Staatliches"/>
                </a:rPr>
                <a:t>  FURNITURE</a:t>
              </a:r>
              <a:endParaRPr sz="1100">
                <a:latin typeface="Staatliches"/>
                <a:ea typeface="Staatliches"/>
                <a:cs typeface="Staatliches"/>
                <a:sym typeface="Staatliches"/>
              </a:endParaRPr>
            </a:p>
            <a:p>
              <a:pPr indent="0" lvl="0" marL="0" rtl="0" algn="l">
                <a:spcBef>
                  <a:spcPts val="0"/>
                </a:spcBef>
                <a:spcAft>
                  <a:spcPts val="0"/>
                </a:spcAft>
                <a:buNone/>
              </a:pPr>
              <a:r>
                <a:t/>
              </a:r>
              <a:endParaRPr sz="1100">
                <a:latin typeface="Staatliches"/>
                <a:ea typeface="Staatliches"/>
                <a:cs typeface="Staatliches"/>
                <a:sym typeface="Staatliches"/>
              </a:endParaRPr>
            </a:p>
            <a:p>
              <a:pPr indent="0" lvl="0" marL="0" rtl="0" algn="l">
                <a:spcBef>
                  <a:spcPts val="0"/>
                </a:spcBef>
                <a:spcAft>
                  <a:spcPts val="0"/>
                </a:spcAft>
                <a:buNone/>
              </a:pPr>
              <a:r>
                <a:t/>
              </a:r>
              <a:endParaRPr sz="1100">
                <a:latin typeface="Staatliches"/>
                <a:ea typeface="Staatliches"/>
                <a:cs typeface="Staatliches"/>
                <a:sym typeface="Staatliches"/>
              </a:endParaRPr>
            </a:p>
            <a:p>
              <a:pPr indent="0" lvl="0" marL="0" rtl="0" algn="l">
                <a:spcBef>
                  <a:spcPts val="0"/>
                </a:spcBef>
                <a:spcAft>
                  <a:spcPts val="0"/>
                </a:spcAft>
                <a:buNone/>
              </a:pPr>
              <a:r>
                <a:t/>
              </a:r>
              <a:endParaRPr sz="1100">
                <a:latin typeface="Staatliches"/>
                <a:ea typeface="Staatliches"/>
                <a:cs typeface="Staatliches"/>
                <a:sym typeface="Staatliches"/>
              </a:endParaRPr>
            </a:p>
          </p:txBody>
        </p:sp>
        <p:sp>
          <p:nvSpPr>
            <p:cNvPr id="700" name="Google Shape;700;p34"/>
            <p:cNvSpPr/>
            <p:nvPr/>
          </p:nvSpPr>
          <p:spPr>
            <a:xfrm>
              <a:off x="3634350" y="5307850"/>
              <a:ext cx="51600" cy="71325"/>
            </a:xfrm>
            <a:custGeom>
              <a:rect b="b" l="l" r="r" t="t"/>
              <a:pathLst>
                <a:path extrusionOk="0" h="2853" w="2064">
                  <a:moveTo>
                    <a:pt x="511" y="0"/>
                  </a:moveTo>
                  <a:cubicBezTo>
                    <a:pt x="469" y="0"/>
                    <a:pt x="426" y="6"/>
                    <a:pt x="383" y="17"/>
                  </a:cubicBezTo>
                  <a:lnTo>
                    <a:pt x="368" y="17"/>
                  </a:lnTo>
                  <a:cubicBezTo>
                    <a:pt x="152" y="75"/>
                    <a:pt x="1" y="270"/>
                    <a:pt x="1" y="493"/>
                  </a:cubicBezTo>
                  <a:lnTo>
                    <a:pt x="1" y="2607"/>
                  </a:lnTo>
                  <a:cubicBezTo>
                    <a:pt x="1" y="2746"/>
                    <a:pt x="116" y="2852"/>
                    <a:pt x="254" y="2852"/>
                  </a:cubicBezTo>
                  <a:cubicBezTo>
                    <a:pt x="258" y="2852"/>
                    <a:pt x="263" y="2852"/>
                    <a:pt x="267" y="2852"/>
                  </a:cubicBezTo>
                  <a:cubicBezTo>
                    <a:pt x="448" y="2837"/>
                    <a:pt x="621" y="2809"/>
                    <a:pt x="794" y="2780"/>
                  </a:cubicBezTo>
                  <a:lnTo>
                    <a:pt x="852" y="2765"/>
                  </a:lnTo>
                  <a:cubicBezTo>
                    <a:pt x="1212" y="2693"/>
                    <a:pt x="1559" y="2578"/>
                    <a:pt x="1890" y="2419"/>
                  </a:cubicBezTo>
                  <a:cubicBezTo>
                    <a:pt x="2020" y="2361"/>
                    <a:pt x="2063" y="2203"/>
                    <a:pt x="1991" y="2073"/>
                  </a:cubicBezTo>
                  <a:lnTo>
                    <a:pt x="1934" y="1972"/>
                  </a:lnTo>
                  <a:lnTo>
                    <a:pt x="1847" y="1820"/>
                  </a:lnTo>
                  <a:lnTo>
                    <a:pt x="938" y="241"/>
                  </a:lnTo>
                  <a:cubicBezTo>
                    <a:pt x="846" y="91"/>
                    <a:pt x="684" y="0"/>
                    <a:pt x="51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Staatliches"/>
                <a:ea typeface="Staatliches"/>
                <a:cs typeface="Staatliches"/>
                <a:sym typeface="Staatliches"/>
              </a:endParaRPr>
            </a:p>
            <a:p>
              <a:pPr indent="0" lvl="0" marL="0" rtl="0" algn="l">
                <a:spcBef>
                  <a:spcPts val="0"/>
                </a:spcBef>
                <a:spcAft>
                  <a:spcPts val="0"/>
                </a:spcAft>
                <a:buNone/>
              </a:pPr>
              <a:r>
                <a:t/>
              </a:r>
              <a:endParaRPr sz="1200">
                <a:solidFill>
                  <a:srgbClr val="FFFFFF"/>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FFFFFF"/>
                  </a:solidFill>
                  <a:latin typeface="Staatliches"/>
                  <a:ea typeface="Staatliches"/>
                  <a:cs typeface="Staatliches"/>
                  <a:sym typeface="Staatliches"/>
                </a:rPr>
                <a:t>COmputer</a:t>
              </a:r>
              <a:endParaRPr b="1"/>
            </a:p>
          </p:txBody>
        </p:sp>
        <p:sp>
          <p:nvSpPr>
            <p:cNvPr id="701" name="Google Shape;701;p34"/>
            <p:cNvSpPr/>
            <p:nvPr/>
          </p:nvSpPr>
          <p:spPr>
            <a:xfrm>
              <a:off x="3660150" y="5292325"/>
              <a:ext cx="69600" cy="67700"/>
            </a:xfrm>
            <a:custGeom>
              <a:rect b="b" l="l" r="r" t="t"/>
              <a:pathLst>
                <a:path extrusionOk="0" h="2708" w="2784">
                  <a:moveTo>
                    <a:pt x="547" y="1"/>
                  </a:moveTo>
                  <a:cubicBezTo>
                    <a:pt x="418" y="1"/>
                    <a:pt x="291" y="52"/>
                    <a:pt x="195" y="148"/>
                  </a:cubicBezTo>
                  <a:lnTo>
                    <a:pt x="195" y="155"/>
                  </a:lnTo>
                  <a:cubicBezTo>
                    <a:pt x="29" y="314"/>
                    <a:pt x="0" y="559"/>
                    <a:pt x="108" y="754"/>
                  </a:cubicBezTo>
                  <a:lnTo>
                    <a:pt x="1168" y="2586"/>
                  </a:lnTo>
                  <a:cubicBezTo>
                    <a:pt x="1215" y="2664"/>
                    <a:pt x="1296" y="2707"/>
                    <a:pt x="1381" y="2707"/>
                  </a:cubicBezTo>
                  <a:cubicBezTo>
                    <a:pt x="1429" y="2707"/>
                    <a:pt x="1478" y="2694"/>
                    <a:pt x="1522" y="2665"/>
                  </a:cubicBezTo>
                  <a:cubicBezTo>
                    <a:pt x="1601" y="2600"/>
                    <a:pt x="1680" y="2542"/>
                    <a:pt x="1760" y="2485"/>
                  </a:cubicBezTo>
                  <a:lnTo>
                    <a:pt x="1810" y="2441"/>
                  </a:lnTo>
                  <a:cubicBezTo>
                    <a:pt x="2099" y="2203"/>
                    <a:pt x="2358" y="1937"/>
                    <a:pt x="2582" y="1641"/>
                  </a:cubicBezTo>
                  <a:cubicBezTo>
                    <a:pt x="2625" y="1590"/>
                    <a:pt x="2661" y="1533"/>
                    <a:pt x="2705" y="1475"/>
                  </a:cubicBezTo>
                  <a:cubicBezTo>
                    <a:pt x="2784" y="1360"/>
                    <a:pt x="2748" y="1194"/>
                    <a:pt x="2625" y="1122"/>
                  </a:cubicBezTo>
                  <a:lnTo>
                    <a:pt x="793" y="69"/>
                  </a:lnTo>
                  <a:cubicBezTo>
                    <a:pt x="716" y="23"/>
                    <a:pt x="631" y="1"/>
                    <a:pt x="547"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Staatliches"/>
                  <a:ea typeface="Staatliches"/>
                  <a:cs typeface="Staatliches"/>
                  <a:sym typeface="Staatliches"/>
                </a:rPr>
                <a:t>   SMARTPHONES</a:t>
              </a:r>
              <a:endParaRPr b="1"/>
            </a:p>
          </p:txBody>
        </p:sp>
        <p:sp>
          <p:nvSpPr>
            <p:cNvPr id="702" name="Google Shape;702;p34"/>
            <p:cNvSpPr/>
            <p:nvPr/>
          </p:nvSpPr>
          <p:spPr>
            <a:xfrm>
              <a:off x="3675475" y="5265725"/>
              <a:ext cx="72675" cy="50550"/>
            </a:xfrm>
            <a:custGeom>
              <a:rect b="b" l="l" r="r" t="t"/>
              <a:pathLst>
                <a:path extrusionOk="0" h="2022" w="2907">
                  <a:moveTo>
                    <a:pt x="534" y="0"/>
                  </a:moveTo>
                  <a:cubicBezTo>
                    <a:pt x="310" y="0"/>
                    <a:pt x="115" y="152"/>
                    <a:pt x="65" y="368"/>
                  </a:cubicBezTo>
                  <a:cubicBezTo>
                    <a:pt x="65" y="368"/>
                    <a:pt x="65" y="375"/>
                    <a:pt x="65" y="375"/>
                  </a:cubicBezTo>
                  <a:cubicBezTo>
                    <a:pt x="0" y="592"/>
                    <a:pt x="94" y="822"/>
                    <a:pt x="289" y="938"/>
                  </a:cubicBezTo>
                  <a:lnTo>
                    <a:pt x="1890" y="1847"/>
                  </a:lnTo>
                  <a:lnTo>
                    <a:pt x="2041" y="1940"/>
                  </a:lnTo>
                  <a:lnTo>
                    <a:pt x="2128" y="1984"/>
                  </a:lnTo>
                  <a:cubicBezTo>
                    <a:pt x="2168" y="2010"/>
                    <a:pt x="2212" y="2022"/>
                    <a:pt x="2254" y="2022"/>
                  </a:cubicBezTo>
                  <a:cubicBezTo>
                    <a:pt x="2343" y="2022"/>
                    <a:pt x="2428" y="1970"/>
                    <a:pt x="2467" y="1883"/>
                  </a:cubicBezTo>
                  <a:cubicBezTo>
                    <a:pt x="2582" y="1645"/>
                    <a:pt x="2676" y="1399"/>
                    <a:pt x="2748" y="1147"/>
                  </a:cubicBezTo>
                  <a:lnTo>
                    <a:pt x="2762" y="1089"/>
                  </a:lnTo>
                  <a:cubicBezTo>
                    <a:pt x="2835" y="822"/>
                    <a:pt x="2878" y="541"/>
                    <a:pt x="2907" y="260"/>
                  </a:cubicBezTo>
                  <a:cubicBezTo>
                    <a:pt x="2907" y="209"/>
                    <a:pt x="2892" y="166"/>
                    <a:pt x="2863" y="123"/>
                  </a:cubicBezTo>
                  <a:cubicBezTo>
                    <a:pt x="2820" y="44"/>
                    <a:pt x="2741" y="0"/>
                    <a:pt x="26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Staatliches"/>
                  <a:ea typeface="Staatliches"/>
                  <a:cs typeface="Staatliches"/>
                  <a:sym typeface="Staatliches"/>
                </a:rPr>
                <a:t>          jewellery</a:t>
              </a:r>
              <a:endParaRPr b="1"/>
            </a:p>
          </p:txBody>
        </p:sp>
        <p:sp>
          <p:nvSpPr>
            <p:cNvPr id="703" name="Google Shape;703;p34"/>
            <p:cNvSpPr/>
            <p:nvPr/>
          </p:nvSpPr>
          <p:spPr>
            <a:xfrm>
              <a:off x="3533375" y="5165600"/>
              <a:ext cx="68900" cy="67525"/>
            </a:xfrm>
            <a:custGeom>
              <a:rect b="b" l="l" r="r" t="t"/>
              <a:pathLst>
                <a:path extrusionOk="0" h="2701" w="2756">
                  <a:moveTo>
                    <a:pt x="1407" y="0"/>
                  </a:moveTo>
                  <a:cubicBezTo>
                    <a:pt x="1359" y="0"/>
                    <a:pt x="1311" y="15"/>
                    <a:pt x="1270" y="46"/>
                  </a:cubicBezTo>
                  <a:cubicBezTo>
                    <a:pt x="801" y="363"/>
                    <a:pt x="405" y="767"/>
                    <a:pt x="80" y="1228"/>
                  </a:cubicBezTo>
                  <a:cubicBezTo>
                    <a:pt x="1" y="1351"/>
                    <a:pt x="37" y="1510"/>
                    <a:pt x="159" y="1582"/>
                  </a:cubicBezTo>
                  <a:lnTo>
                    <a:pt x="1919" y="2599"/>
                  </a:lnTo>
                  <a:lnTo>
                    <a:pt x="1991" y="2635"/>
                  </a:lnTo>
                  <a:lnTo>
                    <a:pt x="2027" y="2657"/>
                  </a:lnTo>
                  <a:cubicBezTo>
                    <a:pt x="2092" y="2687"/>
                    <a:pt x="2162" y="2701"/>
                    <a:pt x="2231" y="2701"/>
                  </a:cubicBezTo>
                  <a:cubicBezTo>
                    <a:pt x="2361" y="2701"/>
                    <a:pt x="2491" y="2650"/>
                    <a:pt x="2590" y="2556"/>
                  </a:cubicBezTo>
                  <a:lnTo>
                    <a:pt x="2590" y="2548"/>
                  </a:lnTo>
                  <a:cubicBezTo>
                    <a:pt x="2705" y="2440"/>
                    <a:pt x="2756" y="2281"/>
                    <a:pt x="2734" y="2130"/>
                  </a:cubicBezTo>
                  <a:cubicBezTo>
                    <a:pt x="2734" y="2108"/>
                    <a:pt x="2727" y="2087"/>
                    <a:pt x="2727" y="2065"/>
                  </a:cubicBezTo>
                  <a:cubicBezTo>
                    <a:pt x="2713" y="2029"/>
                    <a:pt x="2698" y="1986"/>
                    <a:pt x="2676" y="1957"/>
                  </a:cubicBezTo>
                  <a:lnTo>
                    <a:pt x="1623" y="125"/>
                  </a:lnTo>
                  <a:cubicBezTo>
                    <a:pt x="1577" y="46"/>
                    <a:pt x="1492" y="0"/>
                    <a:pt x="140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Staatliches"/>
                  <a:ea typeface="Staatliches"/>
                  <a:cs typeface="Staatliches"/>
                  <a:sym typeface="Staatliches"/>
                </a:rPr>
                <a:t>   </a:t>
              </a:r>
              <a:r>
                <a:rPr lang="en" sz="1200">
                  <a:latin typeface="Staatliches"/>
                  <a:ea typeface="Staatliches"/>
                  <a:cs typeface="Staatliches"/>
                  <a:sym typeface="Staatliches"/>
                </a:rPr>
                <a:t>TV SETS</a:t>
              </a:r>
              <a:endParaRPr sz="1200">
                <a:latin typeface="Staatliches"/>
                <a:ea typeface="Staatliches"/>
                <a:cs typeface="Staatliches"/>
                <a:sym typeface="Staatliches"/>
              </a:endParaRPr>
            </a:p>
          </p:txBody>
        </p:sp>
        <p:sp>
          <p:nvSpPr>
            <p:cNvPr id="704" name="Google Shape;704;p34"/>
            <p:cNvSpPr/>
            <p:nvPr/>
          </p:nvSpPr>
          <p:spPr>
            <a:xfrm>
              <a:off x="3634350" y="5146325"/>
              <a:ext cx="51600" cy="71325"/>
            </a:xfrm>
            <a:custGeom>
              <a:rect b="b" l="l" r="r" t="t"/>
              <a:pathLst>
                <a:path extrusionOk="0" h="2853" w="2064">
                  <a:moveTo>
                    <a:pt x="243" y="0"/>
                  </a:moveTo>
                  <a:cubicBezTo>
                    <a:pt x="110" y="0"/>
                    <a:pt x="1" y="111"/>
                    <a:pt x="1" y="247"/>
                  </a:cubicBezTo>
                  <a:lnTo>
                    <a:pt x="1" y="2360"/>
                  </a:lnTo>
                  <a:cubicBezTo>
                    <a:pt x="1" y="2584"/>
                    <a:pt x="152" y="2778"/>
                    <a:pt x="368" y="2836"/>
                  </a:cubicBezTo>
                  <a:lnTo>
                    <a:pt x="383" y="2836"/>
                  </a:lnTo>
                  <a:cubicBezTo>
                    <a:pt x="424" y="2847"/>
                    <a:pt x="466" y="2853"/>
                    <a:pt x="508" y="2853"/>
                  </a:cubicBezTo>
                  <a:cubicBezTo>
                    <a:pt x="678" y="2853"/>
                    <a:pt x="846" y="2762"/>
                    <a:pt x="938" y="2605"/>
                  </a:cubicBezTo>
                  <a:lnTo>
                    <a:pt x="1256" y="2057"/>
                  </a:lnTo>
                  <a:lnTo>
                    <a:pt x="1277" y="2014"/>
                  </a:lnTo>
                  <a:lnTo>
                    <a:pt x="1306" y="1971"/>
                  </a:lnTo>
                  <a:lnTo>
                    <a:pt x="1739" y="1213"/>
                  </a:lnTo>
                  <a:lnTo>
                    <a:pt x="1775" y="1163"/>
                  </a:lnTo>
                  <a:lnTo>
                    <a:pt x="1991" y="773"/>
                  </a:lnTo>
                  <a:cubicBezTo>
                    <a:pt x="2063" y="651"/>
                    <a:pt x="2013" y="492"/>
                    <a:pt x="1890" y="434"/>
                  </a:cubicBezTo>
                  <a:cubicBezTo>
                    <a:pt x="1378" y="189"/>
                    <a:pt x="830" y="45"/>
                    <a:pt x="267" y="2"/>
                  </a:cubicBezTo>
                  <a:cubicBezTo>
                    <a:pt x="259" y="1"/>
                    <a:pt x="251" y="0"/>
                    <a:pt x="24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Staatliches"/>
                  <a:ea typeface="Staatliches"/>
                  <a:cs typeface="Staatliches"/>
                  <a:sym typeface="Staatliches"/>
                </a:rPr>
                <a:t>   HEAVY</a:t>
              </a:r>
              <a:endParaRPr sz="1100">
                <a:latin typeface="Staatliches"/>
                <a:ea typeface="Staatliches"/>
                <a:cs typeface="Staatliches"/>
                <a:sym typeface="Staatliches"/>
              </a:endParaRPr>
            </a:p>
            <a:p>
              <a:pPr indent="0" lvl="0" marL="0" rtl="0" algn="l">
                <a:spcBef>
                  <a:spcPts val="0"/>
                </a:spcBef>
                <a:spcAft>
                  <a:spcPts val="0"/>
                </a:spcAft>
                <a:buNone/>
              </a:pPr>
              <a:r>
                <a:rPr lang="en" sz="1100">
                  <a:latin typeface="Staatliches"/>
                  <a:ea typeface="Staatliches"/>
                  <a:cs typeface="Staatliches"/>
                  <a:sym typeface="Staatliches"/>
                </a:rPr>
                <a:t>machinery</a:t>
              </a:r>
              <a:endParaRPr sz="1100">
                <a:latin typeface="Staatliches"/>
                <a:ea typeface="Staatliches"/>
                <a:cs typeface="Staatliches"/>
                <a:sym typeface="Staatliches"/>
              </a:endParaRPr>
            </a:p>
            <a:p>
              <a:pPr indent="0" lvl="0" marL="0" rtl="0" algn="l">
                <a:spcBef>
                  <a:spcPts val="0"/>
                </a:spcBef>
                <a:spcAft>
                  <a:spcPts val="0"/>
                </a:spcAft>
                <a:buNone/>
              </a:pPr>
              <a:r>
                <a:t/>
              </a:r>
              <a:endParaRPr b="1" sz="1300"/>
            </a:p>
          </p:txBody>
        </p:sp>
        <p:sp>
          <p:nvSpPr>
            <p:cNvPr id="705" name="Google Shape;705;p34"/>
            <p:cNvSpPr/>
            <p:nvPr/>
          </p:nvSpPr>
          <p:spPr>
            <a:xfrm>
              <a:off x="3514800" y="5265725"/>
              <a:ext cx="72525" cy="50600"/>
            </a:xfrm>
            <a:custGeom>
              <a:rect b="b" l="l" r="r" t="t"/>
              <a:pathLst>
                <a:path extrusionOk="0" h="2024" w="2901">
                  <a:moveTo>
                    <a:pt x="253" y="0"/>
                  </a:moveTo>
                  <a:cubicBezTo>
                    <a:pt x="109" y="0"/>
                    <a:pt x="1" y="123"/>
                    <a:pt x="8" y="260"/>
                  </a:cubicBezTo>
                  <a:cubicBezTo>
                    <a:pt x="51" y="822"/>
                    <a:pt x="203" y="1378"/>
                    <a:pt x="441" y="1883"/>
                  </a:cubicBezTo>
                  <a:cubicBezTo>
                    <a:pt x="485" y="1972"/>
                    <a:pt x="575" y="2024"/>
                    <a:pt x="666" y="2024"/>
                  </a:cubicBezTo>
                  <a:cubicBezTo>
                    <a:pt x="707" y="2024"/>
                    <a:pt x="749" y="2013"/>
                    <a:pt x="787" y="1991"/>
                  </a:cubicBezTo>
                  <a:lnTo>
                    <a:pt x="1198" y="1760"/>
                  </a:lnTo>
                  <a:lnTo>
                    <a:pt x="1249" y="1724"/>
                  </a:lnTo>
                  <a:lnTo>
                    <a:pt x="2266" y="1140"/>
                  </a:lnTo>
                  <a:lnTo>
                    <a:pt x="2316" y="1111"/>
                  </a:lnTo>
                  <a:lnTo>
                    <a:pt x="2619" y="938"/>
                  </a:lnTo>
                  <a:cubicBezTo>
                    <a:pt x="2814" y="822"/>
                    <a:pt x="2900" y="592"/>
                    <a:pt x="2842" y="375"/>
                  </a:cubicBezTo>
                  <a:cubicBezTo>
                    <a:pt x="2842" y="375"/>
                    <a:pt x="2842" y="368"/>
                    <a:pt x="2842" y="368"/>
                  </a:cubicBezTo>
                  <a:cubicBezTo>
                    <a:pt x="2785" y="152"/>
                    <a:pt x="2590" y="0"/>
                    <a:pt x="2366"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Staatliches"/>
                  <a:ea typeface="Staatliches"/>
                  <a:cs typeface="Staatliches"/>
                  <a:sym typeface="Staatliches"/>
                </a:rPr>
                <a:t>   SEWING MACHINES</a:t>
              </a:r>
              <a:endParaRPr b="1"/>
            </a:p>
            <a:p>
              <a:pPr indent="0" lvl="0" marL="0" rtl="0" algn="l">
                <a:spcBef>
                  <a:spcPts val="0"/>
                </a:spcBef>
                <a:spcAft>
                  <a:spcPts val="0"/>
                </a:spcAft>
                <a:buNone/>
              </a:pPr>
              <a:r>
                <a:t/>
              </a:r>
              <a:endParaRPr b="1"/>
            </a:p>
          </p:txBody>
        </p:sp>
        <p:sp>
          <p:nvSpPr>
            <p:cNvPr id="706" name="Google Shape;706;p34"/>
            <p:cNvSpPr/>
            <p:nvPr/>
          </p:nvSpPr>
          <p:spPr>
            <a:xfrm>
              <a:off x="3514800" y="5209175"/>
              <a:ext cx="72700" cy="50625"/>
            </a:xfrm>
            <a:custGeom>
              <a:rect b="b" l="l" r="r" t="t"/>
              <a:pathLst>
                <a:path extrusionOk="0" h="2025" w="2908">
                  <a:moveTo>
                    <a:pt x="666" y="1"/>
                  </a:moveTo>
                  <a:cubicBezTo>
                    <a:pt x="575" y="1"/>
                    <a:pt x="485" y="52"/>
                    <a:pt x="441" y="142"/>
                  </a:cubicBezTo>
                  <a:cubicBezTo>
                    <a:pt x="203" y="647"/>
                    <a:pt x="51" y="1202"/>
                    <a:pt x="8" y="1765"/>
                  </a:cubicBezTo>
                  <a:cubicBezTo>
                    <a:pt x="1" y="1902"/>
                    <a:pt x="109" y="2024"/>
                    <a:pt x="253" y="2024"/>
                  </a:cubicBezTo>
                  <a:lnTo>
                    <a:pt x="2374" y="2024"/>
                  </a:lnTo>
                  <a:cubicBezTo>
                    <a:pt x="2504" y="2024"/>
                    <a:pt x="2633" y="1974"/>
                    <a:pt x="2720" y="1880"/>
                  </a:cubicBezTo>
                  <a:lnTo>
                    <a:pt x="2742" y="1858"/>
                  </a:lnTo>
                  <a:cubicBezTo>
                    <a:pt x="2792" y="1801"/>
                    <a:pt x="2828" y="1736"/>
                    <a:pt x="2842" y="1664"/>
                  </a:cubicBezTo>
                  <a:cubicBezTo>
                    <a:pt x="2842" y="1656"/>
                    <a:pt x="2842" y="1649"/>
                    <a:pt x="2842" y="1649"/>
                  </a:cubicBezTo>
                  <a:cubicBezTo>
                    <a:pt x="2907" y="1433"/>
                    <a:pt x="2814" y="1202"/>
                    <a:pt x="2619" y="1094"/>
                  </a:cubicBezTo>
                  <a:lnTo>
                    <a:pt x="787" y="34"/>
                  </a:lnTo>
                  <a:cubicBezTo>
                    <a:pt x="749" y="11"/>
                    <a:pt x="707" y="1"/>
                    <a:pt x="66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FFFFFF"/>
                  </a:solidFill>
                  <a:latin typeface="Staatliches"/>
                  <a:ea typeface="Staatliches"/>
                  <a:cs typeface="Staatliches"/>
                  <a:sym typeface="Staatliches"/>
                </a:rPr>
                <a:t>EDUCATION</a:t>
              </a:r>
              <a:endParaRPr b="1"/>
            </a:p>
          </p:txBody>
        </p:sp>
      </p:grpSp>
      <p:sp>
        <p:nvSpPr>
          <p:cNvPr id="707" name="Google Shape;707;p34"/>
          <p:cNvSpPr txBox="1"/>
          <p:nvPr/>
        </p:nvSpPr>
        <p:spPr>
          <a:xfrm>
            <a:off x="4061875" y="2669550"/>
            <a:ext cx="702000" cy="5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Staatliches"/>
                <a:ea typeface="Staatliches"/>
                <a:cs typeface="Staatliches"/>
                <a:sym typeface="Staatliches"/>
              </a:rPr>
              <a:t>HP</a:t>
            </a:r>
            <a:endParaRPr sz="1700">
              <a:latin typeface="Staatliches"/>
              <a:ea typeface="Staatliches"/>
              <a:cs typeface="Staatliches"/>
              <a:sym typeface="Staatliches"/>
            </a:endParaRPr>
          </a:p>
        </p:txBody>
      </p:sp>
      <p:sp>
        <p:nvSpPr>
          <p:cNvPr id="708" name="Google Shape;70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2" name="Shape 712"/>
        <p:cNvGrpSpPr/>
        <p:nvPr/>
      </p:nvGrpSpPr>
      <p:grpSpPr>
        <a:xfrm>
          <a:off x="0" y="0"/>
          <a:ext cx="0" cy="0"/>
          <a:chOff x="0" y="0"/>
          <a:chExt cx="0" cy="0"/>
        </a:xfrm>
      </p:grpSpPr>
      <p:grpSp>
        <p:nvGrpSpPr>
          <p:cNvPr id="713" name="Google Shape;713;p35"/>
          <p:cNvGrpSpPr/>
          <p:nvPr/>
        </p:nvGrpSpPr>
        <p:grpSpPr>
          <a:xfrm>
            <a:off x="4534350" y="4313399"/>
            <a:ext cx="4600713" cy="150450"/>
            <a:chOff x="0" y="4397412"/>
            <a:chExt cx="4600713" cy="150450"/>
          </a:xfrm>
        </p:grpSpPr>
        <p:sp>
          <p:nvSpPr>
            <p:cNvPr id="714" name="Google Shape;714;p35"/>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35"/>
          <p:cNvGrpSpPr/>
          <p:nvPr/>
        </p:nvGrpSpPr>
        <p:grpSpPr>
          <a:xfrm>
            <a:off x="5215723" y="1329593"/>
            <a:ext cx="3081703" cy="2757573"/>
            <a:chOff x="5215723" y="1479118"/>
            <a:chExt cx="3081703" cy="2757573"/>
          </a:xfrm>
        </p:grpSpPr>
        <p:grpSp>
          <p:nvGrpSpPr>
            <p:cNvPr id="720" name="Google Shape;720;p35"/>
            <p:cNvGrpSpPr/>
            <p:nvPr/>
          </p:nvGrpSpPr>
          <p:grpSpPr>
            <a:xfrm>
              <a:off x="5215723" y="1707350"/>
              <a:ext cx="3081703" cy="2529341"/>
              <a:chOff x="5150194" y="1591500"/>
              <a:chExt cx="3081703" cy="2529341"/>
            </a:xfrm>
          </p:grpSpPr>
          <p:sp>
            <p:nvSpPr>
              <p:cNvPr id="721" name="Google Shape;721;p35"/>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35"/>
            <p:cNvGrpSpPr/>
            <p:nvPr/>
          </p:nvGrpSpPr>
          <p:grpSpPr>
            <a:xfrm>
              <a:off x="5723516" y="1479118"/>
              <a:ext cx="2288423" cy="1787926"/>
              <a:chOff x="5723516" y="1479118"/>
              <a:chExt cx="2288423" cy="1787926"/>
            </a:xfrm>
          </p:grpSpPr>
          <p:sp>
            <p:nvSpPr>
              <p:cNvPr id="724" name="Google Shape;724;p35"/>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9" name="Google Shape;729;p35"/>
          <p:cNvSpPr txBox="1"/>
          <p:nvPr>
            <p:ph type="ctrTitle"/>
          </p:nvPr>
        </p:nvSpPr>
        <p:spPr>
          <a:xfrm>
            <a:off x="1154150" y="1715300"/>
            <a:ext cx="23718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a:p>
            <a:pPr indent="0" lvl="0" marL="0" rtl="0" algn="r">
              <a:spcBef>
                <a:spcPts val="0"/>
              </a:spcBef>
              <a:spcAft>
                <a:spcPts val="0"/>
              </a:spcAft>
              <a:buNone/>
            </a:pPr>
            <a:r>
              <a:rPr lang="en"/>
              <a:t>LEase Financing</a:t>
            </a:r>
            <a:r>
              <a:rPr lang="en"/>
              <a:t> </a:t>
            </a:r>
            <a:endParaRPr/>
          </a:p>
        </p:txBody>
      </p:sp>
      <p:sp>
        <p:nvSpPr>
          <p:cNvPr id="730" name="Google Shape;730;p35"/>
          <p:cNvSpPr txBox="1"/>
          <p:nvPr>
            <p:ph idx="1" type="subTitle"/>
          </p:nvPr>
        </p:nvSpPr>
        <p:spPr>
          <a:xfrm>
            <a:off x="1194150" y="2819625"/>
            <a:ext cx="2312400" cy="11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of adding to that asset column? Here’s a way to do more or ‘lease’ the same.</a:t>
            </a:r>
            <a:endParaRPr/>
          </a:p>
        </p:txBody>
      </p:sp>
      <p:grpSp>
        <p:nvGrpSpPr>
          <p:cNvPr id="731" name="Google Shape;731;p35"/>
          <p:cNvGrpSpPr/>
          <p:nvPr/>
        </p:nvGrpSpPr>
        <p:grpSpPr>
          <a:xfrm>
            <a:off x="4394088" y="3149994"/>
            <a:ext cx="1221060" cy="1220197"/>
            <a:chOff x="4394088" y="3299519"/>
            <a:chExt cx="1221060" cy="1220197"/>
          </a:xfrm>
        </p:grpSpPr>
        <p:sp>
          <p:nvSpPr>
            <p:cNvPr id="732" name="Google Shape;732;p35"/>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35"/>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8052890" y="3127164"/>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8052890" y="2518830"/>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35"/>
          <p:cNvGrpSpPr/>
          <p:nvPr/>
        </p:nvGrpSpPr>
        <p:grpSpPr>
          <a:xfrm>
            <a:off x="4710406" y="1665960"/>
            <a:ext cx="3380414" cy="2313100"/>
            <a:chOff x="4710406" y="1815485"/>
            <a:chExt cx="3380414" cy="2313100"/>
          </a:xfrm>
        </p:grpSpPr>
        <p:sp>
          <p:nvSpPr>
            <p:cNvPr id="740" name="Google Shape;740;p35"/>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2" name="Google Shape;742;p35"/>
            <p:cNvGrpSpPr/>
            <p:nvPr/>
          </p:nvGrpSpPr>
          <p:grpSpPr>
            <a:xfrm>
              <a:off x="4710585" y="2281922"/>
              <a:ext cx="3380235" cy="1683652"/>
              <a:chOff x="4710585" y="2281922"/>
              <a:chExt cx="3380235" cy="1683652"/>
            </a:xfrm>
          </p:grpSpPr>
          <p:sp>
            <p:nvSpPr>
              <p:cNvPr id="743" name="Google Shape;743;p35"/>
              <p:cNvSpPr/>
              <p:nvPr/>
            </p:nvSpPr>
            <p:spPr>
              <a:xfrm>
                <a:off x="4710585" y="3230006"/>
                <a:ext cx="3380234" cy="447295"/>
              </a:xfrm>
              <a:custGeom>
                <a:rect b="b" l="l" r="r" t="t"/>
                <a:pathLst>
                  <a:path extrusionOk="0" h="11383" w="86022">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5"/>
              <p:cNvGrpSpPr/>
              <p:nvPr/>
            </p:nvGrpSpPr>
            <p:grpSpPr>
              <a:xfrm>
                <a:off x="4710585" y="2281922"/>
                <a:ext cx="3380235" cy="634850"/>
                <a:chOff x="4672653" y="2281922"/>
                <a:chExt cx="3380235" cy="634850"/>
              </a:xfrm>
            </p:grpSpPr>
            <p:sp>
              <p:nvSpPr>
                <p:cNvPr id="745" name="Google Shape;745;p35"/>
                <p:cNvSpPr/>
                <p:nvPr/>
              </p:nvSpPr>
              <p:spPr>
                <a:xfrm>
                  <a:off x="4672653" y="2293200"/>
                  <a:ext cx="60514" cy="29235"/>
                </a:xfrm>
                <a:custGeom>
                  <a:rect b="b" l="l" r="r" t="t"/>
                  <a:pathLst>
                    <a:path extrusionOk="0" h="744" w="154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4737530" y="2281922"/>
                  <a:ext cx="3315358" cy="634850"/>
                </a:xfrm>
                <a:custGeom>
                  <a:rect b="b" l="l" r="r" t="t"/>
                  <a:pathLst>
                    <a:path extrusionOk="0" h="16156" w="84371">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35"/>
              <p:cNvSpPr/>
              <p:nvPr/>
            </p:nvSpPr>
            <p:spPr>
              <a:xfrm>
                <a:off x="4921590" y="3223954"/>
                <a:ext cx="166021" cy="741615"/>
              </a:xfrm>
              <a:custGeom>
                <a:rect b="b" l="l" r="r" t="t"/>
                <a:pathLst>
                  <a:path extrusionOk="0" h="18873" w="4225">
                    <a:moveTo>
                      <a:pt x="0" y="0"/>
                    </a:moveTo>
                    <a:lnTo>
                      <a:pt x="0" y="18872"/>
                    </a:lnTo>
                    <a:lnTo>
                      <a:pt x="4225" y="18872"/>
                    </a:lnTo>
                    <a:lnTo>
                      <a:pt x="42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5168405" y="3072588"/>
                <a:ext cx="166179" cy="892979"/>
              </a:xfrm>
              <a:custGeom>
                <a:rect b="b" l="l" r="r" t="t"/>
                <a:pathLst>
                  <a:path extrusionOk="0" h="22725" w="4229">
                    <a:moveTo>
                      <a:pt x="1" y="1"/>
                    </a:moveTo>
                    <a:lnTo>
                      <a:pt x="1" y="22724"/>
                    </a:lnTo>
                    <a:lnTo>
                      <a:pt x="4229" y="22724"/>
                    </a:lnTo>
                    <a:lnTo>
                      <a:pt x="4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5415377" y="2923933"/>
                <a:ext cx="166179" cy="1041632"/>
              </a:xfrm>
              <a:custGeom>
                <a:rect b="b" l="l" r="r" t="t"/>
                <a:pathLst>
                  <a:path extrusionOk="0" h="26508" w="4229">
                    <a:moveTo>
                      <a:pt x="1" y="0"/>
                    </a:moveTo>
                    <a:lnTo>
                      <a:pt x="1" y="26507"/>
                    </a:lnTo>
                    <a:lnTo>
                      <a:pt x="4229" y="26507"/>
                    </a:lnTo>
                    <a:lnTo>
                      <a:pt x="42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5662310" y="2741719"/>
                <a:ext cx="166100" cy="1223843"/>
              </a:xfrm>
              <a:custGeom>
                <a:rect b="b" l="l" r="r" t="t"/>
                <a:pathLst>
                  <a:path extrusionOk="0" h="31145" w="4227">
                    <a:moveTo>
                      <a:pt x="1" y="0"/>
                    </a:moveTo>
                    <a:lnTo>
                      <a:pt x="1" y="31144"/>
                    </a:lnTo>
                    <a:lnTo>
                      <a:pt x="4226" y="31144"/>
                    </a:lnTo>
                    <a:lnTo>
                      <a:pt x="42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5909282" y="3001659"/>
                <a:ext cx="166061" cy="963906"/>
              </a:xfrm>
              <a:custGeom>
                <a:rect b="b" l="l" r="r" t="t"/>
                <a:pathLst>
                  <a:path extrusionOk="0" h="24530" w="4226">
                    <a:moveTo>
                      <a:pt x="1" y="0"/>
                    </a:moveTo>
                    <a:lnTo>
                      <a:pt x="1" y="24529"/>
                    </a:lnTo>
                    <a:lnTo>
                      <a:pt x="4225" y="24529"/>
                    </a:lnTo>
                    <a:lnTo>
                      <a:pt x="4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6156254" y="2640416"/>
                <a:ext cx="166061" cy="1325145"/>
              </a:xfrm>
              <a:custGeom>
                <a:rect b="b" l="l" r="r" t="t"/>
                <a:pathLst>
                  <a:path extrusionOk="0" h="33723" w="4226">
                    <a:moveTo>
                      <a:pt x="1" y="1"/>
                    </a:moveTo>
                    <a:lnTo>
                      <a:pt x="1" y="33722"/>
                    </a:lnTo>
                    <a:lnTo>
                      <a:pt x="4225" y="33722"/>
                    </a:lnTo>
                    <a:lnTo>
                      <a:pt x="42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6403226" y="3091489"/>
                <a:ext cx="166061" cy="874078"/>
              </a:xfrm>
              <a:custGeom>
                <a:rect b="b" l="l" r="r" t="t"/>
                <a:pathLst>
                  <a:path extrusionOk="0" h="22244" w="4226">
                    <a:moveTo>
                      <a:pt x="1" y="0"/>
                    </a:moveTo>
                    <a:lnTo>
                      <a:pt x="1" y="22243"/>
                    </a:lnTo>
                    <a:lnTo>
                      <a:pt x="4225" y="22243"/>
                    </a:lnTo>
                    <a:lnTo>
                      <a:pt x="4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6650080" y="2798266"/>
                <a:ext cx="166179" cy="1167297"/>
              </a:xfrm>
              <a:custGeom>
                <a:rect b="b" l="l" r="r" t="t"/>
                <a:pathLst>
                  <a:path extrusionOk="0" h="29706" w="4229">
                    <a:moveTo>
                      <a:pt x="0" y="1"/>
                    </a:moveTo>
                    <a:lnTo>
                      <a:pt x="0" y="29705"/>
                    </a:lnTo>
                    <a:lnTo>
                      <a:pt x="4228" y="29705"/>
                    </a:lnTo>
                    <a:lnTo>
                      <a:pt x="42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6897013" y="3673574"/>
                <a:ext cx="166218" cy="292001"/>
              </a:xfrm>
              <a:custGeom>
                <a:rect b="b" l="l" r="r" t="t"/>
                <a:pathLst>
                  <a:path extrusionOk="0" h="7431" w="4230">
                    <a:moveTo>
                      <a:pt x="1" y="1"/>
                    </a:moveTo>
                    <a:lnTo>
                      <a:pt x="1" y="7430"/>
                    </a:lnTo>
                    <a:lnTo>
                      <a:pt x="4229" y="7430"/>
                    </a:lnTo>
                    <a:lnTo>
                      <a:pt x="4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7143985" y="2724901"/>
                <a:ext cx="166061" cy="1240661"/>
              </a:xfrm>
              <a:custGeom>
                <a:rect b="b" l="l" r="r" t="t"/>
                <a:pathLst>
                  <a:path extrusionOk="0" h="31573" w="4226">
                    <a:moveTo>
                      <a:pt x="1" y="1"/>
                    </a:moveTo>
                    <a:lnTo>
                      <a:pt x="1" y="31572"/>
                    </a:lnTo>
                    <a:lnTo>
                      <a:pt x="4225" y="31572"/>
                    </a:lnTo>
                    <a:lnTo>
                      <a:pt x="42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7390957" y="2381065"/>
                <a:ext cx="166061" cy="1584492"/>
              </a:xfrm>
              <a:custGeom>
                <a:rect b="b" l="l" r="r" t="t"/>
                <a:pathLst>
                  <a:path extrusionOk="0" h="40323" w="4226">
                    <a:moveTo>
                      <a:pt x="1" y="0"/>
                    </a:moveTo>
                    <a:lnTo>
                      <a:pt x="1" y="40322"/>
                    </a:lnTo>
                    <a:lnTo>
                      <a:pt x="4225" y="40322"/>
                    </a:lnTo>
                    <a:lnTo>
                      <a:pt x="42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7637929" y="3115184"/>
                <a:ext cx="166061" cy="850383"/>
              </a:xfrm>
              <a:custGeom>
                <a:rect b="b" l="l" r="r" t="t"/>
                <a:pathLst>
                  <a:path extrusionOk="0" h="21641" w="4226">
                    <a:moveTo>
                      <a:pt x="1" y="0"/>
                    </a:moveTo>
                    <a:lnTo>
                      <a:pt x="1" y="21640"/>
                    </a:lnTo>
                    <a:lnTo>
                      <a:pt x="4225" y="21640"/>
                    </a:lnTo>
                    <a:lnTo>
                      <a:pt x="42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9" name="Google Shape;759;p35"/>
          <p:cNvGrpSpPr/>
          <p:nvPr/>
        </p:nvGrpSpPr>
        <p:grpSpPr>
          <a:xfrm>
            <a:off x="5262046" y="2085203"/>
            <a:ext cx="1054922" cy="2623643"/>
            <a:chOff x="5262046" y="2234728"/>
            <a:chExt cx="1054922" cy="2623643"/>
          </a:xfrm>
        </p:grpSpPr>
        <p:sp>
          <p:nvSpPr>
            <p:cNvPr id="760" name="Google Shape;760;p35"/>
            <p:cNvSpPr/>
            <p:nvPr/>
          </p:nvSpPr>
          <p:spPr>
            <a:xfrm>
              <a:off x="6104070" y="2510819"/>
              <a:ext cx="54895" cy="4008"/>
            </a:xfrm>
            <a:custGeom>
              <a:rect b="b" l="l" r="r" t="t"/>
              <a:pathLst>
                <a:path extrusionOk="0" h="102" w="1397">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6266871" y="2618410"/>
              <a:ext cx="157" cy="236"/>
            </a:xfrm>
            <a:custGeom>
              <a:rect b="b" l="l" r="r" t="t"/>
              <a:pathLst>
                <a:path extrusionOk="0" h="6" w="4">
                  <a:moveTo>
                    <a:pt x="0" y="1"/>
                  </a:moveTo>
                  <a:cubicBezTo>
                    <a:pt x="0" y="5"/>
                    <a:pt x="4" y="5"/>
                    <a:pt x="4" y="5"/>
                  </a:cubicBezTo>
                  <a:cubicBezTo>
                    <a:pt x="4" y="5"/>
                    <a:pt x="0" y="5"/>
                    <a:pt x="0" y="1"/>
                  </a:cubicBezTo>
                  <a:close/>
                </a:path>
              </a:pathLst>
            </a:custGeom>
            <a:solidFill>
              <a:srgbClr val="99BD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5977067" y="2638333"/>
              <a:ext cx="3340" cy="49826"/>
            </a:xfrm>
            <a:custGeom>
              <a:rect b="b" l="l" r="r" t="t"/>
              <a:pathLst>
                <a:path extrusionOk="0" h="1268" w="85">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5988698" y="2715077"/>
              <a:ext cx="39099" cy="54306"/>
            </a:xfrm>
            <a:custGeom>
              <a:rect b="b" l="l" r="r" t="t"/>
              <a:pathLst>
                <a:path extrusionOk="0" h="1382" w="995">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5965592" y="2784355"/>
              <a:ext cx="125548" cy="256714"/>
            </a:xfrm>
            <a:custGeom>
              <a:rect b="b" l="l" r="r" t="t"/>
              <a:pathLst>
                <a:path extrusionOk="0" h="6533" w="3195">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5288021" y="2719557"/>
              <a:ext cx="227950" cy="308348"/>
            </a:xfrm>
            <a:custGeom>
              <a:rect b="b" l="l" r="r" t="t"/>
              <a:pathLst>
                <a:path extrusionOk="0" h="7847" w="5801">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5297766" y="2639787"/>
              <a:ext cx="193528" cy="199147"/>
            </a:xfrm>
            <a:custGeom>
              <a:rect b="b" l="l" r="r" t="t"/>
              <a:pathLst>
                <a:path extrusionOk="0" h="5068" w="4925">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5488310" y="2958906"/>
              <a:ext cx="102442" cy="63068"/>
            </a:xfrm>
            <a:custGeom>
              <a:rect b="b" l="l" r="r" t="t"/>
              <a:pathLst>
                <a:path extrusionOk="0" h="1605" w="2607">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5548510" y="2958906"/>
              <a:ext cx="95801" cy="96076"/>
            </a:xfrm>
            <a:custGeom>
              <a:rect b="b" l="l" r="r" t="t"/>
              <a:pathLst>
                <a:path extrusionOk="0" h="2445" w="2438">
                  <a:moveTo>
                    <a:pt x="1074" y="1"/>
                  </a:moveTo>
                  <a:lnTo>
                    <a:pt x="1" y="1605"/>
                  </a:lnTo>
                  <a:lnTo>
                    <a:pt x="970" y="2445"/>
                  </a:lnTo>
                  <a:lnTo>
                    <a:pt x="2438" y="851"/>
                  </a:lnTo>
                  <a:lnTo>
                    <a:pt x="107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5395494" y="4767365"/>
              <a:ext cx="39099" cy="18940"/>
            </a:xfrm>
            <a:custGeom>
              <a:rect b="b" l="l" r="r" t="t"/>
              <a:pathLst>
                <a:path extrusionOk="0" h="482" w="995">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5395612" y="4749799"/>
              <a:ext cx="23341" cy="33990"/>
            </a:xfrm>
            <a:custGeom>
              <a:rect b="b" l="l" r="r" t="t"/>
              <a:pathLst>
                <a:path extrusionOk="0" h="865" w="594">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5732413" y="4767404"/>
              <a:ext cx="46722" cy="19058"/>
            </a:xfrm>
            <a:custGeom>
              <a:rect b="b" l="l" r="r" t="t"/>
              <a:pathLst>
                <a:path extrusionOk="0" h="485" w="1189">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5732413" y="4749799"/>
              <a:ext cx="29118" cy="33990"/>
            </a:xfrm>
            <a:custGeom>
              <a:rect b="b" l="l" r="r" t="t"/>
              <a:pathLst>
                <a:path extrusionOk="0" h="865" w="741">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5530867" y="2460324"/>
              <a:ext cx="185944" cy="209207"/>
            </a:xfrm>
            <a:custGeom>
              <a:rect b="b" l="l" r="r" t="t"/>
              <a:pathLst>
                <a:path extrusionOk="0" h="5324" w="4732">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5716066" y="2364954"/>
              <a:ext cx="35444" cy="16268"/>
            </a:xfrm>
            <a:custGeom>
              <a:rect b="b" l="l" r="r" t="t"/>
              <a:pathLst>
                <a:path extrusionOk="0" h="414" w="902">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5721292" y="2426884"/>
              <a:ext cx="21887" cy="44757"/>
            </a:xfrm>
            <a:custGeom>
              <a:rect b="b" l="l" r="r" t="t"/>
              <a:pathLst>
                <a:path extrusionOk="0" h="1139" w="557">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5726637" y="2406332"/>
              <a:ext cx="16543" cy="21691"/>
            </a:xfrm>
            <a:custGeom>
              <a:rect b="b" l="l" r="r" t="t"/>
              <a:pathLst>
                <a:path extrusionOk="0" h="552" w="421">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5735557" y="2405743"/>
              <a:ext cx="15129" cy="4401"/>
            </a:xfrm>
            <a:custGeom>
              <a:rect b="b" l="l" r="r" t="t"/>
              <a:pathLst>
                <a:path extrusionOk="0" h="112" w="385">
                  <a:moveTo>
                    <a:pt x="384" y="0"/>
                  </a:moveTo>
                  <a:lnTo>
                    <a:pt x="0" y="18"/>
                  </a:lnTo>
                  <a:cubicBezTo>
                    <a:pt x="43" y="88"/>
                    <a:pt x="97" y="111"/>
                    <a:pt x="151" y="111"/>
                  </a:cubicBezTo>
                  <a:cubicBezTo>
                    <a:pt x="268" y="111"/>
                    <a:pt x="384" y="0"/>
                    <a:pt x="3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5651897" y="4608414"/>
              <a:ext cx="78865" cy="173527"/>
            </a:xfrm>
            <a:custGeom>
              <a:rect b="b" l="l" r="r" t="t"/>
              <a:pathLst>
                <a:path extrusionOk="0" h="4416" w="2007">
                  <a:moveTo>
                    <a:pt x="101" y="1"/>
                  </a:moveTo>
                  <a:lnTo>
                    <a:pt x="1" y="4416"/>
                  </a:lnTo>
                  <a:lnTo>
                    <a:pt x="1907" y="4416"/>
                  </a:lnTo>
                  <a:lnTo>
                    <a:pt x="2007"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5311559" y="4608414"/>
              <a:ext cx="97923" cy="173527"/>
            </a:xfrm>
            <a:custGeom>
              <a:rect b="b" l="l" r="r" t="t"/>
              <a:pathLst>
                <a:path extrusionOk="0" h="4416" w="2492">
                  <a:moveTo>
                    <a:pt x="586" y="1"/>
                  </a:moveTo>
                  <a:lnTo>
                    <a:pt x="1" y="4416"/>
                  </a:lnTo>
                  <a:lnTo>
                    <a:pt x="1906" y="4416"/>
                  </a:lnTo>
                  <a:lnTo>
                    <a:pt x="2492"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5290811" y="4773298"/>
              <a:ext cx="214001" cy="85074"/>
            </a:xfrm>
            <a:custGeom>
              <a:rect b="b" l="l" r="r" t="t"/>
              <a:pathLst>
                <a:path extrusionOk="0" h="2165" w="5446">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5629184" y="4773298"/>
              <a:ext cx="227675" cy="85074"/>
            </a:xfrm>
            <a:custGeom>
              <a:rect b="b" l="l" r="r" t="t"/>
              <a:pathLst>
                <a:path extrusionOk="0" h="2165" w="5794">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5653744" y="4608571"/>
              <a:ext cx="77018" cy="89475"/>
            </a:xfrm>
            <a:custGeom>
              <a:rect b="b" l="l" r="r" t="t"/>
              <a:pathLst>
                <a:path extrusionOk="0" h="2277" w="1960">
                  <a:moveTo>
                    <a:pt x="51" y="0"/>
                  </a:moveTo>
                  <a:lnTo>
                    <a:pt x="0" y="2276"/>
                  </a:lnTo>
                  <a:lnTo>
                    <a:pt x="1910" y="2276"/>
                  </a:lnTo>
                  <a:lnTo>
                    <a:pt x="1960"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5322718" y="4608571"/>
              <a:ext cx="86763" cy="89475"/>
            </a:xfrm>
            <a:custGeom>
              <a:rect b="b" l="l" r="r" t="t"/>
              <a:pathLst>
                <a:path extrusionOk="0" h="2277" w="2208">
                  <a:moveTo>
                    <a:pt x="302" y="0"/>
                  </a:moveTo>
                  <a:lnTo>
                    <a:pt x="0" y="2276"/>
                  </a:lnTo>
                  <a:lnTo>
                    <a:pt x="1906" y="2276"/>
                  </a:lnTo>
                  <a:lnTo>
                    <a:pt x="2208"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5401860" y="2621986"/>
              <a:ext cx="429730" cy="473741"/>
            </a:xfrm>
            <a:custGeom>
              <a:rect b="b" l="l" r="r" t="t"/>
              <a:pathLst>
                <a:path extrusionOk="0" h="12056" w="10936">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5744595" y="2726905"/>
              <a:ext cx="303515" cy="331846"/>
            </a:xfrm>
            <a:custGeom>
              <a:rect b="b" l="l" r="r" t="t"/>
              <a:pathLst>
                <a:path extrusionOk="0" h="8445" w="7724">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5682076" y="2638490"/>
              <a:ext cx="167161" cy="221034"/>
            </a:xfrm>
            <a:custGeom>
              <a:rect b="b" l="l" r="r" t="t"/>
              <a:pathLst>
                <a:path extrusionOk="0" h="5625" w="4254">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5997618" y="2884126"/>
              <a:ext cx="87038" cy="62676"/>
            </a:xfrm>
            <a:custGeom>
              <a:rect b="b" l="l" r="r" t="t"/>
              <a:pathLst>
                <a:path extrusionOk="0" h="1595" w="2215">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35"/>
            <p:cNvGrpSpPr/>
            <p:nvPr/>
          </p:nvGrpSpPr>
          <p:grpSpPr>
            <a:xfrm>
              <a:off x="5932859" y="2488224"/>
              <a:ext cx="384109" cy="413192"/>
              <a:chOff x="5932859" y="2488224"/>
              <a:chExt cx="384109" cy="413192"/>
            </a:xfrm>
          </p:grpSpPr>
          <p:sp>
            <p:nvSpPr>
              <p:cNvPr id="789" name="Google Shape;789;p35"/>
              <p:cNvSpPr/>
              <p:nvPr/>
            </p:nvSpPr>
            <p:spPr>
              <a:xfrm>
                <a:off x="5978835" y="2512234"/>
                <a:ext cx="274515" cy="202880"/>
              </a:xfrm>
              <a:custGeom>
                <a:rect b="b" l="l" r="r" t="t"/>
                <a:pathLst>
                  <a:path extrusionOk="0" h="5163" w="6986">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6121163" y="2585716"/>
                <a:ext cx="134743" cy="67745"/>
              </a:xfrm>
              <a:custGeom>
                <a:rect b="b" l="l" r="r" t="t"/>
                <a:pathLst>
                  <a:path extrusionOk="0" h="1724" w="3429">
                    <a:moveTo>
                      <a:pt x="2010" y="1"/>
                    </a:moveTo>
                    <a:lnTo>
                      <a:pt x="1" y="940"/>
                    </a:lnTo>
                    <a:lnTo>
                      <a:pt x="1" y="1723"/>
                    </a:lnTo>
                    <a:lnTo>
                      <a:pt x="3428" y="126"/>
                    </a:lnTo>
                    <a:cubicBezTo>
                      <a:pt x="3407" y="83"/>
                      <a:pt x="3385" y="44"/>
                      <a:pt x="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6121163" y="2618607"/>
                <a:ext cx="151364" cy="187319"/>
              </a:xfrm>
              <a:custGeom>
                <a:rect b="b" l="l" r="r" t="t"/>
                <a:pathLst>
                  <a:path extrusionOk="0" h="4767" w="3852">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6121163" y="2585716"/>
                <a:ext cx="79022" cy="36977"/>
              </a:xfrm>
              <a:custGeom>
                <a:rect b="b" l="l" r="r" t="t"/>
                <a:pathLst>
                  <a:path extrusionOk="0" h="941" w="2011">
                    <a:moveTo>
                      <a:pt x="1" y="1"/>
                    </a:moveTo>
                    <a:lnTo>
                      <a:pt x="1" y="940"/>
                    </a:lnTo>
                    <a:lnTo>
                      <a:pt x="20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6121163" y="2590667"/>
                <a:ext cx="151207" cy="135253"/>
              </a:xfrm>
              <a:custGeom>
                <a:rect b="b" l="l" r="r" t="t"/>
                <a:pathLst>
                  <a:path extrusionOk="0" h="3442" w="3848">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6027758" y="2725883"/>
                <a:ext cx="93444" cy="79887"/>
              </a:xfrm>
              <a:custGeom>
                <a:rect b="b" l="l" r="r" t="t"/>
                <a:pathLst>
                  <a:path extrusionOk="0" h="2033" w="2378">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5976438" y="2533532"/>
                <a:ext cx="264220" cy="154626"/>
              </a:xfrm>
              <a:custGeom>
                <a:rect b="b" l="l" r="r" t="t"/>
                <a:pathLst>
                  <a:path extrusionOk="0" h="3935" w="6724">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5988698" y="2653422"/>
                <a:ext cx="132503" cy="115960"/>
              </a:xfrm>
              <a:custGeom>
                <a:rect b="b" l="l" r="r" t="t"/>
                <a:pathLst>
                  <a:path extrusionOk="0" h="2951" w="3372">
                    <a:moveTo>
                      <a:pt x="3372" y="0"/>
                    </a:moveTo>
                    <a:lnTo>
                      <a:pt x="1" y="1569"/>
                    </a:lnTo>
                    <a:cubicBezTo>
                      <a:pt x="220" y="2093"/>
                      <a:pt x="561" y="2570"/>
                      <a:pt x="995" y="2951"/>
                    </a:cubicBezTo>
                    <a:lnTo>
                      <a:pt x="3372" y="1845"/>
                    </a:lnTo>
                    <a:lnTo>
                      <a:pt x="33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5932859" y="2488224"/>
                <a:ext cx="384109" cy="340295"/>
              </a:xfrm>
              <a:custGeom>
                <a:rect b="b" l="l" r="r" t="t"/>
                <a:pathLst>
                  <a:path extrusionOk="0" h="8660" w="9775">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6008032" y="2844399"/>
                <a:ext cx="85231" cy="57017"/>
              </a:xfrm>
              <a:custGeom>
                <a:rect b="b" l="l" r="r" t="t"/>
                <a:pathLst>
                  <a:path extrusionOk="0" h="1451" w="2169">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35"/>
            <p:cNvSpPr/>
            <p:nvPr/>
          </p:nvSpPr>
          <p:spPr>
            <a:xfrm>
              <a:off x="5515934" y="2262864"/>
              <a:ext cx="241782" cy="287011"/>
            </a:xfrm>
            <a:custGeom>
              <a:rect b="b" l="l" r="r" t="t"/>
              <a:pathLst>
                <a:path extrusionOk="0" h="7304" w="6153">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5262046" y="2236615"/>
              <a:ext cx="531583" cy="693989"/>
            </a:xfrm>
            <a:custGeom>
              <a:rect b="b" l="l" r="r" t="t"/>
              <a:pathLst>
                <a:path extrusionOk="0" h="17661" w="13528">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5622425" y="2234728"/>
              <a:ext cx="139969" cy="168772"/>
            </a:xfrm>
            <a:custGeom>
              <a:rect b="b" l="l" r="r" t="t"/>
              <a:pathLst>
                <a:path extrusionOk="0" h="4295" w="3562">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5652761" y="2389278"/>
              <a:ext cx="53756" cy="71281"/>
            </a:xfrm>
            <a:custGeom>
              <a:rect b="b" l="l" r="r" t="t"/>
              <a:pathLst>
                <a:path extrusionOk="0" h="1814" w="1368">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5313405" y="3095694"/>
              <a:ext cx="369137" cy="1584964"/>
            </a:xfrm>
            <a:custGeom>
              <a:rect b="b" l="l" r="r" t="t"/>
              <a:pathLst>
                <a:path extrusionOk="0" h="40335" w="9394">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5296587" y="4630420"/>
              <a:ext cx="147042" cy="51948"/>
            </a:xfrm>
            <a:custGeom>
              <a:rect b="b" l="l" r="r" t="t"/>
              <a:pathLst>
                <a:path extrusionOk="0" h="1322" w="3742">
                  <a:moveTo>
                    <a:pt x="3741" y="1"/>
                  </a:moveTo>
                  <a:lnTo>
                    <a:pt x="62" y="94"/>
                  </a:lnTo>
                  <a:lnTo>
                    <a:pt x="1" y="1321"/>
                  </a:lnTo>
                  <a:lnTo>
                    <a:pt x="3454" y="1321"/>
                  </a:lnTo>
                  <a:lnTo>
                    <a:pt x="37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5519157" y="3329738"/>
              <a:ext cx="124329" cy="472955"/>
            </a:xfrm>
            <a:custGeom>
              <a:rect b="b" l="l" r="r" t="t"/>
              <a:pathLst>
                <a:path extrusionOk="0" h="12036" w="3164">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5540180" y="3095694"/>
              <a:ext cx="271293" cy="1584964"/>
            </a:xfrm>
            <a:custGeom>
              <a:rect b="b" l="l" r="r" t="t"/>
              <a:pathLst>
                <a:path extrusionOk="0" h="40335" w="6904">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5624115" y="4630420"/>
              <a:ext cx="146885" cy="51948"/>
            </a:xfrm>
            <a:custGeom>
              <a:rect b="b" l="l" r="r" t="t"/>
              <a:pathLst>
                <a:path extrusionOk="0" h="1322" w="3738">
                  <a:moveTo>
                    <a:pt x="3737" y="1"/>
                  </a:moveTo>
                  <a:lnTo>
                    <a:pt x="0" y="94"/>
                  </a:lnTo>
                  <a:lnTo>
                    <a:pt x="61" y="1321"/>
                  </a:lnTo>
                  <a:lnTo>
                    <a:pt x="3449" y="1321"/>
                  </a:lnTo>
                  <a:lnTo>
                    <a:pt x="373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5439505" y="3075574"/>
              <a:ext cx="333025" cy="33872"/>
            </a:xfrm>
            <a:custGeom>
              <a:rect b="b" l="l" r="r" t="t"/>
              <a:pathLst>
                <a:path extrusionOk="0" h="862" w="8475">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5484459" y="3073177"/>
              <a:ext cx="18115" cy="39216"/>
            </a:xfrm>
            <a:custGeom>
              <a:rect b="b" l="l" r="r" t="t"/>
              <a:pathLst>
                <a:path extrusionOk="0" h="998" w="461">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5684512" y="3073177"/>
              <a:ext cx="18076" cy="39216"/>
            </a:xfrm>
            <a:custGeom>
              <a:rect b="b" l="l" r="r" t="t"/>
              <a:pathLst>
                <a:path extrusionOk="0" h="998" w="46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5" name="Shape 815"/>
        <p:cNvGrpSpPr/>
        <p:nvPr/>
      </p:nvGrpSpPr>
      <p:grpSpPr>
        <a:xfrm>
          <a:off x="0" y="0"/>
          <a:ext cx="0" cy="0"/>
          <a:chOff x="0" y="0"/>
          <a:chExt cx="0" cy="0"/>
        </a:xfrm>
      </p:grpSpPr>
      <p:sp>
        <p:nvSpPr>
          <p:cNvPr id="816" name="Google Shape;816;p36"/>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WHAT IS LEASE FINANCING?</a:t>
            </a:r>
            <a:endParaRPr/>
          </a:p>
        </p:txBody>
      </p:sp>
      <p:sp>
        <p:nvSpPr>
          <p:cNvPr id="817" name="Google Shape;817;p36"/>
          <p:cNvSpPr txBox="1"/>
          <p:nvPr>
            <p:ph idx="1" type="subTitle"/>
          </p:nvPr>
        </p:nvSpPr>
        <p:spPr>
          <a:xfrm flipH="1">
            <a:off x="889350" y="1030050"/>
            <a:ext cx="7409100" cy="3299100"/>
          </a:xfrm>
          <a:prstGeom prst="rect">
            <a:avLst/>
          </a:prstGeom>
        </p:spPr>
        <p:txBody>
          <a:bodyPr anchorCtr="0" anchor="ctr" bIns="0" lIns="91425" spcFirstLastPara="1" rIns="91425" wrap="square" tIns="234000">
            <a:noAutofit/>
          </a:bodyPr>
          <a:lstStyle/>
          <a:p>
            <a:pPr indent="-323850" lvl="0" marL="457200" rtl="0" algn="l">
              <a:spcBef>
                <a:spcPts val="0"/>
              </a:spcBef>
              <a:spcAft>
                <a:spcPts val="0"/>
              </a:spcAft>
              <a:buClr>
                <a:srgbClr val="000000"/>
              </a:buClr>
              <a:buSzPts val="1500"/>
              <a:buChar char="●"/>
            </a:pPr>
            <a:r>
              <a:rPr lang="en" sz="1500">
                <a:solidFill>
                  <a:srgbClr val="000000"/>
                </a:solidFill>
              </a:rPr>
              <a:t>Lease financing is one of the most important sources of medium and long term financing.</a:t>
            </a:r>
            <a:endParaRPr b="1" sz="1500"/>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It is a contractual agreement between the owner of the assets and user of the assets. </a:t>
            </a:r>
            <a:endParaRPr sz="1500">
              <a:solidFill>
                <a:srgbClr val="000000"/>
              </a:solidFill>
            </a:endParaRPr>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The owner, called the lessor, permits the user, called the lessee, to economically use the asset on the payment of a periodical amount which is in the form of lease rent for a specific period of time.</a:t>
            </a:r>
            <a:endParaRPr sz="1500"/>
          </a:p>
          <a:p>
            <a:pPr indent="-323850" lvl="0" marL="457200" rtl="0" algn="l">
              <a:spcBef>
                <a:spcPts val="0"/>
              </a:spcBef>
              <a:spcAft>
                <a:spcPts val="0"/>
              </a:spcAft>
              <a:buClr>
                <a:srgbClr val="000000"/>
              </a:buClr>
              <a:buSzPts val="1500"/>
              <a:buChar char="●"/>
            </a:pPr>
            <a:r>
              <a:rPr lang="en" sz="1500">
                <a:solidFill>
                  <a:srgbClr val="000000"/>
                </a:solidFill>
              </a:rPr>
              <a:t>The title of goods remains with the owner (lessor) of the asset.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Under the written leasing agreements, the company acquires the right to use the asset without holding the title to it.</a:t>
            </a:r>
            <a:endParaRPr/>
          </a:p>
        </p:txBody>
      </p:sp>
      <p:sp>
        <p:nvSpPr>
          <p:cNvPr id="818" name="Google Shape;81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2" name="Shape 822"/>
        <p:cNvGrpSpPr/>
        <p:nvPr/>
      </p:nvGrpSpPr>
      <p:grpSpPr>
        <a:xfrm>
          <a:off x="0" y="0"/>
          <a:ext cx="0" cy="0"/>
          <a:chOff x="0" y="0"/>
          <a:chExt cx="0" cy="0"/>
        </a:xfrm>
      </p:grpSpPr>
      <p:sp>
        <p:nvSpPr>
          <p:cNvPr id="823" name="Google Shape;823;p37"/>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CONTENTS OF A LEASE AGREEMENT</a:t>
            </a:r>
            <a:endParaRPr/>
          </a:p>
        </p:txBody>
      </p:sp>
      <p:grpSp>
        <p:nvGrpSpPr>
          <p:cNvPr id="824" name="Google Shape;824;p37"/>
          <p:cNvGrpSpPr/>
          <p:nvPr/>
        </p:nvGrpSpPr>
        <p:grpSpPr>
          <a:xfrm>
            <a:off x="5027795" y="3269630"/>
            <a:ext cx="1989550" cy="713693"/>
            <a:chOff x="1575694" y="930575"/>
            <a:chExt cx="1989550" cy="713693"/>
          </a:xfrm>
        </p:grpSpPr>
        <p:sp>
          <p:nvSpPr>
            <p:cNvPr id="825" name="Google Shape;825;p37"/>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7"/>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37"/>
          <p:cNvGrpSpPr/>
          <p:nvPr/>
        </p:nvGrpSpPr>
        <p:grpSpPr>
          <a:xfrm>
            <a:off x="1257306" y="3269630"/>
            <a:ext cx="1989550" cy="713693"/>
            <a:chOff x="1575694" y="930575"/>
            <a:chExt cx="1989550" cy="713693"/>
          </a:xfrm>
        </p:grpSpPr>
        <p:sp>
          <p:nvSpPr>
            <p:cNvPr id="828" name="Google Shape;828;p37"/>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7"/>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7"/>
          <p:cNvGrpSpPr/>
          <p:nvPr/>
        </p:nvGrpSpPr>
        <p:grpSpPr>
          <a:xfrm>
            <a:off x="5027795" y="1564105"/>
            <a:ext cx="1989550" cy="713693"/>
            <a:chOff x="1575694" y="930575"/>
            <a:chExt cx="1989550" cy="713693"/>
          </a:xfrm>
        </p:grpSpPr>
        <p:sp>
          <p:nvSpPr>
            <p:cNvPr id="831" name="Google Shape;831;p37"/>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7"/>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37"/>
          <p:cNvGrpSpPr/>
          <p:nvPr/>
        </p:nvGrpSpPr>
        <p:grpSpPr>
          <a:xfrm>
            <a:off x="1257306" y="1564105"/>
            <a:ext cx="1989550" cy="713693"/>
            <a:chOff x="1575694" y="930575"/>
            <a:chExt cx="1989550" cy="713693"/>
          </a:xfrm>
        </p:grpSpPr>
        <p:sp>
          <p:nvSpPr>
            <p:cNvPr id="834" name="Google Shape;834;p37"/>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7"/>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37"/>
          <p:cNvSpPr txBox="1"/>
          <p:nvPr>
            <p:ph idx="1" type="subTitle"/>
          </p:nvPr>
        </p:nvSpPr>
        <p:spPr>
          <a:xfrm>
            <a:off x="1158688" y="2239450"/>
            <a:ext cx="3067200" cy="97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000000"/>
                </a:solidFill>
                <a:latin typeface="Anaheim"/>
                <a:ea typeface="Anaheim"/>
                <a:cs typeface="Anaheim"/>
                <a:sym typeface="Anaheim"/>
              </a:rPr>
              <a:t>Description and cost of equipment</a:t>
            </a:r>
            <a:endParaRPr sz="1100">
              <a:solidFill>
                <a:srgbClr val="000000"/>
              </a:solidFill>
              <a:latin typeface="Anaheim"/>
              <a:ea typeface="Anaheim"/>
              <a:cs typeface="Anaheim"/>
              <a:sym typeface="Anaheim"/>
            </a:endParaRPr>
          </a:p>
          <a:p>
            <a:pPr indent="0" lvl="0" marL="0" rtl="0" algn="just">
              <a:lnSpc>
                <a:spcPct val="115000"/>
              </a:lnSpc>
              <a:spcBef>
                <a:spcPts val="0"/>
              </a:spcBef>
              <a:spcAft>
                <a:spcPts val="0"/>
              </a:spcAft>
              <a:buNone/>
            </a:pPr>
            <a:r>
              <a:t/>
            </a:r>
            <a:endParaRPr sz="1100">
              <a:solidFill>
                <a:srgbClr val="000000"/>
              </a:solidFill>
              <a:latin typeface="Anaheim"/>
              <a:ea typeface="Anaheim"/>
              <a:cs typeface="Anaheim"/>
              <a:sym typeface="Anaheim"/>
            </a:endParaRPr>
          </a:p>
          <a:p>
            <a:pPr indent="0" lvl="0" marL="0" rtl="0" algn="just">
              <a:lnSpc>
                <a:spcPct val="115000"/>
              </a:lnSpc>
              <a:spcBef>
                <a:spcPts val="0"/>
              </a:spcBef>
              <a:spcAft>
                <a:spcPts val="0"/>
              </a:spcAft>
              <a:buNone/>
            </a:pPr>
            <a:r>
              <a:rPr lang="en" sz="1100">
                <a:solidFill>
                  <a:srgbClr val="000000"/>
                </a:solidFill>
                <a:latin typeface="Anaheim"/>
                <a:ea typeface="Anaheim"/>
                <a:cs typeface="Anaheim"/>
                <a:sym typeface="Anaheim"/>
              </a:rPr>
              <a:t>Commencement date for lease contract.</a:t>
            </a:r>
            <a:endParaRPr sz="1100">
              <a:solidFill>
                <a:srgbClr val="000000"/>
              </a:solidFill>
              <a:latin typeface="Anaheim"/>
              <a:ea typeface="Anaheim"/>
              <a:cs typeface="Anaheim"/>
              <a:sym typeface="Anaheim"/>
            </a:endParaRPr>
          </a:p>
        </p:txBody>
      </p:sp>
      <p:sp>
        <p:nvSpPr>
          <p:cNvPr id="837" name="Google Shape;837;p37"/>
          <p:cNvSpPr txBox="1"/>
          <p:nvPr>
            <p:ph idx="2" type="ctrTitle"/>
          </p:nvPr>
        </p:nvSpPr>
        <p:spPr>
          <a:xfrm>
            <a:off x="1333517" y="3365575"/>
            <a:ext cx="9153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03</a:t>
            </a:r>
            <a:endParaRPr sz="1400"/>
          </a:p>
          <a:p>
            <a:pPr indent="0" lvl="0" marL="0" rtl="0" algn="l">
              <a:spcBef>
                <a:spcPts val="0"/>
              </a:spcBef>
              <a:spcAft>
                <a:spcPts val="0"/>
              </a:spcAft>
              <a:buNone/>
            </a:pPr>
            <a:r>
              <a:t/>
            </a:r>
            <a:endParaRPr sz="1400"/>
          </a:p>
        </p:txBody>
      </p:sp>
      <p:sp>
        <p:nvSpPr>
          <p:cNvPr id="838" name="Google Shape;838;p37"/>
          <p:cNvSpPr txBox="1"/>
          <p:nvPr>
            <p:ph type="ctrTitle"/>
          </p:nvPr>
        </p:nvSpPr>
        <p:spPr>
          <a:xfrm>
            <a:off x="1333517" y="1663150"/>
            <a:ext cx="9153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01</a:t>
            </a:r>
            <a:endParaRPr sz="1400"/>
          </a:p>
          <a:p>
            <a:pPr indent="0" lvl="0" marL="0" rtl="0" algn="l">
              <a:spcBef>
                <a:spcPts val="0"/>
              </a:spcBef>
              <a:spcAft>
                <a:spcPts val="0"/>
              </a:spcAft>
              <a:buNone/>
            </a:pPr>
            <a:r>
              <a:rPr lang="en" sz="1400"/>
              <a:t> </a:t>
            </a:r>
            <a:endParaRPr sz="1400"/>
          </a:p>
        </p:txBody>
      </p:sp>
      <p:sp>
        <p:nvSpPr>
          <p:cNvPr id="839" name="Google Shape;839;p37"/>
          <p:cNvSpPr txBox="1"/>
          <p:nvPr>
            <p:ph idx="4" type="ctrTitle"/>
          </p:nvPr>
        </p:nvSpPr>
        <p:spPr>
          <a:xfrm>
            <a:off x="5092946" y="3365575"/>
            <a:ext cx="8610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04</a:t>
            </a:r>
            <a:endParaRPr sz="1400"/>
          </a:p>
          <a:p>
            <a:pPr indent="0" lvl="0" marL="0" rtl="0" algn="l">
              <a:spcBef>
                <a:spcPts val="0"/>
              </a:spcBef>
              <a:spcAft>
                <a:spcPts val="0"/>
              </a:spcAft>
              <a:buClr>
                <a:schemeClr val="dk1"/>
              </a:buClr>
              <a:buSzPts val="1100"/>
              <a:buFont typeface="Arial"/>
              <a:buNone/>
            </a:pPr>
            <a:r>
              <a:t/>
            </a:r>
            <a:endParaRPr sz="1400"/>
          </a:p>
        </p:txBody>
      </p:sp>
      <p:sp>
        <p:nvSpPr>
          <p:cNvPr id="840" name="Google Shape;840;p37"/>
          <p:cNvSpPr txBox="1"/>
          <p:nvPr>
            <p:ph idx="3" type="subTitle"/>
          </p:nvPr>
        </p:nvSpPr>
        <p:spPr>
          <a:xfrm>
            <a:off x="1158688" y="3937800"/>
            <a:ext cx="3067200" cy="9747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100">
                <a:solidFill>
                  <a:srgbClr val="000000"/>
                </a:solidFill>
                <a:latin typeface="Anaheim"/>
                <a:ea typeface="Anaheim"/>
                <a:cs typeface="Anaheim"/>
                <a:sym typeface="Anaheim"/>
              </a:rPr>
              <a:t>Fixed period of lease, renewal options and the terms during secondary period as to the amount of lease rentals or purchase option.</a:t>
            </a:r>
            <a:endParaRPr sz="1100">
              <a:solidFill>
                <a:srgbClr val="000000"/>
              </a:solidFill>
              <a:latin typeface="Anaheim"/>
              <a:ea typeface="Anaheim"/>
              <a:cs typeface="Anaheim"/>
              <a:sym typeface="Anaheim"/>
            </a:endParaRPr>
          </a:p>
          <a:p>
            <a:pPr indent="0" lvl="0" marL="0" marR="0" rtl="0" algn="just">
              <a:lnSpc>
                <a:spcPct val="115000"/>
              </a:lnSpc>
              <a:spcBef>
                <a:spcPts val="0"/>
              </a:spcBef>
              <a:spcAft>
                <a:spcPts val="0"/>
              </a:spcAft>
              <a:buNone/>
            </a:pPr>
            <a:r>
              <a:rPr lang="en" sz="1100">
                <a:solidFill>
                  <a:srgbClr val="000000"/>
                </a:solidFill>
                <a:latin typeface="Anaheim"/>
                <a:ea typeface="Anaheim"/>
                <a:cs typeface="Anaheim"/>
                <a:sym typeface="Anaheim"/>
              </a:rPr>
              <a:t>Guarantee for payment of lease rental by lessee.</a:t>
            </a:r>
            <a:endParaRPr sz="1100">
              <a:solidFill>
                <a:srgbClr val="000000"/>
              </a:solidFill>
              <a:latin typeface="Anaheim"/>
              <a:ea typeface="Anaheim"/>
              <a:cs typeface="Anaheim"/>
              <a:sym typeface="Anaheim"/>
            </a:endParaRPr>
          </a:p>
        </p:txBody>
      </p:sp>
      <p:sp>
        <p:nvSpPr>
          <p:cNvPr id="841" name="Google Shape;841;p37"/>
          <p:cNvSpPr txBox="1"/>
          <p:nvPr>
            <p:ph idx="5" type="subTitle"/>
          </p:nvPr>
        </p:nvSpPr>
        <p:spPr>
          <a:xfrm>
            <a:off x="4918112" y="3937701"/>
            <a:ext cx="3067200" cy="97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000000"/>
                </a:solidFill>
                <a:latin typeface="Anaheim"/>
                <a:ea typeface="Anaheim"/>
                <a:cs typeface="Anaheim"/>
                <a:sym typeface="Anaheim"/>
              </a:rPr>
              <a:t>Variation of lease rentals.</a:t>
            </a:r>
            <a:endParaRPr sz="1100">
              <a:solidFill>
                <a:srgbClr val="000000"/>
              </a:solidFill>
              <a:latin typeface="Anaheim"/>
              <a:ea typeface="Anaheim"/>
              <a:cs typeface="Anaheim"/>
              <a:sym typeface="Anaheim"/>
            </a:endParaRPr>
          </a:p>
          <a:p>
            <a:pPr indent="0" lvl="0" marL="0" rtl="0" algn="just">
              <a:lnSpc>
                <a:spcPct val="115000"/>
              </a:lnSpc>
              <a:spcBef>
                <a:spcPts val="0"/>
              </a:spcBef>
              <a:spcAft>
                <a:spcPts val="0"/>
              </a:spcAft>
              <a:buNone/>
            </a:pPr>
            <a:r>
              <a:t/>
            </a:r>
            <a:endParaRPr sz="1100">
              <a:solidFill>
                <a:srgbClr val="000000"/>
              </a:solidFill>
              <a:latin typeface="Anaheim"/>
              <a:ea typeface="Anaheim"/>
              <a:cs typeface="Anaheim"/>
              <a:sym typeface="Anaheim"/>
            </a:endParaRPr>
          </a:p>
          <a:p>
            <a:pPr indent="0" lvl="0" marL="0" rtl="0" algn="just">
              <a:lnSpc>
                <a:spcPct val="115000"/>
              </a:lnSpc>
              <a:spcBef>
                <a:spcPts val="0"/>
              </a:spcBef>
              <a:spcAft>
                <a:spcPts val="0"/>
              </a:spcAft>
              <a:buNone/>
            </a:pPr>
            <a:r>
              <a:rPr lang="en" sz="1100">
                <a:solidFill>
                  <a:srgbClr val="000000"/>
                </a:solidFill>
                <a:latin typeface="Anaheim"/>
                <a:ea typeface="Anaheim"/>
                <a:cs typeface="Anaheim"/>
                <a:sym typeface="Anaheim"/>
              </a:rPr>
              <a:t>Termination of lease agreement in the event of certain occurrences.</a:t>
            </a:r>
            <a:endParaRPr sz="1100">
              <a:solidFill>
                <a:srgbClr val="000000"/>
              </a:solidFill>
              <a:latin typeface="Anaheim"/>
              <a:ea typeface="Anaheim"/>
              <a:cs typeface="Anaheim"/>
              <a:sym typeface="Anaheim"/>
            </a:endParaRPr>
          </a:p>
        </p:txBody>
      </p:sp>
      <p:sp>
        <p:nvSpPr>
          <p:cNvPr id="842" name="Google Shape;842;p37"/>
          <p:cNvSpPr txBox="1"/>
          <p:nvPr>
            <p:ph idx="6" type="ctrTitle"/>
          </p:nvPr>
        </p:nvSpPr>
        <p:spPr>
          <a:xfrm>
            <a:off x="5092946" y="1663150"/>
            <a:ext cx="9153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02</a:t>
            </a:r>
            <a:endParaRPr sz="1400"/>
          </a:p>
          <a:p>
            <a:pPr indent="0" lvl="0" marL="0" rtl="0" algn="l">
              <a:spcBef>
                <a:spcPts val="0"/>
              </a:spcBef>
              <a:spcAft>
                <a:spcPts val="0"/>
              </a:spcAft>
              <a:buNone/>
            </a:pPr>
            <a:r>
              <a:t/>
            </a:r>
            <a:endParaRPr sz="1400"/>
          </a:p>
        </p:txBody>
      </p:sp>
      <p:sp>
        <p:nvSpPr>
          <p:cNvPr id="843" name="Google Shape;843;p37"/>
          <p:cNvSpPr txBox="1"/>
          <p:nvPr>
            <p:ph idx="7" type="subTitle"/>
          </p:nvPr>
        </p:nvSpPr>
        <p:spPr>
          <a:xfrm>
            <a:off x="4918112" y="2239450"/>
            <a:ext cx="3067200" cy="97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000000"/>
                </a:solidFill>
                <a:latin typeface="Anaheim"/>
                <a:ea typeface="Anaheim"/>
                <a:cs typeface="Anaheim"/>
                <a:sym typeface="Anaheim"/>
              </a:rPr>
              <a:t>Amount of lease rentals</a:t>
            </a:r>
            <a:endParaRPr sz="1100">
              <a:solidFill>
                <a:srgbClr val="000000"/>
              </a:solidFill>
              <a:latin typeface="Anaheim"/>
              <a:ea typeface="Anaheim"/>
              <a:cs typeface="Anaheim"/>
              <a:sym typeface="Anaheim"/>
            </a:endParaRPr>
          </a:p>
          <a:p>
            <a:pPr indent="0" lvl="0" marL="0" rtl="0" algn="just">
              <a:lnSpc>
                <a:spcPct val="115000"/>
              </a:lnSpc>
              <a:spcBef>
                <a:spcPts val="0"/>
              </a:spcBef>
              <a:spcAft>
                <a:spcPts val="0"/>
              </a:spcAft>
              <a:buNone/>
            </a:pPr>
            <a:r>
              <a:t/>
            </a:r>
            <a:endParaRPr sz="1100">
              <a:solidFill>
                <a:srgbClr val="000000"/>
              </a:solidFill>
              <a:latin typeface="Anaheim"/>
              <a:ea typeface="Anaheim"/>
              <a:cs typeface="Anaheim"/>
              <a:sym typeface="Anaheim"/>
            </a:endParaRPr>
          </a:p>
          <a:p>
            <a:pPr indent="0" lvl="0" marL="0" rtl="0" algn="just">
              <a:lnSpc>
                <a:spcPct val="115000"/>
              </a:lnSpc>
              <a:spcBef>
                <a:spcPts val="0"/>
              </a:spcBef>
              <a:spcAft>
                <a:spcPts val="0"/>
              </a:spcAft>
              <a:buNone/>
            </a:pPr>
            <a:r>
              <a:rPr lang="en" sz="1100">
                <a:solidFill>
                  <a:srgbClr val="000000"/>
                </a:solidFill>
                <a:latin typeface="Anaheim"/>
                <a:ea typeface="Anaheim"/>
                <a:cs typeface="Anaheim"/>
                <a:sym typeface="Anaheim"/>
              </a:rPr>
              <a:t>Mode of Payments</a:t>
            </a:r>
            <a:endParaRPr sz="1100">
              <a:solidFill>
                <a:srgbClr val="000000"/>
              </a:solidFill>
              <a:latin typeface="Anaheim"/>
              <a:ea typeface="Anaheim"/>
              <a:cs typeface="Anaheim"/>
              <a:sym typeface="Anaheim"/>
            </a:endParaRPr>
          </a:p>
        </p:txBody>
      </p:sp>
      <p:sp>
        <p:nvSpPr>
          <p:cNvPr id="844" name="Google Shape;84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8" name="Shape 848"/>
        <p:cNvGrpSpPr/>
        <p:nvPr/>
      </p:nvGrpSpPr>
      <p:grpSpPr>
        <a:xfrm>
          <a:off x="0" y="0"/>
          <a:ext cx="0" cy="0"/>
          <a:chOff x="0" y="0"/>
          <a:chExt cx="0" cy="0"/>
        </a:xfrm>
      </p:grpSpPr>
      <p:sp>
        <p:nvSpPr>
          <p:cNvPr id="849" name="Google Shape;849;p38"/>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How a lease contract looks </a:t>
            </a:r>
            <a:endParaRPr sz="3000"/>
          </a:p>
        </p:txBody>
      </p:sp>
      <p:sp>
        <p:nvSpPr>
          <p:cNvPr id="850" name="Google Shape;850;p38"/>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8"/>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8"/>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8"/>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4" name="Google Shape;854;p38"/>
          <p:cNvPicPr preferRelativeResize="0"/>
          <p:nvPr/>
        </p:nvPicPr>
        <p:blipFill rotWithShape="1">
          <a:blip r:embed="rId3">
            <a:alphaModFix/>
          </a:blip>
          <a:srcRect b="0" l="0" r="-1481" t="0"/>
          <a:stretch/>
        </p:blipFill>
        <p:spPr>
          <a:xfrm>
            <a:off x="396475" y="0"/>
            <a:ext cx="4629150" cy="4991100"/>
          </a:xfrm>
          <a:prstGeom prst="rect">
            <a:avLst/>
          </a:prstGeom>
          <a:noFill/>
          <a:ln>
            <a:noFill/>
          </a:ln>
        </p:spPr>
      </p:pic>
      <p:sp>
        <p:nvSpPr>
          <p:cNvPr id="855" name="Google Shape;85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9" name="Shape 859"/>
        <p:cNvGrpSpPr/>
        <p:nvPr/>
      </p:nvGrpSpPr>
      <p:grpSpPr>
        <a:xfrm>
          <a:off x="0" y="0"/>
          <a:ext cx="0" cy="0"/>
          <a:chOff x="0" y="0"/>
          <a:chExt cx="0" cy="0"/>
        </a:xfrm>
      </p:grpSpPr>
      <p:sp>
        <p:nvSpPr>
          <p:cNvPr id="860" name="Google Shape;860;p39"/>
          <p:cNvSpPr/>
          <p:nvPr/>
        </p:nvSpPr>
        <p:spPr>
          <a:xfrm>
            <a:off x="1307380" y="26120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5079781" y="26120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1257039" y="25658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5029440" y="25658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txBox="1"/>
          <p:nvPr>
            <p:ph type="ctrTitle"/>
          </p:nvPr>
        </p:nvSpPr>
        <p:spPr>
          <a:xfrm>
            <a:off x="1158411" y="341812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OPerating lease</a:t>
            </a:r>
            <a:endParaRPr/>
          </a:p>
        </p:txBody>
      </p:sp>
      <p:sp>
        <p:nvSpPr>
          <p:cNvPr id="865" name="Google Shape;865;p39"/>
          <p:cNvSpPr txBox="1"/>
          <p:nvPr>
            <p:ph idx="2" type="ctrTitle"/>
          </p:nvPr>
        </p:nvSpPr>
        <p:spPr>
          <a:xfrm>
            <a:off x="4938415" y="341507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Finance lease</a:t>
            </a:r>
            <a:endParaRPr/>
          </a:p>
        </p:txBody>
      </p:sp>
      <p:grpSp>
        <p:nvGrpSpPr>
          <p:cNvPr id="866" name="Google Shape;866;p39"/>
          <p:cNvGrpSpPr/>
          <p:nvPr/>
        </p:nvGrpSpPr>
        <p:grpSpPr>
          <a:xfrm>
            <a:off x="5191213" y="2703825"/>
            <a:ext cx="368825" cy="368125"/>
            <a:chOff x="3231450" y="1518325"/>
            <a:chExt cx="368825" cy="368125"/>
          </a:xfrm>
        </p:grpSpPr>
        <p:sp>
          <p:nvSpPr>
            <p:cNvPr id="867" name="Google Shape;867;p39"/>
            <p:cNvSpPr/>
            <p:nvPr/>
          </p:nvSpPr>
          <p:spPr>
            <a:xfrm>
              <a:off x="3276925" y="1649400"/>
              <a:ext cx="323350" cy="237050"/>
            </a:xfrm>
            <a:custGeom>
              <a:rect b="b" l="l" r="r" t="t"/>
              <a:pathLst>
                <a:path extrusionOk="0" h="9482" w="12934">
                  <a:moveTo>
                    <a:pt x="10906" y="0"/>
                  </a:moveTo>
                  <a:cubicBezTo>
                    <a:pt x="10795" y="0"/>
                    <a:pt x="10684" y="73"/>
                    <a:pt x="10684" y="220"/>
                  </a:cubicBezTo>
                  <a:lnTo>
                    <a:pt x="10684" y="929"/>
                  </a:lnTo>
                  <a:cubicBezTo>
                    <a:pt x="10684" y="957"/>
                    <a:pt x="10694" y="985"/>
                    <a:pt x="10713" y="1023"/>
                  </a:cubicBezTo>
                  <a:cubicBezTo>
                    <a:pt x="10864" y="1345"/>
                    <a:pt x="10987" y="1675"/>
                    <a:pt x="11081" y="2025"/>
                  </a:cubicBezTo>
                  <a:lnTo>
                    <a:pt x="11081" y="2809"/>
                  </a:lnTo>
                  <a:cubicBezTo>
                    <a:pt x="11081" y="2956"/>
                    <a:pt x="11190" y="3029"/>
                    <a:pt x="11299" y="3029"/>
                  </a:cubicBezTo>
                  <a:cubicBezTo>
                    <a:pt x="11407" y="3029"/>
                    <a:pt x="11516" y="2956"/>
                    <a:pt x="11516" y="2809"/>
                  </a:cubicBezTo>
                  <a:lnTo>
                    <a:pt x="11516" y="2214"/>
                  </a:lnTo>
                  <a:lnTo>
                    <a:pt x="12489" y="2214"/>
                  </a:lnTo>
                  <a:lnTo>
                    <a:pt x="12489" y="4992"/>
                  </a:lnTo>
                  <a:lnTo>
                    <a:pt x="11431" y="4992"/>
                  </a:lnTo>
                  <a:lnTo>
                    <a:pt x="11431" y="4303"/>
                  </a:lnTo>
                  <a:cubicBezTo>
                    <a:pt x="11431" y="4156"/>
                    <a:pt x="11322" y="4083"/>
                    <a:pt x="11214" y="4083"/>
                  </a:cubicBezTo>
                  <a:cubicBezTo>
                    <a:pt x="11105" y="4083"/>
                    <a:pt x="10996" y="4156"/>
                    <a:pt x="10996" y="4303"/>
                  </a:cubicBezTo>
                  <a:lnTo>
                    <a:pt x="10996" y="5181"/>
                  </a:lnTo>
                  <a:cubicBezTo>
                    <a:pt x="10798" y="5777"/>
                    <a:pt x="10514" y="6334"/>
                    <a:pt x="10136" y="6835"/>
                  </a:cubicBezTo>
                  <a:cubicBezTo>
                    <a:pt x="10108" y="6873"/>
                    <a:pt x="10089" y="6911"/>
                    <a:pt x="10089" y="6968"/>
                  </a:cubicBezTo>
                  <a:lnTo>
                    <a:pt x="10089" y="9047"/>
                  </a:lnTo>
                  <a:lnTo>
                    <a:pt x="7991" y="9047"/>
                  </a:lnTo>
                  <a:lnTo>
                    <a:pt x="7991" y="7478"/>
                  </a:lnTo>
                  <a:cubicBezTo>
                    <a:pt x="7991" y="7354"/>
                    <a:pt x="7889" y="7255"/>
                    <a:pt x="7774" y="7255"/>
                  </a:cubicBezTo>
                  <a:cubicBezTo>
                    <a:pt x="7749" y="7255"/>
                    <a:pt x="7723" y="7260"/>
                    <a:pt x="7698" y="7270"/>
                  </a:cubicBezTo>
                  <a:lnTo>
                    <a:pt x="7641" y="7289"/>
                  </a:lnTo>
                  <a:cubicBezTo>
                    <a:pt x="6989" y="7536"/>
                    <a:pt x="6302" y="7659"/>
                    <a:pt x="5615" y="7659"/>
                  </a:cubicBezTo>
                  <a:cubicBezTo>
                    <a:pt x="4908" y="7659"/>
                    <a:pt x="4201" y="7529"/>
                    <a:pt x="3530" y="7270"/>
                  </a:cubicBezTo>
                  <a:cubicBezTo>
                    <a:pt x="3504" y="7259"/>
                    <a:pt x="3477" y="7254"/>
                    <a:pt x="3450" y="7254"/>
                  </a:cubicBezTo>
                  <a:cubicBezTo>
                    <a:pt x="3337" y="7254"/>
                    <a:pt x="3237" y="7348"/>
                    <a:pt x="3237" y="7478"/>
                  </a:cubicBezTo>
                  <a:lnTo>
                    <a:pt x="3237" y="9047"/>
                  </a:lnTo>
                  <a:lnTo>
                    <a:pt x="1130" y="9047"/>
                  </a:lnTo>
                  <a:lnTo>
                    <a:pt x="1130" y="6968"/>
                  </a:lnTo>
                  <a:cubicBezTo>
                    <a:pt x="1130" y="6920"/>
                    <a:pt x="1120" y="6873"/>
                    <a:pt x="1092" y="6835"/>
                  </a:cubicBezTo>
                  <a:cubicBezTo>
                    <a:pt x="846" y="6514"/>
                    <a:pt x="648" y="6174"/>
                    <a:pt x="478" y="5805"/>
                  </a:cubicBezTo>
                  <a:cubicBezTo>
                    <a:pt x="435" y="5714"/>
                    <a:pt x="360" y="5675"/>
                    <a:pt x="284" y="5675"/>
                  </a:cubicBezTo>
                  <a:cubicBezTo>
                    <a:pt x="142" y="5675"/>
                    <a:pt x="0" y="5812"/>
                    <a:pt x="81" y="5985"/>
                  </a:cubicBezTo>
                  <a:cubicBezTo>
                    <a:pt x="251" y="6353"/>
                    <a:pt x="459" y="6712"/>
                    <a:pt x="695" y="7034"/>
                  </a:cubicBezTo>
                  <a:lnTo>
                    <a:pt x="695" y="9264"/>
                  </a:lnTo>
                  <a:cubicBezTo>
                    <a:pt x="695" y="9387"/>
                    <a:pt x="790" y="9482"/>
                    <a:pt x="912" y="9482"/>
                  </a:cubicBezTo>
                  <a:lnTo>
                    <a:pt x="3455" y="9482"/>
                  </a:lnTo>
                  <a:cubicBezTo>
                    <a:pt x="3577" y="9482"/>
                    <a:pt x="3672" y="9387"/>
                    <a:pt x="3672" y="9264"/>
                  </a:cubicBezTo>
                  <a:lnTo>
                    <a:pt x="3672" y="7790"/>
                  </a:lnTo>
                  <a:cubicBezTo>
                    <a:pt x="4300" y="7993"/>
                    <a:pt x="4955" y="8095"/>
                    <a:pt x="5611" y="8095"/>
                  </a:cubicBezTo>
                  <a:cubicBezTo>
                    <a:pt x="6266" y="8095"/>
                    <a:pt x="6923" y="7993"/>
                    <a:pt x="7556" y="7790"/>
                  </a:cubicBezTo>
                  <a:lnTo>
                    <a:pt x="7556" y="9264"/>
                  </a:lnTo>
                  <a:cubicBezTo>
                    <a:pt x="7556" y="9387"/>
                    <a:pt x="7651" y="9482"/>
                    <a:pt x="7774" y="9482"/>
                  </a:cubicBezTo>
                  <a:lnTo>
                    <a:pt x="10316" y="9482"/>
                  </a:lnTo>
                  <a:cubicBezTo>
                    <a:pt x="10439" y="9482"/>
                    <a:pt x="10533" y="9387"/>
                    <a:pt x="10533" y="9264"/>
                  </a:cubicBezTo>
                  <a:lnTo>
                    <a:pt x="10533" y="7034"/>
                  </a:lnTo>
                  <a:cubicBezTo>
                    <a:pt x="10892" y="6542"/>
                    <a:pt x="11176" y="6004"/>
                    <a:pt x="11374" y="5427"/>
                  </a:cubicBezTo>
                  <a:lnTo>
                    <a:pt x="12707" y="5427"/>
                  </a:lnTo>
                  <a:cubicBezTo>
                    <a:pt x="12830" y="5427"/>
                    <a:pt x="12924" y="5333"/>
                    <a:pt x="12934" y="5210"/>
                  </a:cubicBezTo>
                  <a:lnTo>
                    <a:pt x="12934" y="1997"/>
                  </a:lnTo>
                  <a:cubicBezTo>
                    <a:pt x="12934" y="1879"/>
                    <a:pt x="12838" y="1779"/>
                    <a:pt x="12722" y="1779"/>
                  </a:cubicBezTo>
                  <a:cubicBezTo>
                    <a:pt x="12717" y="1779"/>
                    <a:pt x="12712" y="1779"/>
                    <a:pt x="12707" y="1779"/>
                  </a:cubicBezTo>
                  <a:lnTo>
                    <a:pt x="11459" y="1779"/>
                  </a:lnTo>
                  <a:cubicBezTo>
                    <a:pt x="11374" y="1467"/>
                    <a:pt x="11261" y="1165"/>
                    <a:pt x="11129" y="881"/>
                  </a:cubicBezTo>
                  <a:lnTo>
                    <a:pt x="11129" y="220"/>
                  </a:lnTo>
                  <a:cubicBezTo>
                    <a:pt x="11129" y="73"/>
                    <a:pt x="11017" y="0"/>
                    <a:pt x="10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3231450" y="1590950"/>
              <a:ext cx="323700" cy="191950"/>
            </a:xfrm>
            <a:custGeom>
              <a:rect b="b" l="l" r="r" t="t"/>
              <a:pathLst>
                <a:path extrusionOk="0" h="7678" w="12948">
                  <a:moveTo>
                    <a:pt x="7717" y="0"/>
                  </a:moveTo>
                  <a:cubicBezTo>
                    <a:pt x="5715" y="0"/>
                    <a:pt x="3751" y="926"/>
                    <a:pt x="2486" y="2643"/>
                  </a:cubicBezTo>
                  <a:cubicBezTo>
                    <a:pt x="2297" y="2889"/>
                    <a:pt x="2127" y="3163"/>
                    <a:pt x="1975" y="3437"/>
                  </a:cubicBezTo>
                  <a:cubicBezTo>
                    <a:pt x="1682" y="3957"/>
                    <a:pt x="1484" y="4524"/>
                    <a:pt x="1380" y="5119"/>
                  </a:cubicBezTo>
                  <a:cubicBezTo>
                    <a:pt x="1328" y="5124"/>
                    <a:pt x="1264" y="5129"/>
                    <a:pt x="1195" y="5129"/>
                  </a:cubicBezTo>
                  <a:cubicBezTo>
                    <a:pt x="1024" y="5129"/>
                    <a:pt x="819" y="5101"/>
                    <a:pt x="671" y="4987"/>
                  </a:cubicBezTo>
                  <a:cubicBezTo>
                    <a:pt x="520" y="4864"/>
                    <a:pt x="444" y="4665"/>
                    <a:pt x="444" y="4382"/>
                  </a:cubicBezTo>
                  <a:cubicBezTo>
                    <a:pt x="444" y="4235"/>
                    <a:pt x="333" y="4162"/>
                    <a:pt x="222" y="4162"/>
                  </a:cubicBezTo>
                  <a:cubicBezTo>
                    <a:pt x="111" y="4162"/>
                    <a:pt x="0" y="4235"/>
                    <a:pt x="0" y="4382"/>
                  </a:cubicBezTo>
                  <a:cubicBezTo>
                    <a:pt x="0" y="4807"/>
                    <a:pt x="132" y="5119"/>
                    <a:pt x="397" y="5327"/>
                  </a:cubicBezTo>
                  <a:cubicBezTo>
                    <a:pt x="621" y="5480"/>
                    <a:pt x="888" y="5564"/>
                    <a:pt x="1158" y="5564"/>
                  </a:cubicBezTo>
                  <a:cubicBezTo>
                    <a:pt x="1172" y="5564"/>
                    <a:pt x="1186" y="5564"/>
                    <a:pt x="1200" y="5563"/>
                  </a:cubicBezTo>
                  <a:lnTo>
                    <a:pt x="1333" y="5563"/>
                  </a:lnTo>
                  <a:cubicBezTo>
                    <a:pt x="1314" y="5781"/>
                    <a:pt x="1304" y="6007"/>
                    <a:pt x="1323" y="6225"/>
                  </a:cubicBezTo>
                  <a:cubicBezTo>
                    <a:pt x="1342" y="6678"/>
                    <a:pt x="1437" y="7123"/>
                    <a:pt x="1607" y="7538"/>
                  </a:cubicBezTo>
                  <a:cubicBezTo>
                    <a:pt x="1648" y="7637"/>
                    <a:pt x="1725" y="7678"/>
                    <a:pt x="1802" y="7678"/>
                  </a:cubicBezTo>
                  <a:cubicBezTo>
                    <a:pt x="1941" y="7678"/>
                    <a:pt x="2080" y="7547"/>
                    <a:pt x="2013" y="7378"/>
                  </a:cubicBezTo>
                  <a:cubicBezTo>
                    <a:pt x="1862" y="7000"/>
                    <a:pt x="1777" y="6603"/>
                    <a:pt x="1758" y="6196"/>
                  </a:cubicBezTo>
                  <a:cubicBezTo>
                    <a:pt x="1711" y="5299"/>
                    <a:pt x="1919" y="4420"/>
                    <a:pt x="2363" y="3645"/>
                  </a:cubicBezTo>
                  <a:cubicBezTo>
                    <a:pt x="2505" y="3380"/>
                    <a:pt x="2665" y="3134"/>
                    <a:pt x="2835" y="2889"/>
                  </a:cubicBezTo>
                  <a:cubicBezTo>
                    <a:pt x="4020" y="1295"/>
                    <a:pt x="5851" y="436"/>
                    <a:pt x="7716" y="436"/>
                  </a:cubicBezTo>
                  <a:cubicBezTo>
                    <a:pt x="8782" y="436"/>
                    <a:pt x="9858" y="717"/>
                    <a:pt x="10831" y="1301"/>
                  </a:cubicBezTo>
                  <a:cubicBezTo>
                    <a:pt x="10878" y="1329"/>
                    <a:pt x="10916" y="1358"/>
                    <a:pt x="10963" y="1386"/>
                  </a:cubicBezTo>
                  <a:cubicBezTo>
                    <a:pt x="11001" y="1417"/>
                    <a:pt x="11050" y="1432"/>
                    <a:pt x="11097" y="1432"/>
                  </a:cubicBezTo>
                  <a:cubicBezTo>
                    <a:pt x="11167" y="1432"/>
                    <a:pt x="11236" y="1400"/>
                    <a:pt x="11275" y="1339"/>
                  </a:cubicBezTo>
                  <a:cubicBezTo>
                    <a:pt x="11530" y="961"/>
                    <a:pt x="11955" y="743"/>
                    <a:pt x="12409" y="734"/>
                  </a:cubicBezTo>
                  <a:lnTo>
                    <a:pt x="12503" y="734"/>
                  </a:lnTo>
                  <a:lnTo>
                    <a:pt x="12503" y="1821"/>
                  </a:lnTo>
                  <a:cubicBezTo>
                    <a:pt x="12503" y="1967"/>
                    <a:pt x="12614" y="2040"/>
                    <a:pt x="12725" y="2040"/>
                  </a:cubicBezTo>
                  <a:cubicBezTo>
                    <a:pt x="12836" y="2040"/>
                    <a:pt x="12948" y="1967"/>
                    <a:pt x="12948" y="1821"/>
                  </a:cubicBezTo>
                  <a:lnTo>
                    <a:pt x="12948" y="526"/>
                  </a:lnTo>
                  <a:cubicBezTo>
                    <a:pt x="12948" y="403"/>
                    <a:pt x="12844" y="299"/>
                    <a:pt x="12721" y="299"/>
                  </a:cubicBezTo>
                  <a:lnTo>
                    <a:pt x="12409" y="299"/>
                  </a:lnTo>
                  <a:cubicBezTo>
                    <a:pt x="11889" y="299"/>
                    <a:pt x="11388" y="526"/>
                    <a:pt x="11048" y="923"/>
                  </a:cubicBezTo>
                  <a:cubicBezTo>
                    <a:pt x="10006" y="299"/>
                    <a:pt x="8856" y="0"/>
                    <a:pt x="77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9"/>
            <p:cNvSpPr/>
            <p:nvPr/>
          </p:nvSpPr>
          <p:spPr>
            <a:xfrm>
              <a:off x="3500075" y="1685375"/>
              <a:ext cx="34750" cy="56725"/>
            </a:xfrm>
            <a:custGeom>
              <a:rect b="b" l="l" r="r" t="t"/>
              <a:pathLst>
                <a:path extrusionOk="0" h="2269" w="1390">
                  <a:moveTo>
                    <a:pt x="695" y="439"/>
                  </a:moveTo>
                  <a:cubicBezTo>
                    <a:pt x="816" y="439"/>
                    <a:pt x="936" y="520"/>
                    <a:pt x="936" y="680"/>
                  </a:cubicBezTo>
                  <a:lnTo>
                    <a:pt x="936" y="1559"/>
                  </a:lnTo>
                  <a:cubicBezTo>
                    <a:pt x="936" y="1720"/>
                    <a:pt x="816" y="1800"/>
                    <a:pt x="695" y="1800"/>
                  </a:cubicBezTo>
                  <a:cubicBezTo>
                    <a:pt x="575" y="1800"/>
                    <a:pt x="454" y="1720"/>
                    <a:pt x="454" y="1559"/>
                  </a:cubicBezTo>
                  <a:lnTo>
                    <a:pt x="454" y="680"/>
                  </a:lnTo>
                  <a:cubicBezTo>
                    <a:pt x="454" y="520"/>
                    <a:pt x="575" y="439"/>
                    <a:pt x="695" y="439"/>
                  </a:cubicBezTo>
                  <a:close/>
                  <a:moveTo>
                    <a:pt x="700" y="0"/>
                  </a:moveTo>
                  <a:cubicBezTo>
                    <a:pt x="322" y="0"/>
                    <a:pt x="19" y="302"/>
                    <a:pt x="19" y="680"/>
                  </a:cubicBezTo>
                  <a:lnTo>
                    <a:pt x="19" y="1559"/>
                  </a:lnTo>
                  <a:cubicBezTo>
                    <a:pt x="1" y="1947"/>
                    <a:pt x="312" y="2268"/>
                    <a:pt x="690" y="2268"/>
                  </a:cubicBezTo>
                  <a:cubicBezTo>
                    <a:pt x="1078" y="2268"/>
                    <a:pt x="1390" y="1947"/>
                    <a:pt x="1371" y="1559"/>
                  </a:cubicBezTo>
                  <a:lnTo>
                    <a:pt x="1371" y="680"/>
                  </a:lnTo>
                  <a:cubicBezTo>
                    <a:pt x="1371" y="302"/>
                    <a:pt x="1068" y="0"/>
                    <a:pt x="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3341075" y="1518325"/>
              <a:ext cx="127375" cy="79875"/>
            </a:xfrm>
            <a:custGeom>
              <a:rect b="b" l="l" r="r" t="t"/>
              <a:pathLst>
                <a:path extrusionOk="0" h="3195" w="5095">
                  <a:moveTo>
                    <a:pt x="2656" y="0"/>
                  </a:moveTo>
                  <a:cubicBezTo>
                    <a:pt x="1078" y="0"/>
                    <a:pt x="0" y="1588"/>
                    <a:pt x="577" y="3053"/>
                  </a:cubicBezTo>
                  <a:cubicBezTo>
                    <a:pt x="615" y="3153"/>
                    <a:pt x="694" y="3195"/>
                    <a:pt x="774" y="3195"/>
                  </a:cubicBezTo>
                  <a:cubicBezTo>
                    <a:pt x="913" y="3195"/>
                    <a:pt x="1055" y="3067"/>
                    <a:pt x="983" y="2892"/>
                  </a:cubicBezTo>
                  <a:cubicBezTo>
                    <a:pt x="548" y="1787"/>
                    <a:pt x="1286" y="567"/>
                    <a:pt x="2467" y="445"/>
                  </a:cubicBezTo>
                  <a:cubicBezTo>
                    <a:pt x="2531" y="438"/>
                    <a:pt x="2594" y="435"/>
                    <a:pt x="2657" y="435"/>
                  </a:cubicBezTo>
                  <a:cubicBezTo>
                    <a:pt x="3758" y="435"/>
                    <a:pt x="4611" y="1434"/>
                    <a:pt x="4423" y="2543"/>
                  </a:cubicBezTo>
                  <a:cubicBezTo>
                    <a:pt x="4396" y="2703"/>
                    <a:pt x="4521" y="2797"/>
                    <a:pt x="4644" y="2797"/>
                  </a:cubicBezTo>
                  <a:cubicBezTo>
                    <a:pt x="4739" y="2797"/>
                    <a:pt x="4833" y="2741"/>
                    <a:pt x="4858" y="2618"/>
                  </a:cubicBezTo>
                  <a:cubicBezTo>
                    <a:pt x="5094" y="1248"/>
                    <a:pt x="4036" y="0"/>
                    <a:pt x="26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3487325" y="1743475"/>
              <a:ext cx="37100" cy="59800"/>
            </a:xfrm>
            <a:custGeom>
              <a:rect b="b" l="l" r="r" t="t"/>
              <a:pathLst>
                <a:path extrusionOk="0" h="2392" w="1484">
                  <a:moveTo>
                    <a:pt x="293" y="1"/>
                  </a:moveTo>
                  <a:cubicBezTo>
                    <a:pt x="0" y="1"/>
                    <a:pt x="0" y="445"/>
                    <a:pt x="293" y="445"/>
                  </a:cubicBezTo>
                  <a:cubicBezTo>
                    <a:pt x="709" y="445"/>
                    <a:pt x="1040" y="776"/>
                    <a:pt x="1040" y="1201"/>
                  </a:cubicBezTo>
                  <a:cubicBezTo>
                    <a:pt x="1040" y="1617"/>
                    <a:pt x="709" y="1948"/>
                    <a:pt x="293" y="1948"/>
                  </a:cubicBezTo>
                  <a:cubicBezTo>
                    <a:pt x="0" y="1948"/>
                    <a:pt x="0" y="2392"/>
                    <a:pt x="293" y="2392"/>
                  </a:cubicBezTo>
                  <a:cubicBezTo>
                    <a:pt x="945" y="2392"/>
                    <a:pt x="1484" y="1853"/>
                    <a:pt x="1484" y="1201"/>
                  </a:cubicBezTo>
                  <a:cubicBezTo>
                    <a:pt x="1484" y="540"/>
                    <a:pt x="945" y="10"/>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39"/>
          <p:cNvGrpSpPr/>
          <p:nvPr/>
        </p:nvGrpSpPr>
        <p:grpSpPr>
          <a:xfrm>
            <a:off x="1407098" y="2703613"/>
            <a:ext cx="392000" cy="368550"/>
            <a:chOff x="1391150" y="1518200"/>
            <a:chExt cx="392000" cy="368550"/>
          </a:xfrm>
        </p:grpSpPr>
        <p:sp>
          <p:nvSpPr>
            <p:cNvPr id="873" name="Google Shape;873;p39"/>
            <p:cNvSpPr/>
            <p:nvPr/>
          </p:nvSpPr>
          <p:spPr>
            <a:xfrm>
              <a:off x="1391150" y="1584350"/>
              <a:ext cx="321825" cy="302400"/>
            </a:xfrm>
            <a:custGeom>
              <a:rect b="b" l="l" r="r" t="t"/>
              <a:pathLst>
                <a:path extrusionOk="0" h="12096" w="12873">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1428500" y="1612975"/>
              <a:ext cx="257075" cy="245100"/>
            </a:xfrm>
            <a:custGeom>
              <a:rect b="b" l="l" r="r" t="t"/>
              <a:pathLst>
                <a:path extrusionOk="0" h="9804" w="10283">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9"/>
            <p:cNvSpPr/>
            <p:nvPr/>
          </p:nvSpPr>
          <p:spPr>
            <a:xfrm>
              <a:off x="1496850" y="1518200"/>
              <a:ext cx="286300" cy="269175"/>
            </a:xfrm>
            <a:custGeom>
              <a:rect b="b" l="l" r="r" t="t"/>
              <a:pathLst>
                <a:path extrusionOk="0" h="10767" w="11452">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9"/>
            <p:cNvSpPr/>
            <p:nvPr/>
          </p:nvSpPr>
          <p:spPr>
            <a:xfrm>
              <a:off x="1708650" y="1631525"/>
              <a:ext cx="36225" cy="106075"/>
            </a:xfrm>
            <a:custGeom>
              <a:rect b="b" l="l" r="r" t="t"/>
              <a:pathLst>
                <a:path extrusionOk="0" h="4243" w="1449">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1546250" y="1546550"/>
              <a:ext cx="182200" cy="74450"/>
            </a:xfrm>
            <a:custGeom>
              <a:rect b="b" l="l" r="r" t="t"/>
              <a:pathLst>
                <a:path extrusionOk="0" h="2978" w="7288">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a:off x="1511425" y="1661975"/>
              <a:ext cx="79175" cy="147050"/>
            </a:xfrm>
            <a:custGeom>
              <a:rect b="b" l="l" r="r" t="t"/>
              <a:pathLst>
                <a:path extrusionOk="0" h="5882" w="3167">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39"/>
          <p:cNvSpPr txBox="1"/>
          <p:nvPr>
            <p:ph idx="4"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TYPES OF LEASES</a:t>
            </a:r>
            <a:endParaRPr/>
          </a:p>
        </p:txBody>
      </p:sp>
      <p:sp>
        <p:nvSpPr>
          <p:cNvPr id="880" name="Google Shape;880;p39"/>
          <p:cNvSpPr txBox="1"/>
          <p:nvPr/>
        </p:nvSpPr>
        <p:spPr>
          <a:xfrm>
            <a:off x="1093000" y="1539475"/>
            <a:ext cx="7543800" cy="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Leases are categorised based on </a:t>
            </a:r>
            <a:r>
              <a:rPr lang="en">
                <a:solidFill>
                  <a:srgbClr val="424142"/>
                </a:solidFill>
                <a:latin typeface="Anaheim"/>
                <a:ea typeface="Anaheim"/>
                <a:cs typeface="Anaheim"/>
                <a:sym typeface="Anaheim"/>
              </a:rPr>
              <a:t>transfer of risk and rewards to the lessee, the period of lease and the number of parties to the transaction. We have the following 2 types :</a:t>
            </a:r>
            <a:endParaRPr sz="1700">
              <a:latin typeface="Anaheim"/>
              <a:ea typeface="Anaheim"/>
              <a:cs typeface="Anaheim"/>
              <a:sym typeface="Anaheim"/>
            </a:endParaRPr>
          </a:p>
        </p:txBody>
      </p:sp>
      <p:sp>
        <p:nvSpPr>
          <p:cNvPr id="881" name="Google Shape;88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5" name="Shape 885"/>
        <p:cNvGrpSpPr/>
        <p:nvPr/>
      </p:nvGrpSpPr>
      <p:grpSpPr>
        <a:xfrm>
          <a:off x="0" y="0"/>
          <a:ext cx="0" cy="0"/>
          <a:chOff x="0" y="0"/>
          <a:chExt cx="0" cy="0"/>
        </a:xfrm>
      </p:grpSpPr>
      <p:grpSp>
        <p:nvGrpSpPr>
          <p:cNvPr id="886" name="Google Shape;886;p40"/>
          <p:cNvGrpSpPr/>
          <p:nvPr/>
        </p:nvGrpSpPr>
        <p:grpSpPr>
          <a:xfrm>
            <a:off x="6611896" y="276274"/>
            <a:ext cx="519733" cy="485268"/>
            <a:chOff x="4694531" y="2250235"/>
            <a:chExt cx="1090502" cy="1018186"/>
          </a:xfrm>
        </p:grpSpPr>
        <p:sp>
          <p:nvSpPr>
            <p:cNvPr id="887" name="Google Shape;887;p40"/>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40"/>
          <p:cNvSpPr txBox="1"/>
          <p:nvPr>
            <p:ph idx="1" type="subTitle"/>
          </p:nvPr>
        </p:nvSpPr>
        <p:spPr>
          <a:xfrm>
            <a:off x="1982400" y="1907375"/>
            <a:ext cx="5369700" cy="1431000"/>
          </a:xfrm>
          <a:prstGeom prst="rect">
            <a:avLst/>
          </a:prstGeom>
          <a:noFill/>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a:solidFill>
                  <a:srgbClr val="424142"/>
                </a:solidFill>
              </a:rPr>
              <a:t>It is the lease where the lessor transfers substantially all the risks and rewards of ownership of assets to the lessee for lease rentals. In other words, it puts the lessee in the same con­dition as he/she would have been if he/she had purchased the asset. Finance lease has two phases: The first one is called primary period. This is non-cancellable period and in this period, the lessor recovers his total investment through lease rental. The primary period may last for indefinite period of time. The lease rental for the secondary period is much smaller than that of primary period.</a:t>
            </a:r>
            <a:endParaRPr/>
          </a:p>
        </p:txBody>
      </p:sp>
      <p:sp>
        <p:nvSpPr>
          <p:cNvPr id="892" name="Google Shape;892;p40"/>
          <p:cNvSpPr txBox="1"/>
          <p:nvPr>
            <p:ph type="ctrTitle"/>
          </p:nvPr>
        </p:nvSpPr>
        <p:spPr>
          <a:xfrm>
            <a:off x="2237395" y="1645788"/>
            <a:ext cx="46692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Finance lease</a:t>
            </a:r>
            <a:endParaRPr/>
          </a:p>
        </p:txBody>
      </p:sp>
      <p:grpSp>
        <p:nvGrpSpPr>
          <p:cNvPr id="893" name="Google Shape;893;p40"/>
          <p:cNvGrpSpPr/>
          <p:nvPr/>
        </p:nvGrpSpPr>
        <p:grpSpPr>
          <a:xfrm>
            <a:off x="4857224" y="3201746"/>
            <a:ext cx="2371910" cy="1507092"/>
            <a:chOff x="4857224" y="3518946"/>
            <a:chExt cx="2371910" cy="1507092"/>
          </a:xfrm>
        </p:grpSpPr>
        <p:sp>
          <p:nvSpPr>
            <p:cNvPr id="894" name="Google Shape;894;p40"/>
            <p:cNvSpPr/>
            <p:nvPr/>
          </p:nvSpPr>
          <p:spPr>
            <a:xfrm flipH="1">
              <a:off x="6620122" y="4175756"/>
              <a:ext cx="454956" cy="850283"/>
            </a:xfrm>
            <a:custGeom>
              <a:rect b="b" l="l" r="r" t="t"/>
              <a:pathLst>
                <a:path extrusionOk="0" h="17596" w="9415">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flipH="1">
              <a:off x="4865016" y="4175756"/>
              <a:ext cx="455005" cy="850283"/>
            </a:xfrm>
            <a:custGeom>
              <a:rect b="b" l="l" r="r" t="t"/>
              <a:pathLst>
                <a:path extrusionOk="0" h="17596" w="9416">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flipH="1">
              <a:off x="4857224" y="3925297"/>
              <a:ext cx="2371910" cy="250504"/>
            </a:xfrm>
            <a:custGeom>
              <a:rect b="b" l="l" r="r" t="t"/>
              <a:pathLst>
                <a:path extrusionOk="0" h="5184" w="49085">
                  <a:moveTo>
                    <a:pt x="1" y="0"/>
                  </a:moveTo>
                  <a:lnTo>
                    <a:pt x="1" y="5184"/>
                  </a:lnTo>
                  <a:lnTo>
                    <a:pt x="49084" y="5184"/>
                  </a:lnTo>
                  <a:lnTo>
                    <a:pt x="49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flipH="1">
              <a:off x="6769635" y="4175756"/>
              <a:ext cx="455005" cy="850283"/>
            </a:xfrm>
            <a:custGeom>
              <a:rect b="b" l="l" r="r" t="t"/>
              <a:pathLst>
                <a:path extrusionOk="0" h="17596" w="9416">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flipH="1">
              <a:off x="5039125" y="4175756"/>
              <a:ext cx="455005" cy="850283"/>
            </a:xfrm>
            <a:custGeom>
              <a:rect b="b" l="l" r="r" t="t"/>
              <a:pathLst>
                <a:path extrusionOk="0" h="17596" w="9416">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0"/>
            <p:cNvSpPr/>
            <p:nvPr/>
          </p:nvSpPr>
          <p:spPr>
            <a:xfrm flipH="1">
              <a:off x="5686280" y="3518946"/>
              <a:ext cx="881692" cy="406392"/>
            </a:xfrm>
            <a:custGeom>
              <a:rect b="b" l="l" r="r" t="t"/>
              <a:pathLst>
                <a:path extrusionOk="0" h="8410" w="18246">
                  <a:moveTo>
                    <a:pt x="6106" y="0"/>
                  </a:moveTo>
                  <a:lnTo>
                    <a:pt x="4096" y="8004"/>
                  </a:lnTo>
                  <a:lnTo>
                    <a:pt x="1" y="8004"/>
                  </a:lnTo>
                  <a:lnTo>
                    <a:pt x="1" y="8409"/>
                  </a:lnTo>
                  <a:lnTo>
                    <a:pt x="16490" y="8409"/>
                  </a:lnTo>
                  <a:lnTo>
                    <a:pt x="182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0"/>
            <p:cNvSpPr/>
            <p:nvPr/>
          </p:nvSpPr>
          <p:spPr>
            <a:xfrm flipH="1">
              <a:off x="5968474" y="3699820"/>
              <a:ext cx="57455" cy="57455"/>
            </a:xfrm>
            <a:custGeom>
              <a:rect b="b" l="l" r="r" t="t"/>
              <a:pathLst>
                <a:path extrusionOk="0" h="1189" w="1189">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flipH="1">
              <a:off x="5488240" y="3848994"/>
              <a:ext cx="284136" cy="169805"/>
            </a:xfrm>
            <a:custGeom>
              <a:rect b="b" l="l" r="r" t="t"/>
              <a:pathLst>
                <a:path extrusionOk="0" h="3514" w="588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40"/>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40"/>
          <p:cNvGrpSpPr/>
          <p:nvPr/>
        </p:nvGrpSpPr>
        <p:grpSpPr>
          <a:xfrm>
            <a:off x="4695403" y="4708841"/>
            <a:ext cx="4600713" cy="150450"/>
            <a:chOff x="0" y="4397412"/>
            <a:chExt cx="4600713" cy="150450"/>
          </a:xfrm>
        </p:grpSpPr>
        <p:sp>
          <p:nvSpPr>
            <p:cNvPr id="904" name="Google Shape;904;p40"/>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0"/>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0"/>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40"/>
          <p:cNvGrpSpPr/>
          <p:nvPr/>
        </p:nvGrpSpPr>
        <p:grpSpPr>
          <a:xfrm>
            <a:off x="7352176" y="1189928"/>
            <a:ext cx="1000385" cy="883233"/>
            <a:chOff x="6472501" y="1326053"/>
            <a:chExt cx="1000385" cy="883233"/>
          </a:xfrm>
        </p:grpSpPr>
        <p:sp>
          <p:nvSpPr>
            <p:cNvPr id="910" name="Google Shape;910;p40"/>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0"/>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40"/>
          <p:cNvGrpSpPr/>
          <p:nvPr/>
        </p:nvGrpSpPr>
        <p:grpSpPr>
          <a:xfrm>
            <a:off x="7352169" y="1792626"/>
            <a:ext cx="1333531" cy="2916217"/>
            <a:chOff x="7352169" y="1792626"/>
            <a:chExt cx="1333531" cy="2916217"/>
          </a:xfrm>
        </p:grpSpPr>
        <p:grpSp>
          <p:nvGrpSpPr>
            <p:cNvPr id="915" name="Google Shape;915;p40"/>
            <p:cNvGrpSpPr/>
            <p:nvPr/>
          </p:nvGrpSpPr>
          <p:grpSpPr>
            <a:xfrm>
              <a:off x="7352169" y="1792626"/>
              <a:ext cx="1333531" cy="2916217"/>
              <a:chOff x="7352169" y="1999451"/>
              <a:chExt cx="1333531" cy="2916217"/>
            </a:xfrm>
          </p:grpSpPr>
          <p:grpSp>
            <p:nvGrpSpPr>
              <p:cNvPr id="916" name="Google Shape;916;p40"/>
              <p:cNvGrpSpPr/>
              <p:nvPr/>
            </p:nvGrpSpPr>
            <p:grpSpPr>
              <a:xfrm>
                <a:off x="7788625" y="4788743"/>
                <a:ext cx="623190" cy="126925"/>
                <a:chOff x="7605347" y="4840573"/>
                <a:chExt cx="925164" cy="188427"/>
              </a:xfrm>
            </p:grpSpPr>
            <p:sp>
              <p:nvSpPr>
                <p:cNvPr id="917" name="Google Shape;917;p40"/>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0"/>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0"/>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0"/>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0"/>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0"/>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0"/>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0"/>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0"/>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0"/>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0"/>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0"/>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0"/>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0"/>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0"/>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0"/>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0"/>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0"/>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0"/>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0"/>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0"/>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0"/>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0"/>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0"/>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0"/>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0"/>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0"/>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0"/>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0"/>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0"/>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0"/>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0"/>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0"/>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40"/>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0"/>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0"/>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0"/>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0"/>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0"/>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0"/>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40"/>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40"/>
          <p:cNvGrpSpPr/>
          <p:nvPr/>
        </p:nvGrpSpPr>
        <p:grpSpPr>
          <a:xfrm>
            <a:off x="591096" y="2830324"/>
            <a:ext cx="519733" cy="485268"/>
            <a:chOff x="4694531" y="2250235"/>
            <a:chExt cx="1090502" cy="1018186"/>
          </a:xfrm>
        </p:grpSpPr>
        <p:sp>
          <p:nvSpPr>
            <p:cNvPr id="1012" name="Google Shape;1012;p40"/>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40"/>
          <p:cNvGrpSpPr/>
          <p:nvPr/>
        </p:nvGrpSpPr>
        <p:grpSpPr>
          <a:xfrm>
            <a:off x="1433177" y="4004850"/>
            <a:ext cx="335765" cy="313500"/>
            <a:chOff x="4694531" y="2250235"/>
            <a:chExt cx="1090502" cy="1018186"/>
          </a:xfrm>
        </p:grpSpPr>
        <p:sp>
          <p:nvSpPr>
            <p:cNvPr id="1017" name="Google Shape;1017;p40"/>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8" name="Shape 328"/>
        <p:cNvGrpSpPr/>
        <p:nvPr/>
      </p:nvGrpSpPr>
      <p:grpSpPr>
        <a:xfrm>
          <a:off x="0" y="0"/>
          <a:ext cx="0" cy="0"/>
          <a:chOff x="0" y="0"/>
          <a:chExt cx="0" cy="0"/>
        </a:xfrm>
      </p:grpSpPr>
      <p:sp>
        <p:nvSpPr>
          <p:cNvPr id="329" name="Google Shape;329;p23"/>
          <p:cNvSpPr/>
          <p:nvPr/>
        </p:nvSpPr>
        <p:spPr>
          <a:xfrm>
            <a:off x="6768625" y="2632776"/>
            <a:ext cx="607500" cy="612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4168725" y="812051"/>
            <a:ext cx="607500" cy="612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txBox="1"/>
          <p:nvPr>
            <p:ph type="ctrTitle"/>
          </p:nvPr>
        </p:nvSpPr>
        <p:spPr>
          <a:xfrm>
            <a:off x="4240000" y="1352825"/>
            <a:ext cx="20883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a:p>
            <a:pPr indent="0" lvl="0" marL="0" rtl="0" algn="l">
              <a:spcBef>
                <a:spcPts val="0"/>
              </a:spcBef>
              <a:spcAft>
                <a:spcPts val="0"/>
              </a:spcAft>
              <a:buNone/>
            </a:pPr>
            <a:r>
              <a:rPr lang="en"/>
              <a:t>HIRE-PURCHASE</a:t>
            </a:r>
            <a:endParaRPr/>
          </a:p>
        </p:txBody>
      </p:sp>
      <p:sp>
        <p:nvSpPr>
          <p:cNvPr id="332" name="Google Shape;332;p23"/>
          <p:cNvSpPr txBox="1"/>
          <p:nvPr>
            <p:ph idx="1" type="subTitle"/>
          </p:nvPr>
        </p:nvSpPr>
        <p:spPr>
          <a:xfrm>
            <a:off x="4240000" y="153240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No. 3-14 </a:t>
            </a:r>
            <a:endParaRPr/>
          </a:p>
        </p:txBody>
      </p:sp>
      <p:sp>
        <p:nvSpPr>
          <p:cNvPr id="333" name="Google Shape;333;p23"/>
          <p:cNvSpPr txBox="1"/>
          <p:nvPr>
            <p:ph idx="4" type="ctrTitle"/>
          </p:nvPr>
        </p:nvSpPr>
        <p:spPr>
          <a:xfrm>
            <a:off x="6821725" y="3177650"/>
            <a:ext cx="18999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a:p>
            <a:pPr indent="0" lvl="0" marL="0" rtl="0" algn="l">
              <a:spcBef>
                <a:spcPts val="0"/>
              </a:spcBef>
              <a:spcAft>
                <a:spcPts val="0"/>
              </a:spcAft>
              <a:buNone/>
            </a:pPr>
            <a:r>
              <a:rPr lang="en"/>
              <a:t>LEASING</a:t>
            </a:r>
            <a:endParaRPr/>
          </a:p>
        </p:txBody>
      </p:sp>
      <p:sp>
        <p:nvSpPr>
          <p:cNvPr id="334" name="Google Shape;334;p23"/>
          <p:cNvSpPr txBox="1"/>
          <p:nvPr>
            <p:ph idx="7" type="subTitle"/>
          </p:nvPr>
        </p:nvSpPr>
        <p:spPr>
          <a:xfrm>
            <a:off x="6821725" y="335499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No. 15-38</a:t>
            </a:r>
            <a:endParaRPr/>
          </a:p>
          <a:p>
            <a:pPr indent="0" lvl="0" marL="0" rtl="0" algn="l">
              <a:spcBef>
                <a:spcPts val="0"/>
              </a:spcBef>
              <a:spcAft>
                <a:spcPts val="0"/>
              </a:spcAft>
              <a:buNone/>
            </a:pPr>
            <a:r>
              <a:t/>
            </a:r>
            <a:endParaRPr/>
          </a:p>
        </p:txBody>
      </p:sp>
      <p:grpSp>
        <p:nvGrpSpPr>
          <p:cNvPr id="335" name="Google Shape;335;p23"/>
          <p:cNvGrpSpPr/>
          <p:nvPr/>
        </p:nvGrpSpPr>
        <p:grpSpPr>
          <a:xfrm>
            <a:off x="457200" y="678100"/>
            <a:ext cx="4600713" cy="3725949"/>
            <a:chOff x="0" y="982900"/>
            <a:chExt cx="4600713" cy="3725949"/>
          </a:xfrm>
        </p:grpSpPr>
        <p:grpSp>
          <p:nvGrpSpPr>
            <p:cNvPr id="336" name="Google Shape;336;p23"/>
            <p:cNvGrpSpPr/>
            <p:nvPr/>
          </p:nvGrpSpPr>
          <p:grpSpPr>
            <a:xfrm>
              <a:off x="411575" y="982900"/>
              <a:ext cx="2214990" cy="3181003"/>
              <a:chOff x="624596" y="982906"/>
              <a:chExt cx="2001980" cy="3181003"/>
            </a:xfrm>
          </p:grpSpPr>
          <p:sp>
            <p:nvSpPr>
              <p:cNvPr id="337" name="Google Shape;337;p23"/>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3"/>
                    </a:solidFill>
                    <a:latin typeface="Staatliches"/>
                    <a:ea typeface="Staatliches"/>
                    <a:cs typeface="Staatliches"/>
                    <a:sym typeface="Staatliches"/>
                  </a:rPr>
                  <a:t>CONTENTS</a:t>
                </a:r>
                <a:endParaRPr sz="2400">
                  <a:solidFill>
                    <a:schemeClr val="accent3"/>
                  </a:solidFill>
                  <a:latin typeface="Staatliches"/>
                  <a:ea typeface="Staatliches"/>
                  <a:cs typeface="Staatliches"/>
                  <a:sym typeface="Staatliches"/>
                </a:endParaRPr>
              </a:p>
            </p:txBody>
          </p:sp>
          <p:sp>
            <p:nvSpPr>
              <p:cNvPr id="338" name="Google Shape;338;p23"/>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23"/>
            <p:cNvGrpSpPr/>
            <p:nvPr/>
          </p:nvGrpSpPr>
          <p:grpSpPr>
            <a:xfrm>
              <a:off x="0" y="4397412"/>
              <a:ext cx="4600713" cy="150450"/>
              <a:chOff x="0" y="4397412"/>
              <a:chExt cx="4600713" cy="150450"/>
            </a:xfrm>
          </p:grpSpPr>
          <p:sp>
            <p:nvSpPr>
              <p:cNvPr id="340" name="Google Shape;340;p2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23"/>
            <p:cNvGrpSpPr/>
            <p:nvPr/>
          </p:nvGrpSpPr>
          <p:grpSpPr>
            <a:xfrm>
              <a:off x="2072827" y="1904259"/>
              <a:ext cx="1418990" cy="2804590"/>
              <a:chOff x="2072827" y="1904259"/>
              <a:chExt cx="1418990" cy="2804590"/>
            </a:xfrm>
          </p:grpSpPr>
          <p:sp>
            <p:nvSpPr>
              <p:cNvPr id="346" name="Google Shape;346;p23"/>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2" name="Google Shape;40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5" name="Shape 1025"/>
        <p:cNvGrpSpPr/>
        <p:nvPr/>
      </p:nvGrpSpPr>
      <p:grpSpPr>
        <a:xfrm>
          <a:off x="0" y="0"/>
          <a:ext cx="0" cy="0"/>
          <a:chOff x="0" y="0"/>
          <a:chExt cx="0" cy="0"/>
        </a:xfrm>
      </p:grpSpPr>
      <p:sp>
        <p:nvSpPr>
          <p:cNvPr id="1026" name="Google Shape;1026;p41"/>
          <p:cNvSpPr/>
          <p:nvPr/>
        </p:nvSpPr>
        <p:spPr>
          <a:xfrm>
            <a:off x="1307380" y="21548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5079781" y="21548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1257039" y="21086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5029440" y="21086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txBox="1"/>
          <p:nvPr>
            <p:ph type="ctrTitle"/>
          </p:nvPr>
        </p:nvSpPr>
        <p:spPr>
          <a:xfrm>
            <a:off x="1158411" y="296092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period</a:t>
            </a:r>
            <a:endParaRPr/>
          </a:p>
        </p:txBody>
      </p:sp>
      <p:sp>
        <p:nvSpPr>
          <p:cNvPr id="1031" name="Google Shape;1031;p41"/>
          <p:cNvSpPr txBox="1"/>
          <p:nvPr>
            <p:ph idx="2" type="ctrTitle"/>
          </p:nvPr>
        </p:nvSpPr>
        <p:spPr>
          <a:xfrm>
            <a:off x="4938415" y="295787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Secondary period</a:t>
            </a:r>
            <a:endParaRPr/>
          </a:p>
        </p:txBody>
      </p:sp>
      <p:sp>
        <p:nvSpPr>
          <p:cNvPr id="1032" name="Google Shape;1032;p41"/>
          <p:cNvSpPr txBox="1"/>
          <p:nvPr>
            <p:ph idx="3" type="subTitle"/>
          </p:nvPr>
        </p:nvSpPr>
        <p:spPr>
          <a:xfrm>
            <a:off x="4938425" y="3270450"/>
            <a:ext cx="29484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C2F34"/>
                </a:solidFill>
                <a:highlight>
                  <a:srgbClr val="FFFFFF"/>
                </a:highlight>
              </a:rPr>
              <a:t>This period is also known as a peppercorn. It is almost the same as the primary period but in this period the lease rental is much smaller than that of primary period.</a:t>
            </a:r>
            <a:endParaRPr sz="1100"/>
          </a:p>
        </p:txBody>
      </p:sp>
      <p:sp>
        <p:nvSpPr>
          <p:cNvPr id="1033" name="Google Shape;1033;p41"/>
          <p:cNvSpPr txBox="1"/>
          <p:nvPr>
            <p:ph idx="1" type="subTitle"/>
          </p:nvPr>
        </p:nvSpPr>
        <p:spPr>
          <a:xfrm>
            <a:off x="1158425" y="3274923"/>
            <a:ext cx="29484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C2F34"/>
                </a:solidFill>
              </a:rPr>
              <a:t>This is the non-cancellable period and in this period, the lessor recovers his total investment through lease rental and this period may last for an indefinite period of time.</a:t>
            </a:r>
            <a:endParaRPr sz="1100"/>
          </a:p>
        </p:txBody>
      </p:sp>
      <p:grpSp>
        <p:nvGrpSpPr>
          <p:cNvPr id="1034" name="Google Shape;1034;p41"/>
          <p:cNvGrpSpPr/>
          <p:nvPr/>
        </p:nvGrpSpPr>
        <p:grpSpPr>
          <a:xfrm>
            <a:off x="5191213" y="2246625"/>
            <a:ext cx="368825" cy="368125"/>
            <a:chOff x="3231450" y="1518325"/>
            <a:chExt cx="368825" cy="368125"/>
          </a:xfrm>
        </p:grpSpPr>
        <p:sp>
          <p:nvSpPr>
            <p:cNvPr id="1035" name="Google Shape;1035;p41"/>
            <p:cNvSpPr/>
            <p:nvPr/>
          </p:nvSpPr>
          <p:spPr>
            <a:xfrm>
              <a:off x="3276925" y="1649400"/>
              <a:ext cx="323350" cy="237050"/>
            </a:xfrm>
            <a:custGeom>
              <a:rect b="b" l="l" r="r" t="t"/>
              <a:pathLst>
                <a:path extrusionOk="0" h="9482" w="12934">
                  <a:moveTo>
                    <a:pt x="10906" y="0"/>
                  </a:moveTo>
                  <a:cubicBezTo>
                    <a:pt x="10795" y="0"/>
                    <a:pt x="10684" y="73"/>
                    <a:pt x="10684" y="220"/>
                  </a:cubicBezTo>
                  <a:lnTo>
                    <a:pt x="10684" y="929"/>
                  </a:lnTo>
                  <a:cubicBezTo>
                    <a:pt x="10684" y="957"/>
                    <a:pt x="10694" y="985"/>
                    <a:pt x="10713" y="1023"/>
                  </a:cubicBezTo>
                  <a:cubicBezTo>
                    <a:pt x="10864" y="1345"/>
                    <a:pt x="10987" y="1675"/>
                    <a:pt x="11081" y="2025"/>
                  </a:cubicBezTo>
                  <a:lnTo>
                    <a:pt x="11081" y="2809"/>
                  </a:lnTo>
                  <a:cubicBezTo>
                    <a:pt x="11081" y="2956"/>
                    <a:pt x="11190" y="3029"/>
                    <a:pt x="11299" y="3029"/>
                  </a:cubicBezTo>
                  <a:cubicBezTo>
                    <a:pt x="11407" y="3029"/>
                    <a:pt x="11516" y="2956"/>
                    <a:pt x="11516" y="2809"/>
                  </a:cubicBezTo>
                  <a:lnTo>
                    <a:pt x="11516" y="2214"/>
                  </a:lnTo>
                  <a:lnTo>
                    <a:pt x="12489" y="2214"/>
                  </a:lnTo>
                  <a:lnTo>
                    <a:pt x="12489" y="4992"/>
                  </a:lnTo>
                  <a:lnTo>
                    <a:pt x="11431" y="4992"/>
                  </a:lnTo>
                  <a:lnTo>
                    <a:pt x="11431" y="4303"/>
                  </a:lnTo>
                  <a:cubicBezTo>
                    <a:pt x="11431" y="4156"/>
                    <a:pt x="11322" y="4083"/>
                    <a:pt x="11214" y="4083"/>
                  </a:cubicBezTo>
                  <a:cubicBezTo>
                    <a:pt x="11105" y="4083"/>
                    <a:pt x="10996" y="4156"/>
                    <a:pt x="10996" y="4303"/>
                  </a:cubicBezTo>
                  <a:lnTo>
                    <a:pt x="10996" y="5181"/>
                  </a:lnTo>
                  <a:cubicBezTo>
                    <a:pt x="10798" y="5777"/>
                    <a:pt x="10514" y="6334"/>
                    <a:pt x="10136" y="6835"/>
                  </a:cubicBezTo>
                  <a:cubicBezTo>
                    <a:pt x="10108" y="6873"/>
                    <a:pt x="10089" y="6911"/>
                    <a:pt x="10089" y="6968"/>
                  </a:cubicBezTo>
                  <a:lnTo>
                    <a:pt x="10089" y="9047"/>
                  </a:lnTo>
                  <a:lnTo>
                    <a:pt x="7991" y="9047"/>
                  </a:lnTo>
                  <a:lnTo>
                    <a:pt x="7991" y="7478"/>
                  </a:lnTo>
                  <a:cubicBezTo>
                    <a:pt x="7991" y="7354"/>
                    <a:pt x="7889" y="7255"/>
                    <a:pt x="7774" y="7255"/>
                  </a:cubicBezTo>
                  <a:cubicBezTo>
                    <a:pt x="7749" y="7255"/>
                    <a:pt x="7723" y="7260"/>
                    <a:pt x="7698" y="7270"/>
                  </a:cubicBezTo>
                  <a:lnTo>
                    <a:pt x="7641" y="7289"/>
                  </a:lnTo>
                  <a:cubicBezTo>
                    <a:pt x="6989" y="7536"/>
                    <a:pt x="6302" y="7659"/>
                    <a:pt x="5615" y="7659"/>
                  </a:cubicBezTo>
                  <a:cubicBezTo>
                    <a:pt x="4908" y="7659"/>
                    <a:pt x="4201" y="7529"/>
                    <a:pt x="3530" y="7270"/>
                  </a:cubicBezTo>
                  <a:cubicBezTo>
                    <a:pt x="3504" y="7259"/>
                    <a:pt x="3477" y="7254"/>
                    <a:pt x="3450" y="7254"/>
                  </a:cubicBezTo>
                  <a:cubicBezTo>
                    <a:pt x="3337" y="7254"/>
                    <a:pt x="3237" y="7348"/>
                    <a:pt x="3237" y="7478"/>
                  </a:cubicBezTo>
                  <a:lnTo>
                    <a:pt x="3237" y="9047"/>
                  </a:lnTo>
                  <a:lnTo>
                    <a:pt x="1130" y="9047"/>
                  </a:lnTo>
                  <a:lnTo>
                    <a:pt x="1130" y="6968"/>
                  </a:lnTo>
                  <a:cubicBezTo>
                    <a:pt x="1130" y="6920"/>
                    <a:pt x="1120" y="6873"/>
                    <a:pt x="1092" y="6835"/>
                  </a:cubicBezTo>
                  <a:cubicBezTo>
                    <a:pt x="846" y="6514"/>
                    <a:pt x="648" y="6174"/>
                    <a:pt x="478" y="5805"/>
                  </a:cubicBezTo>
                  <a:cubicBezTo>
                    <a:pt x="435" y="5714"/>
                    <a:pt x="360" y="5675"/>
                    <a:pt x="284" y="5675"/>
                  </a:cubicBezTo>
                  <a:cubicBezTo>
                    <a:pt x="142" y="5675"/>
                    <a:pt x="0" y="5812"/>
                    <a:pt x="81" y="5985"/>
                  </a:cubicBezTo>
                  <a:cubicBezTo>
                    <a:pt x="251" y="6353"/>
                    <a:pt x="459" y="6712"/>
                    <a:pt x="695" y="7034"/>
                  </a:cubicBezTo>
                  <a:lnTo>
                    <a:pt x="695" y="9264"/>
                  </a:lnTo>
                  <a:cubicBezTo>
                    <a:pt x="695" y="9387"/>
                    <a:pt x="790" y="9482"/>
                    <a:pt x="912" y="9482"/>
                  </a:cubicBezTo>
                  <a:lnTo>
                    <a:pt x="3455" y="9482"/>
                  </a:lnTo>
                  <a:cubicBezTo>
                    <a:pt x="3577" y="9482"/>
                    <a:pt x="3672" y="9387"/>
                    <a:pt x="3672" y="9264"/>
                  </a:cubicBezTo>
                  <a:lnTo>
                    <a:pt x="3672" y="7790"/>
                  </a:lnTo>
                  <a:cubicBezTo>
                    <a:pt x="4300" y="7993"/>
                    <a:pt x="4955" y="8095"/>
                    <a:pt x="5611" y="8095"/>
                  </a:cubicBezTo>
                  <a:cubicBezTo>
                    <a:pt x="6266" y="8095"/>
                    <a:pt x="6923" y="7993"/>
                    <a:pt x="7556" y="7790"/>
                  </a:cubicBezTo>
                  <a:lnTo>
                    <a:pt x="7556" y="9264"/>
                  </a:lnTo>
                  <a:cubicBezTo>
                    <a:pt x="7556" y="9387"/>
                    <a:pt x="7651" y="9482"/>
                    <a:pt x="7774" y="9482"/>
                  </a:cubicBezTo>
                  <a:lnTo>
                    <a:pt x="10316" y="9482"/>
                  </a:lnTo>
                  <a:cubicBezTo>
                    <a:pt x="10439" y="9482"/>
                    <a:pt x="10533" y="9387"/>
                    <a:pt x="10533" y="9264"/>
                  </a:cubicBezTo>
                  <a:lnTo>
                    <a:pt x="10533" y="7034"/>
                  </a:lnTo>
                  <a:cubicBezTo>
                    <a:pt x="10892" y="6542"/>
                    <a:pt x="11176" y="6004"/>
                    <a:pt x="11374" y="5427"/>
                  </a:cubicBezTo>
                  <a:lnTo>
                    <a:pt x="12707" y="5427"/>
                  </a:lnTo>
                  <a:cubicBezTo>
                    <a:pt x="12830" y="5427"/>
                    <a:pt x="12924" y="5333"/>
                    <a:pt x="12934" y="5210"/>
                  </a:cubicBezTo>
                  <a:lnTo>
                    <a:pt x="12934" y="1997"/>
                  </a:lnTo>
                  <a:cubicBezTo>
                    <a:pt x="12934" y="1879"/>
                    <a:pt x="12838" y="1779"/>
                    <a:pt x="12722" y="1779"/>
                  </a:cubicBezTo>
                  <a:cubicBezTo>
                    <a:pt x="12717" y="1779"/>
                    <a:pt x="12712" y="1779"/>
                    <a:pt x="12707" y="1779"/>
                  </a:cubicBezTo>
                  <a:lnTo>
                    <a:pt x="11459" y="1779"/>
                  </a:lnTo>
                  <a:cubicBezTo>
                    <a:pt x="11374" y="1467"/>
                    <a:pt x="11261" y="1165"/>
                    <a:pt x="11129" y="881"/>
                  </a:cubicBezTo>
                  <a:lnTo>
                    <a:pt x="11129" y="220"/>
                  </a:lnTo>
                  <a:cubicBezTo>
                    <a:pt x="11129" y="73"/>
                    <a:pt x="11017" y="0"/>
                    <a:pt x="10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3231450" y="1590950"/>
              <a:ext cx="323700" cy="191950"/>
            </a:xfrm>
            <a:custGeom>
              <a:rect b="b" l="l" r="r" t="t"/>
              <a:pathLst>
                <a:path extrusionOk="0" h="7678" w="12948">
                  <a:moveTo>
                    <a:pt x="7717" y="0"/>
                  </a:moveTo>
                  <a:cubicBezTo>
                    <a:pt x="5715" y="0"/>
                    <a:pt x="3751" y="926"/>
                    <a:pt x="2486" y="2643"/>
                  </a:cubicBezTo>
                  <a:cubicBezTo>
                    <a:pt x="2297" y="2889"/>
                    <a:pt x="2127" y="3163"/>
                    <a:pt x="1975" y="3437"/>
                  </a:cubicBezTo>
                  <a:cubicBezTo>
                    <a:pt x="1682" y="3957"/>
                    <a:pt x="1484" y="4524"/>
                    <a:pt x="1380" y="5119"/>
                  </a:cubicBezTo>
                  <a:cubicBezTo>
                    <a:pt x="1328" y="5124"/>
                    <a:pt x="1264" y="5129"/>
                    <a:pt x="1195" y="5129"/>
                  </a:cubicBezTo>
                  <a:cubicBezTo>
                    <a:pt x="1024" y="5129"/>
                    <a:pt x="819" y="5101"/>
                    <a:pt x="671" y="4987"/>
                  </a:cubicBezTo>
                  <a:cubicBezTo>
                    <a:pt x="520" y="4864"/>
                    <a:pt x="444" y="4665"/>
                    <a:pt x="444" y="4382"/>
                  </a:cubicBezTo>
                  <a:cubicBezTo>
                    <a:pt x="444" y="4235"/>
                    <a:pt x="333" y="4162"/>
                    <a:pt x="222" y="4162"/>
                  </a:cubicBezTo>
                  <a:cubicBezTo>
                    <a:pt x="111" y="4162"/>
                    <a:pt x="0" y="4235"/>
                    <a:pt x="0" y="4382"/>
                  </a:cubicBezTo>
                  <a:cubicBezTo>
                    <a:pt x="0" y="4807"/>
                    <a:pt x="132" y="5119"/>
                    <a:pt x="397" y="5327"/>
                  </a:cubicBezTo>
                  <a:cubicBezTo>
                    <a:pt x="621" y="5480"/>
                    <a:pt x="888" y="5564"/>
                    <a:pt x="1158" y="5564"/>
                  </a:cubicBezTo>
                  <a:cubicBezTo>
                    <a:pt x="1172" y="5564"/>
                    <a:pt x="1186" y="5564"/>
                    <a:pt x="1200" y="5563"/>
                  </a:cubicBezTo>
                  <a:lnTo>
                    <a:pt x="1333" y="5563"/>
                  </a:lnTo>
                  <a:cubicBezTo>
                    <a:pt x="1314" y="5781"/>
                    <a:pt x="1304" y="6007"/>
                    <a:pt x="1323" y="6225"/>
                  </a:cubicBezTo>
                  <a:cubicBezTo>
                    <a:pt x="1342" y="6678"/>
                    <a:pt x="1437" y="7123"/>
                    <a:pt x="1607" y="7538"/>
                  </a:cubicBezTo>
                  <a:cubicBezTo>
                    <a:pt x="1648" y="7637"/>
                    <a:pt x="1725" y="7678"/>
                    <a:pt x="1802" y="7678"/>
                  </a:cubicBezTo>
                  <a:cubicBezTo>
                    <a:pt x="1941" y="7678"/>
                    <a:pt x="2080" y="7547"/>
                    <a:pt x="2013" y="7378"/>
                  </a:cubicBezTo>
                  <a:cubicBezTo>
                    <a:pt x="1862" y="7000"/>
                    <a:pt x="1777" y="6603"/>
                    <a:pt x="1758" y="6196"/>
                  </a:cubicBezTo>
                  <a:cubicBezTo>
                    <a:pt x="1711" y="5299"/>
                    <a:pt x="1919" y="4420"/>
                    <a:pt x="2363" y="3645"/>
                  </a:cubicBezTo>
                  <a:cubicBezTo>
                    <a:pt x="2505" y="3380"/>
                    <a:pt x="2665" y="3134"/>
                    <a:pt x="2835" y="2889"/>
                  </a:cubicBezTo>
                  <a:cubicBezTo>
                    <a:pt x="4020" y="1295"/>
                    <a:pt x="5851" y="436"/>
                    <a:pt x="7716" y="436"/>
                  </a:cubicBezTo>
                  <a:cubicBezTo>
                    <a:pt x="8782" y="436"/>
                    <a:pt x="9858" y="717"/>
                    <a:pt x="10831" y="1301"/>
                  </a:cubicBezTo>
                  <a:cubicBezTo>
                    <a:pt x="10878" y="1329"/>
                    <a:pt x="10916" y="1358"/>
                    <a:pt x="10963" y="1386"/>
                  </a:cubicBezTo>
                  <a:cubicBezTo>
                    <a:pt x="11001" y="1417"/>
                    <a:pt x="11050" y="1432"/>
                    <a:pt x="11097" y="1432"/>
                  </a:cubicBezTo>
                  <a:cubicBezTo>
                    <a:pt x="11167" y="1432"/>
                    <a:pt x="11236" y="1400"/>
                    <a:pt x="11275" y="1339"/>
                  </a:cubicBezTo>
                  <a:cubicBezTo>
                    <a:pt x="11530" y="961"/>
                    <a:pt x="11955" y="743"/>
                    <a:pt x="12409" y="734"/>
                  </a:cubicBezTo>
                  <a:lnTo>
                    <a:pt x="12503" y="734"/>
                  </a:lnTo>
                  <a:lnTo>
                    <a:pt x="12503" y="1821"/>
                  </a:lnTo>
                  <a:cubicBezTo>
                    <a:pt x="12503" y="1967"/>
                    <a:pt x="12614" y="2040"/>
                    <a:pt x="12725" y="2040"/>
                  </a:cubicBezTo>
                  <a:cubicBezTo>
                    <a:pt x="12836" y="2040"/>
                    <a:pt x="12948" y="1967"/>
                    <a:pt x="12948" y="1821"/>
                  </a:cubicBezTo>
                  <a:lnTo>
                    <a:pt x="12948" y="526"/>
                  </a:lnTo>
                  <a:cubicBezTo>
                    <a:pt x="12948" y="403"/>
                    <a:pt x="12844" y="299"/>
                    <a:pt x="12721" y="299"/>
                  </a:cubicBezTo>
                  <a:lnTo>
                    <a:pt x="12409" y="299"/>
                  </a:lnTo>
                  <a:cubicBezTo>
                    <a:pt x="11889" y="299"/>
                    <a:pt x="11388" y="526"/>
                    <a:pt x="11048" y="923"/>
                  </a:cubicBezTo>
                  <a:cubicBezTo>
                    <a:pt x="10006" y="299"/>
                    <a:pt x="8856" y="0"/>
                    <a:pt x="77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3500075" y="1685375"/>
              <a:ext cx="34750" cy="56725"/>
            </a:xfrm>
            <a:custGeom>
              <a:rect b="b" l="l" r="r" t="t"/>
              <a:pathLst>
                <a:path extrusionOk="0" h="2269" w="1390">
                  <a:moveTo>
                    <a:pt x="695" y="439"/>
                  </a:moveTo>
                  <a:cubicBezTo>
                    <a:pt x="816" y="439"/>
                    <a:pt x="936" y="520"/>
                    <a:pt x="936" y="680"/>
                  </a:cubicBezTo>
                  <a:lnTo>
                    <a:pt x="936" y="1559"/>
                  </a:lnTo>
                  <a:cubicBezTo>
                    <a:pt x="936" y="1720"/>
                    <a:pt x="816" y="1800"/>
                    <a:pt x="695" y="1800"/>
                  </a:cubicBezTo>
                  <a:cubicBezTo>
                    <a:pt x="575" y="1800"/>
                    <a:pt x="454" y="1720"/>
                    <a:pt x="454" y="1559"/>
                  </a:cubicBezTo>
                  <a:lnTo>
                    <a:pt x="454" y="680"/>
                  </a:lnTo>
                  <a:cubicBezTo>
                    <a:pt x="454" y="520"/>
                    <a:pt x="575" y="439"/>
                    <a:pt x="695" y="439"/>
                  </a:cubicBezTo>
                  <a:close/>
                  <a:moveTo>
                    <a:pt x="700" y="0"/>
                  </a:moveTo>
                  <a:cubicBezTo>
                    <a:pt x="322" y="0"/>
                    <a:pt x="19" y="302"/>
                    <a:pt x="19" y="680"/>
                  </a:cubicBezTo>
                  <a:lnTo>
                    <a:pt x="19" y="1559"/>
                  </a:lnTo>
                  <a:cubicBezTo>
                    <a:pt x="1" y="1947"/>
                    <a:pt x="312" y="2268"/>
                    <a:pt x="690" y="2268"/>
                  </a:cubicBezTo>
                  <a:cubicBezTo>
                    <a:pt x="1078" y="2268"/>
                    <a:pt x="1390" y="1947"/>
                    <a:pt x="1371" y="1559"/>
                  </a:cubicBezTo>
                  <a:lnTo>
                    <a:pt x="1371" y="680"/>
                  </a:lnTo>
                  <a:cubicBezTo>
                    <a:pt x="1371" y="302"/>
                    <a:pt x="1068" y="0"/>
                    <a:pt x="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1"/>
            <p:cNvSpPr/>
            <p:nvPr/>
          </p:nvSpPr>
          <p:spPr>
            <a:xfrm>
              <a:off x="3341075" y="1518325"/>
              <a:ext cx="127375" cy="79875"/>
            </a:xfrm>
            <a:custGeom>
              <a:rect b="b" l="l" r="r" t="t"/>
              <a:pathLst>
                <a:path extrusionOk="0" h="3195" w="5095">
                  <a:moveTo>
                    <a:pt x="2656" y="0"/>
                  </a:moveTo>
                  <a:cubicBezTo>
                    <a:pt x="1078" y="0"/>
                    <a:pt x="0" y="1588"/>
                    <a:pt x="577" y="3053"/>
                  </a:cubicBezTo>
                  <a:cubicBezTo>
                    <a:pt x="615" y="3153"/>
                    <a:pt x="694" y="3195"/>
                    <a:pt x="774" y="3195"/>
                  </a:cubicBezTo>
                  <a:cubicBezTo>
                    <a:pt x="913" y="3195"/>
                    <a:pt x="1055" y="3067"/>
                    <a:pt x="983" y="2892"/>
                  </a:cubicBezTo>
                  <a:cubicBezTo>
                    <a:pt x="548" y="1787"/>
                    <a:pt x="1286" y="567"/>
                    <a:pt x="2467" y="445"/>
                  </a:cubicBezTo>
                  <a:cubicBezTo>
                    <a:pt x="2531" y="438"/>
                    <a:pt x="2594" y="435"/>
                    <a:pt x="2657" y="435"/>
                  </a:cubicBezTo>
                  <a:cubicBezTo>
                    <a:pt x="3758" y="435"/>
                    <a:pt x="4611" y="1434"/>
                    <a:pt x="4423" y="2543"/>
                  </a:cubicBezTo>
                  <a:cubicBezTo>
                    <a:pt x="4396" y="2703"/>
                    <a:pt x="4521" y="2797"/>
                    <a:pt x="4644" y="2797"/>
                  </a:cubicBezTo>
                  <a:cubicBezTo>
                    <a:pt x="4739" y="2797"/>
                    <a:pt x="4833" y="2741"/>
                    <a:pt x="4858" y="2618"/>
                  </a:cubicBezTo>
                  <a:cubicBezTo>
                    <a:pt x="5094" y="1248"/>
                    <a:pt x="4036" y="0"/>
                    <a:pt x="26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3487325" y="1743475"/>
              <a:ext cx="37100" cy="59800"/>
            </a:xfrm>
            <a:custGeom>
              <a:rect b="b" l="l" r="r" t="t"/>
              <a:pathLst>
                <a:path extrusionOk="0" h="2392" w="1484">
                  <a:moveTo>
                    <a:pt x="293" y="1"/>
                  </a:moveTo>
                  <a:cubicBezTo>
                    <a:pt x="0" y="1"/>
                    <a:pt x="0" y="445"/>
                    <a:pt x="293" y="445"/>
                  </a:cubicBezTo>
                  <a:cubicBezTo>
                    <a:pt x="709" y="445"/>
                    <a:pt x="1040" y="776"/>
                    <a:pt x="1040" y="1201"/>
                  </a:cubicBezTo>
                  <a:cubicBezTo>
                    <a:pt x="1040" y="1617"/>
                    <a:pt x="709" y="1948"/>
                    <a:pt x="293" y="1948"/>
                  </a:cubicBezTo>
                  <a:cubicBezTo>
                    <a:pt x="0" y="1948"/>
                    <a:pt x="0" y="2392"/>
                    <a:pt x="293" y="2392"/>
                  </a:cubicBezTo>
                  <a:cubicBezTo>
                    <a:pt x="945" y="2392"/>
                    <a:pt x="1484" y="1853"/>
                    <a:pt x="1484" y="1201"/>
                  </a:cubicBezTo>
                  <a:cubicBezTo>
                    <a:pt x="1484" y="540"/>
                    <a:pt x="945" y="10"/>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41"/>
          <p:cNvGrpSpPr/>
          <p:nvPr/>
        </p:nvGrpSpPr>
        <p:grpSpPr>
          <a:xfrm>
            <a:off x="1407098" y="2246413"/>
            <a:ext cx="392000" cy="368550"/>
            <a:chOff x="1391150" y="1518200"/>
            <a:chExt cx="392000" cy="368550"/>
          </a:xfrm>
        </p:grpSpPr>
        <p:sp>
          <p:nvSpPr>
            <p:cNvPr id="1041" name="Google Shape;1041;p41"/>
            <p:cNvSpPr/>
            <p:nvPr/>
          </p:nvSpPr>
          <p:spPr>
            <a:xfrm>
              <a:off x="1391150" y="1584350"/>
              <a:ext cx="321825" cy="302400"/>
            </a:xfrm>
            <a:custGeom>
              <a:rect b="b" l="l" r="r" t="t"/>
              <a:pathLst>
                <a:path extrusionOk="0" h="12096" w="12873">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1428500" y="1612975"/>
              <a:ext cx="257075" cy="245100"/>
            </a:xfrm>
            <a:custGeom>
              <a:rect b="b" l="l" r="r" t="t"/>
              <a:pathLst>
                <a:path extrusionOk="0" h="9804" w="10283">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1496850" y="1518200"/>
              <a:ext cx="286300" cy="269175"/>
            </a:xfrm>
            <a:custGeom>
              <a:rect b="b" l="l" r="r" t="t"/>
              <a:pathLst>
                <a:path extrusionOk="0" h="10767" w="11452">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1708650" y="1631525"/>
              <a:ext cx="36225" cy="106075"/>
            </a:xfrm>
            <a:custGeom>
              <a:rect b="b" l="l" r="r" t="t"/>
              <a:pathLst>
                <a:path extrusionOk="0" h="4243" w="1449">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1546250" y="1546550"/>
              <a:ext cx="182200" cy="74450"/>
            </a:xfrm>
            <a:custGeom>
              <a:rect b="b" l="l" r="r" t="t"/>
              <a:pathLst>
                <a:path extrusionOk="0" h="2978" w="7288">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1511425" y="1661975"/>
              <a:ext cx="79175" cy="147050"/>
            </a:xfrm>
            <a:custGeom>
              <a:rect b="b" l="l" r="r" t="t"/>
              <a:pathLst>
                <a:path extrusionOk="0" h="5882" w="3167">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41"/>
          <p:cNvSpPr txBox="1"/>
          <p:nvPr>
            <p:ph idx="4"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Two phases of a financial lease</a:t>
            </a:r>
            <a:endParaRPr/>
          </a:p>
        </p:txBody>
      </p:sp>
      <p:sp>
        <p:nvSpPr>
          <p:cNvPr id="1048" name="Google Shape;104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2" name="Shape 1052"/>
        <p:cNvGrpSpPr/>
        <p:nvPr/>
      </p:nvGrpSpPr>
      <p:grpSpPr>
        <a:xfrm>
          <a:off x="0" y="0"/>
          <a:ext cx="0" cy="0"/>
          <a:chOff x="0" y="0"/>
          <a:chExt cx="0" cy="0"/>
        </a:xfrm>
      </p:grpSpPr>
      <p:sp>
        <p:nvSpPr>
          <p:cNvPr id="1053" name="Google Shape;1053;p42"/>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54" name="Google Shape;1054;p42"/>
          <p:cNvPicPr preferRelativeResize="0"/>
          <p:nvPr/>
        </p:nvPicPr>
        <p:blipFill rotWithShape="1">
          <a:blip r:embed="rId4">
            <a:alphaModFix/>
          </a:blip>
          <a:srcRect b="0" l="0" r="15874" t="0"/>
          <a:stretch/>
        </p:blipFill>
        <p:spPr>
          <a:xfrm>
            <a:off x="857250" y="1300175"/>
            <a:ext cx="7532175" cy="2543175"/>
          </a:xfrm>
          <a:prstGeom prst="rect">
            <a:avLst/>
          </a:prstGeom>
          <a:noFill/>
          <a:ln>
            <a:noFill/>
          </a:ln>
        </p:spPr>
      </p:pic>
      <p:sp>
        <p:nvSpPr>
          <p:cNvPr id="1055" name="Google Shape;105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9" name="Shape 1059"/>
        <p:cNvGrpSpPr/>
        <p:nvPr/>
      </p:nvGrpSpPr>
      <p:grpSpPr>
        <a:xfrm>
          <a:off x="0" y="0"/>
          <a:ext cx="0" cy="0"/>
          <a:chOff x="0" y="0"/>
          <a:chExt cx="0" cy="0"/>
        </a:xfrm>
      </p:grpSpPr>
      <p:sp>
        <p:nvSpPr>
          <p:cNvPr id="1060" name="Google Shape;1060;p43"/>
          <p:cNvSpPr txBox="1"/>
          <p:nvPr>
            <p:ph type="ctrTitle"/>
          </p:nvPr>
        </p:nvSpPr>
        <p:spPr>
          <a:xfrm>
            <a:off x="4365875" y="457300"/>
            <a:ext cx="4009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Features of a  finance lease</a:t>
            </a:r>
            <a:endParaRPr/>
          </a:p>
        </p:txBody>
      </p:sp>
      <p:sp>
        <p:nvSpPr>
          <p:cNvPr id="1061" name="Google Shape;1061;p43"/>
          <p:cNvSpPr txBox="1"/>
          <p:nvPr>
            <p:ph idx="2" type="title"/>
          </p:nvPr>
        </p:nvSpPr>
        <p:spPr>
          <a:xfrm>
            <a:off x="967837" y="1852721"/>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right</a:t>
            </a:r>
            <a:endParaRPr>
              <a:solidFill>
                <a:schemeClr val="accent3"/>
              </a:solidFill>
            </a:endParaRPr>
          </a:p>
        </p:txBody>
      </p:sp>
      <p:sp>
        <p:nvSpPr>
          <p:cNvPr id="1062" name="Google Shape;1062;p43"/>
          <p:cNvSpPr txBox="1"/>
          <p:nvPr>
            <p:ph idx="1" type="subTitle"/>
          </p:nvPr>
        </p:nvSpPr>
        <p:spPr>
          <a:xfrm>
            <a:off x="783187" y="2208750"/>
            <a:ext cx="2210700" cy="34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800"/>
              </a:spcAft>
              <a:buNone/>
            </a:pPr>
            <a:r>
              <a:rPr lang="en" sz="1100">
                <a:solidFill>
                  <a:srgbClr val="424142"/>
                </a:solidFill>
              </a:rPr>
              <a:t>A finance lease is a device that gives the lessee a right to use an asset.</a:t>
            </a:r>
            <a:endParaRPr>
              <a:solidFill>
                <a:schemeClr val="accent3"/>
              </a:solidFill>
            </a:endParaRPr>
          </a:p>
        </p:txBody>
      </p:sp>
      <p:sp>
        <p:nvSpPr>
          <p:cNvPr id="1063" name="Google Shape;1063;p43"/>
          <p:cNvSpPr txBox="1"/>
          <p:nvPr>
            <p:ph idx="3" type="title"/>
          </p:nvPr>
        </p:nvSpPr>
        <p:spPr>
          <a:xfrm>
            <a:off x="6337300" y="1852721"/>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size</a:t>
            </a:r>
            <a:endParaRPr>
              <a:solidFill>
                <a:schemeClr val="accent3"/>
              </a:solidFill>
            </a:endParaRPr>
          </a:p>
        </p:txBody>
      </p:sp>
      <p:sp>
        <p:nvSpPr>
          <p:cNvPr id="1064" name="Google Shape;1064;p43"/>
          <p:cNvSpPr txBox="1"/>
          <p:nvPr>
            <p:ph idx="4" type="subTitle"/>
          </p:nvPr>
        </p:nvSpPr>
        <p:spPr>
          <a:xfrm>
            <a:off x="6152650" y="2208750"/>
            <a:ext cx="2210700" cy="34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800"/>
              </a:spcAft>
              <a:buNone/>
            </a:pPr>
            <a:r>
              <a:rPr lang="en" sz="1100">
                <a:solidFill>
                  <a:srgbClr val="424142"/>
                </a:solidFill>
              </a:rPr>
              <a:t>The lease rental for the secondary period is much smaller. This is often known as peppercorn rental.</a:t>
            </a:r>
            <a:endParaRPr sz="1100">
              <a:solidFill>
                <a:schemeClr val="accent3"/>
              </a:solidFill>
            </a:endParaRPr>
          </a:p>
        </p:txBody>
      </p:sp>
      <p:sp>
        <p:nvSpPr>
          <p:cNvPr id="1065" name="Google Shape;1065;p43"/>
          <p:cNvSpPr txBox="1"/>
          <p:nvPr>
            <p:ph idx="5" type="title"/>
          </p:nvPr>
        </p:nvSpPr>
        <p:spPr>
          <a:xfrm>
            <a:off x="3651677" y="3692896"/>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Risk and rewards</a:t>
            </a:r>
            <a:endParaRPr>
              <a:solidFill>
                <a:schemeClr val="accent3"/>
              </a:solidFill>
            </a:endParaRPr>
          </a:p>
        </p:txBody>
      </p:sp>
      <p:sp>
        <p:nvSpPr>
          <p:cNvPr id="1066" name="Google Shape;1066;p43"/>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424142"/>
                </a:solidFill>
              </a:rPr>
              <a:t>No asset-based risk and rewards is taken by lessor.</a:t>
            </a:r>
            <a:endParaRPr sz="1100">
              <a:solidFill>
                <a:srgbClr val="424142"/>
              </a:solidFill>
            </a:endParaRPr>
          </a:p>
          <a:p>
            <a:pPr indent="0" lvl="0" marL="0" rtl="0" algn="ctr">
              <a:spcBef>
                <a:spcPts val="1800"/>
              </a:spcBef>
              <a:spcAft>
                <a:spcPts val="1600"/>
              </a:spcAft>
              <a:buNone/>
            </a:pPr>
            <a:r>
              <a:t/>
            </a:r>
            <a:endParaRPr/>
          </a:p>
        </p:txBody>
      </p:sp>
      <p:sp>
        <p:nvSpPr>
          <p:cNvPr id="1067" name="Google Shape;1067;p43"/>
          <p:cNvSpPr txBox="1"/>
          <p:nvPr>
            <p:ph idx="7" type="title"/>
          </p:nvPr>
        </p:nvSpPr>
        <p:spPr>
          <a:xfrm>
            <a:off x="3651677" y="1852721"/>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 Investment recovery</a:t>
            </a:r>
            <a:endParaRPr>
              <a:solidFill>
                <a:schemeClr val="accent3"/>
              </a:solidFill>
            </a:endParaRPr>
          </a:p>
        </p:txBody>
      </p:sp>
      <p:sp>
        <p:nvSpPr>
          <p:cNvPr id="1068" name="Google Shape;1068;p43"/>
          <p:cNvSpPr txBox="1"/>
          <p:nvPr>
            <p:ph idx="8" type="subTitle"/>
          </p:nvPr>
        </p:nvSpPr>
        <p:spPr>
          <a:xfrm>
            <a:off x="3543225" y="2208750"/>
            <a:ext cx="2210700" cy="295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800"/>
              </a:spcAft>
              <a:buNone/>
            </a:pPr>
            <a:r>
              <a:rPr lang="en" sz="1100">
                <a:solidFill>
                  <a:srgbClr val="424142"/>
                </a:solidFill>
              </a:rPr>
              <a:t>The lease rental charged by the lessor during the primary period of lease is sufficient to recover his/her investment.</a:t>
            </a:r>
            <a:endParaRPr sz="1100">
              <a:solidFill>
                <a:schemeClr val="accent3"/>
              </a:solidFill>
            </a:endParaRPr>
          </a:p>
        </p:txBody>
      </p:sp>
      <p:sp>
        <p:nvSpPr>
          <p:cNvPr id="1069" name="Google Shape;1069;p43"/>
          <p:cNvSpPr txBox="1"/>
          <p:nvPr>
            <p:ph idx="9" type="title"/>
          </p:nvPr>
        </p:nvSpPr>
        <p:spPr>
          <a:xfrm>
            <a:off x="967837" y="3692896"/>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Asset maintenance</a:t>
            </a:r>
            <a:endParaRPr>
              <a:solidFill>
                <a:schemeClr val="accent3"/>
              </a:solidFill>
            </a:endParaRPr>
          </a:p>
        </p:txBody>
      </p:sp>
      <p:sp>
        <p:nvSpPr>
          <p:cNvPr id="1070" name="Google Shape;1070;p43"/>
          <p:cNvSpPr txBox="1"/>
          <p:nvPr>
            <p:ph idx="13" type="subTitle"/>
          </p:nvPr>
        </p:nvSpPr>
        <p:spPr>
          <a:xfrm>
            <a:off x="783187" y="4048925"/>
            <a:ext cx="2210700" cy="34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800"/>
              </a:spcAft>
              <a:buNone/>
            </a:pPr>
            <a:r>
              <a:rPr lang="en" sz="1100">
                <a:solidFill>
                  <a:srgbClr val="424142"/>
                </a:solidFill>
              </a:rPr>
              <a:t>Lessee is responsible for the maintenance of asset.</a:t>
            </a:r>
            <a:endParaRPr sz="1100">
              <a:solidFill>
                <a:schemeClr val="accent3"/>
              </a:solidFill>
            </a:endParaRPr>
          </a:p>
        </p:txBody>
      </p:sp>
      <p:sp>
        <p:nvSpPr>
          <p:cNvPr id="1071" name="Google Shape;1071;p43"/>
          <p:cNvSpPr txBox="1"/>
          <p:nvPr>
            <p:ph idx="14" type="title"/>
          </p:nvPr>
        </p:nvSpPr>
        <p:spPr>
          <a:xfrm>
            <a:off x="6337300" y="3692896"/>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3"/>
                </a:solidFill>
              </a:rPr>
              <a:t>N</a:t>
            </a:r>
            <a:r>
              <a:rPr lang="en"/>
              <a:t>on-cancellable</a:t>
            </a:r>
            <a:endParaRPr>
              <a:solidFill>
                <a:schemeClr val="accent3"/>
              </a:solidFill>
            </a:endParaRPr>
          </a:p>
        </p:txBody>
      </p:sp>
      <p:sp>
        <p:nvSpPr>
          <p:cNvPr id="1072" name="Google Shape;1072;p43"/>
          <p:cNvSpPr txBox="1"/>
          <p:nvPr>
            <p:ph idx="15" type="subTitle"/>
          </p:nvPr>
        </p:nvSpPr>
        <p:spPr>
          <a:xfrm>
            <a:off x="6152650" y="4048925"/>
            <a:ext cx="2210700" cy="34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424142"/>
                </a:solidFill>
              </a:rPr>
              <a:t>Such type of lease is non-cancellable; the lessor’s investment is assured.</a:t>
            </a:r>
            <a:endParaRPr sz="1100">
              <a:solidFill>
                <a:srgbClr val="424142"/>
              </a:solidFill>
            </a:endParaRPr>
          </a:p>
          <a:p>
            <a:pPr indent="0" lvl="0" marL="0" rtl="0" algn="ctr">
              <a:spcBef>
                <a:spcPts val="1800"/>
              </a:spcBef>
              <a:spcAft>
                <a:spcPts val="1600"/>
              </a:spcAft>
              <a:buNone/>
            </a:pPr>
            <a:r>
              <a:t/>
            </a:r>
            <a:endParaRPr/>
          </a:p>
        </p:txBody>
      </p:sp>
      <p:grpSp>
        <p:nvGrpSpPr>
          <p:cNvPr id="1073" name="Google Shape;1073;p43"/>
          <p:cNvGrpSpPr/>
          <p:nvPr/>
        </p:nvGrpSpPr>
        <p:grpSpPr>
          <a:xfrm>
            <a:off x="6959343" y="1339147"/>
            <a:ext cx="634273" cy="630607"/>
            <a:chOff x="6937601" y="1394136"/>
            <a:chExt cx="634273" cy="630607"/>
          </a:xfrm>
        </p:grpSpPr>
        <p:sp>
          <p:nvSpPr>
            <p:cNvPr id="1074" name="Google Shape;1074;p43"/>
            <p:cNvSpPr/>
            <p:nvPr/>
          </p:nvSpPr>
          <p:spPr>
            <a:xfrm>
              <a:off x="6982074" y="1434944"/>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6937601" y="1394136"/>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43"/>
          <p:cNvGrpSpPr/>
          <p:nvPr/>
        </p:nvGrpSpPr>
        <p:grpSpPr>
          <a:xfrm>
            <a:off x="6959343" y="3179438"/>
            <a:ext cx="634273" cy="630607"/>
            <a:chOff x="6937601" y="2859127"/>
            <a:chExt cx="634273" cy="630607"/>
          </a:xfrm>
        </p:grpSpPr>
        <p:sp>
          <p:nvSpPr>
            <p:cNvPr id="1077" name="Google Shape;1077;p43"/>
            <p:cNvSpPr/>
            <p:nvPr/>
          </p:nvSpPr>
          <p:spPr>
            <a:xfrm>
              <a:off x="6982074" y="2899935"/>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6937601" y="2859127"/>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43"/>
          <p:cNvGrpSpPr/>
          <p:nvPr/>
        </p:nvGrpSpPr>
        <p:grpSpPr>
          <a:xfrm>
            <a:off x="4273721" y="1339147"/>
            <a:ext cx="634273" cy="630607"/>
            <a:chOff x="6937601" y="1394136"/>
            <a:chExt cx="634273" cy="630607"/>
          </a:xfrm>
        </p:grpSpPr>
        <p:sp>
          <p:nvSpPr>
            <p:cNvPr id="1080" name="Google Shape;1080;p43"/>
            <p:cNvSpPr/>
            <p:nvPr/>
          </p:nvSpPr>
          <p:spPr>
            <a:xfrm>
              <a:off x="6982074" y="1434944"/>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6937601" y="1394136"/>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43"/>
          <p:cNvGrpSpPr/>
          <p:nvPr/>
        </p:nvGrpSpPr>
        <p:grpSpPr>
          <a:xfrm>
            <a:off x="4273721" y="3179438"/>
            <a:ext cx="634273" cy="630607"/>
            <a:chOff x="6937601" y="2859127"/>
            <a:chExt cx="634273" cy="630607"/>
          </a:xfrm>
        </p:grpSpPr>
        <p:sp>
          <p:nvSpPr>
            <p:cNvPr id="1083" name="Google Shape;1083;p43"/>
            <p:cNvSpPr/>
            <p:nvPr/>
          </p:nvSpPr>
          <p:spPr>
            <a:xfrm>
              <a:off x="6982074" y="2899935"/>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6937601" y="2859127"/>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5" name="Google Shape;1085;p43"/>
          <p:cNvGrpSpPr/>
          <p:nvPr/>
        </p:nvGrpSpPr>
        <p:grpSpPr>
          <a:xfrm>
            <a:off x="1589881" y="1339147"/>
            <a:ext cx="634273" cy="630607"/>
            <a:chOff x="6937601" y="1394136"/>
            <a:chExt cx="634273" cy="630607"/>
          </a:xfrm>
        </p:grpSpPr>
        <p:sp>
          <p:nvSpPr>
            <p:cNvPr id="1086" name="Google Shape;1086;p43"/>
            <p:cNvSpPr/>
            <p:nvPr/>
          </p:nvSpPr>
          <p:spPr>
            <a:xfrm>
              <a:off x="6982074" y="1434944"/>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6937601" y="1394136"/>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43"/>
          <p:cNvGrpSpPr/>
          <p:nvPr/>
        </p:nvGrpSpPr>
        <p:grpSpPr>
          <a:xfrm>
            <a:off x="1589881" y="3179438"/>
            <a:ext cx="634273" cy="630607"/>
            <a:chOff x="6937601" y="2859127"/>
            <a:chExt cx="634273" cy="630607"/>
          </a:xfrm>
        </p:grpSpPr>
        <p:sp>
          <p:nvSpPr>
            <p:cNvPr id="1089" name="Google Shape;1089;p43"/>
            <p:cNvSpPr/>
            <p:nvPr/>
          </p:nvSpPr>
          <p:spPr>
            <a:xfrm>
              <a:off x="6982074" y="2899935"/>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6937601" y="2859127"/>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43"/>
          <p:cNvGrpSpPr/>
          <p:nvPr/>
        </p:nvGrpSpPr>
        <p:grpSpPr>
          <a:xfrm>
            <a:off x="7066375" y="1446913"/>
            <a:ext cx="383250" cy="368625"/>
            <a:chOff x="6884125" y="2071550"/>
            <a:chExt cx="383250" cy="368625"/>
          </a:xfrm>
        </p:grpSpPr>
        <p:sp>
          <p:nvSpPr>
            <p:cNvPr id="1092" name="Google Shape;1092;p43"/>
            <p:cNvSpPr/>
            <p:nvPr/>
          </p:nvSpPr>
          <p:spPr>
            <a:xfrm>
              <a:off x="6884125" y="2137900"/>
              <a:ext cx="317550" cy="302275"/>
            </a:xfrm>
            <a:custGeom>
              <a:rect b="b" l="l" r="r" t="t"/>
              <a:pathLst>
                <a:path extrusionOk="0" h="12091" w="12702">
                  <a:moveTo>
                    <a:pt x="6038" y="439"/>
                  </a:moveTo>
                  <a:cubicBezTo>
                    <a:pt x="7499" y="439"/>
                    <a:pt x="8933" y="1010"/>
                    <a:pt x="10009" y="2086"/>
                  </a:cubicBezTo>
                  <a:cubicBezTo>
                    <a:pt x="12192" y="4269"/>
                    <a:pt x="12192" y="7822"/>
                    <a:pt x="10009" y="10015"/>
                  </a:cubicBezTo>
                  <a:cubicBezTo>
                    <a:pt x="8934" y="11083"/>
                    <a:pt x="7501" y="11652"/>
                    <a:pt x="6041" y="11652"/>
                  </a:cubicBezTo>
                  <a:cubicBezTo>
                    <a:pt x="5318" y="11652"/>
                    <a:pt x="4589" y="11512"/>
                    <a:pt x="3894" y="11224"/>
                  </a:cubicBezTo>
                  <a:cubicBezTo>
                    <a:pt x="1805" y="10355"/>
                    <a:pt x="435" y="8313"/>
                    <a:pt x="435" y="6045"/>
                  </a:cubicBezTo>
                  <a:cubicBezTo>
                    <a:pt x="435" y="3777"/>
                    <a:pt x="1805" y="1736"/>
                    <a:pt x="3894" y="866"/>
                  </a:cubicBezTo>
                  <a:cubicBezTo>
                    <a:pt x="4588" y="579"/>
                    <a:pt x="5316" y="439"/>
                    <a:pt x="6038" y="439"/>
                  </a:cubicBezTo>
                  <a:close/>
                  <a:moveTo>
                    <a:pt x="6042" y="0"/>
                  </a:moveTo>
                  <a:cubicBezTo>
                    <a:pt x="5264" y="0"/>
                    <a:pt x="4480" y="151"/>
                    <a:pt x="3733" y="460"/>
                  </a:cubicBezTo>
                  <a:cubicBezTo>
                    <a:pt x="1475" y="1405"/>
                    <a:pt x="0" y="3607"/>
                    <a:pt x="0" y="6045"/>
                  </a:cubicBezTo>
                  <a:cubicBezTo>
                    <a:pt x="0" y="8493"/>
                    <a:pt x="1475" y="10695"/>
                    <a:pt x="3733" y="11631"/>
                  </a:cubicBezTo>
                  <a:cubicBezTo>
                    <a:pt x="4481" y="11940"/>
                    <a:pt x="5266" y="12091"/>
                    <a:pt x="6044" y="12091"/>
                  </a:cubicBezTo>
                  <a:cubicBezTo>
                    <a:pt x="7617" y="12091"/>
                    <a:pt x="9163" y="11477"/>
                    <a:pt x="10320" y="10326"/>
                  </a:cubicBezTo>
                  <a:cubicBezTo>
                    <a:pt x="12702" y="7973"/>
                    <a:pt x="12702" y="4127"/>
                    <a:pt x="10320" y="1774"/>
                  </a:cubicBezTo>
                  <a:cubicBezTo>
                    <a:pt x="9163" y="616"/>
                    <a:pt x="7616" y="0"/>
                    <a:pt x="60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3"/>
            <p:cNvSpPr/>
            <p:nvPr/>
          </p:nvSpPr>
          <p:spPr>
            <a:xfrm>
              <a:off x="6889075" y="2166500"/>
              <a:ext cx="268675" cy="245000"/>
            </a:xfrm>
            <a:custGeom>
              <a:rect b="b" l="l" r="r" t="t"/>
              <a:pathLst>
                <a:path extrusionOk="0" h="9800" w="10747">
                  <a:moveTo>
                    <a:pt x="5853" y="0"/>
                  </a:moveTo>
                  <a:cubicBezTo>
                    <a:pt x="3345" y="0"/>
                    <a:pt x="1222" y="1908"/>
                    <a:pt x="984" y="4438"/>
                  </a:cubicBezTo>
                  <a:cubicBezTo>
                    <a:pt x="728" y="7037"/>
                    <a:pt x="2562" y="9371"/>
                    <a:pt x="5151" y="9750"/>
                  </a:cubicBezTo>
                  <a:cubicBezTo>
                    <a:pt x="5385" y="9783"/>
                    <a:pt x="5618" y="9799"/>
                    <a:pt x="5848" y="9799"/>
                  </a:cubicBezTo>
                  <a:cubicBezTo>
                    <a:pt x="8156" y="9799"/>
                    <a:pt x="10206" y="8166"/>
                    <a:pt x="10661" y="5837"/>
                  </a:cubicBezTo>
                  <a:cubicBezTo>
                    <a:pt x="10688" y="5670"/>
                    <a:pt x="10561" y="5570"/>
                    <a:pt x="10436" y="5570"/>
                  </a:cubicBezTo>
                  <a:cubicBezTo>
                    <a:pt x="10343" y="5570"/>
                    <a:pt x="10251" y="5626"/>
                    <a:pt x="10226" y="5752"/>
                  </a:cubicBezTo>
                  <a:cubicBezTo>
                    <a:pt x="9896" y="7444"/>
                    <a:pt x="8620" y="8795"/>
                    <a:pt x="6938" y="9220"/>
                  </a:cubicBezTo>
                  <a:cubicBezTo>
                    <a:pt x="6573" y="9313"/>
                    <a:pt x="6203" y="9358"/>
                    <a:pt x="5837" y="9358"/>
                  </a:cubicBezTo>
                  <a:cubicBezTo>
                    <a:pt x="4526" y="9358"/>
                    <a:pt x="3258" y="8778"/>
                    <a:pt x="2401" y="7737"/>
                  </a:cubicBezTo>
                  <a:cubicBezTo>
                    <a:pt x="1" y="4826"/>
                    <a:pt x="2070" y="431"/>
                    <a:pt x="5841" y="431"/>
                  </a:cubicBezTo>
                  <a:lnTo>
                    <a:pt x="5841" y="441"/>
                  </a:lnTo>
                  <a:cubicBezTo>
                    <a:pt x="8308" y="441"/>
                    <a:pt x="10302" y="2435"/>
                    <a:pt x="10302" y="4901"/>
                  </a:cubicBezTo>
                  <a:cubicBezTo>
                    <a:pt x="10302" y="5048"/>
                    <a:pt x="10413" y="5121"/>
                    <a:pt x="10524" y="5121"/>
                  </a:cubicBezTo>
                  <a:cubicBezTo>
                    <a:pt x="10635" y="5121"/>
                    <a:pt x="10746" y="5048"/>
                    <a:pt x="10746" y="4901"/>
                  </a:cubicBezTo>
                  <a:cubicBezTo>
                    <a:pt x="10746" y="2284"/>
                    <a:pt x="8695" y="138"/>
                    <a:pt x="6087" y="6"/>
                  </a:cubicBezTo>
                  <a:cubicBezTo>
                    <a:pt x="6009" y="2"/>
                    <a:pt x="5931" y="0"/>
                    <a:pt x="5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3"/>
            <p:cNvSpPr/>
            <p:nvPr/>
          </p:nvSpPr>
          <p:spPr>
            <a:xfrm>
              <a:off x="6981000" y="2071550"/>
              <a:ext cx="286375" cy="269675"/>
            </a:xfrm>
            <a:custGeom>
              <a:rect b="b" l="l" r="r" t="t"/>
              <a:pathLst>
                <a:path extrusionOk="0" h="10787" w="11455">
                  <a:moveTo>
                    <a:pt x="4816" y="0"/>
                  </a:moveTo>
                  <a:cubicBezTo>
                    <a:pt x="3270" y="0"/>
                    <a:pt x="1725" y="591"/>
                    <a:pt x="548" y="1772"/>
                  </a:cubicBezTo>
                  <a:cubicBezTo>
                    <a:pt x="397" y="1914"/>
                    <a:pt x="265" y="2065"/>
                    <a:pt x="132" y="2226"/>
                  </a:cubicBezTo>
                  <a:cubicBezTo>
                    <a:pt x="0" y="2392"/>
                    <a:pt x="149" y="2585"/>
                    <a:pt x="309" y="2585"/>
                  </a:cubicBezTo>
                  <a:cubicBezTo>
                    <a:pt x="366" y="2585"/>
                    <a:pt x="425" y="2560"/>
                    <a:pt x="473" y="2500"/>
                  </a:cubicBezTo>
                  <a:cubicBezTo>
                    <a:pt x="595" y="2358"/>
                    <a:pt x="718" y="2216"/>
                    <a:pt x="851" y="2084"/>
                  </a:cubicBezTo>
                  <a:cubicBezTo>
                    <a:pt x="1947" y="988"/>
                    <a:pt x="3383" y="440"/>
                    <a:pt x="4819" y="440"/>
                  </a:cubicBezTo>
                  <a:cubicBezTo>
                    <a:pt x="6254" y="440"/>
                    <a:pt x="7688" y="988"/>
                    <a:pt x="8780" y="2084"/>
                  </a:cubicBezTo>
                  <a:cubicBezTo>
                    <a:pt x="10972" y="4276"/>
                    <a:pt x="10972" y="7820"/>
                    <a:pt x="8780" y="10013"/>
                  </a:cubicBezTo>
                  <a:cubicBezTo>
                    <a:pt x="8647" y="10145"/>
                    <a:pt x="8506" y="10268"/>
                    <a:pt x="8364" y="10391"/>
                  </a:cubicBezTo>
                  <a:cubicBezTo>
                    <a:pt x="8184" y="10541"/>
                    <a:pt x="8325" y="10787"/>
                    <a:pt x="8505" y="10787"/>
                  </a:cubicBezTo>
                  <a:cubicBezTo>
                    <a:pt x="8552" y="10787"/>
                    <a:pt x="8601" y="10770"/>
                    <a:pt x="8647" y="10731"/>
                  </a:cubicBezTo>
                  <a:cubicBezTo>
                    <a:pt x="8799" y="10608"/>
                    <a:pt x="8950" y="10467"/>
                    <a:pt x="9092" y="10325"/>
                  </a:cubicBezTo>
                  <a:cubicBezTo>
                    <a:pt x="11454" y="7962"/>
                    <a:pt x="11454" y="4135"/>
                    <a:pt x="9092" y="1772"/>
                  </a:cubicBezTo>
                  <a:cubicBezTo>
                    <a:pt x="7910" y="591"/>
                    <a:pt x="6363" y="0"/>
                    <a:pt x="48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3"/>
            <p:cNvSpPr/>
            <p:nvPr/>
          </p:nvSpPr>
          <p:spPr>
            <a:xfrm>
              <a:off x="7086275" y="2100200"/>
              <a:ext cx="157025" cy="190975"/>
            </a:xfrm>
            <a:custGeom>
              <a:rect b="b" l="l" r="r" t="t"/>
              <a:pathLst>
                <a:path extrusionOk="0" h="7639" w="6281">
                  <a:moveTo>
                    <a:pt x="625" y="0"/>
                  </a:moveTo>
                  <a:cubicBezTo>
                    <a:pt x="513" y="0"/>
                    <a:pt x="401" y="4"/>
                    <a:pt x="288" y="12"/>
                  </a:cubicBezTo>
                  <a:cubicBezTo>
                    <a:pt x="1" y="30"/>
                    <a:pt x="22" y="447"/>
                    <a:pt x="298" y="447"/>
                  </a:cubicBezTo>
                  <a:cubicBezTo>
                    <a:pt x="304" y="447"/>
                    <a:pt x="310" y="447"/>
                    <a:pt x="316" y="446"/>
                  </a:cubicBezTo>
                  <a:cubicBezTo>
                    <a:pt x="419" y="440"/>
                    <a:pt x="522" y="437"/>
                    <a:pt x="623" y="437"/>
                  </a:cubicBezTo>
                  <a:cubicBezTo>
                    <a:pt x="4095" y="437"/>
                    <a:pt x="6281" y="4305"/>
                    <a:pt x="4380" y="7298"/>
                  </a:cubicBezTo>
                  <a:cubicBezTo>
                    <a:pt x="4267" y="7471"/>
                    <a:pt x="4415" y="7638"/>
                    <a:pt x="4568" y="7638"/>
                  </a:cubicBezTo>
                  <a:cubicBezTo>
                    <a:pt x="4634" y="7638"/>
                    <a:pt x="4700" y="7608"/>
                    <a:pt x="4748" y="7534"/>
                  </a:cubicBezTo>
                  <a:cubicBezTo>
                    <a:pt x="5344" y="6599"/>
                    <a:pt x="5599" y="5493"/>
                    <a:pt x="5485" y="4397"/>
                  </a:cubicBezTo>
                  <a:cubicBezTo>
                    <a:pt x="5223" y="1883"/>
                    <a:pt x="3109" y="0"/>
                    <a:pt x="6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3"/>
            <p:cNvSpPr/>
            <p:nvPr/>
          </p:nvSpPr>
          <p:spPr>
            <a:xfrm>
              <a:off x="7030475" y="2102700"/>
              <a:ext cx="52125" cy="26900"/>
            </a:xfrm>
            <a:custGeom>
              <a:rect b="b" l="l" r="r" t="t"/>
              <a:pathLst>
                <a:path extrusionOk="0" h="1076" w="2085">
                  <a:moveTo>
                    <a:pt x="1850" y="0"/>
                  </a:moveTo>
                  <a:cubicBezTo>
                    <a:pt x="1834" y="0"/>
                    <a:pt x="1817" y="2"/>
                    <a:pt x="1801" y="6"/>
                  </a:cubicBezTo>
                  <a:cubicBezTo>
                    <a:pt x="1234" y="129"/>
                    <a:pt x="696" y="356"/>
                    <a:pt x="204" y="668"/>
                  </a:cubicBezTo>
                  <a:cubicBezTo>
                    <a:pt x="0" y="793"/>
                    <a:pt x="128" y="1075"/>
                    <a:pt x="319" y="1075"/>
                  </a:cubicBezTo>
                  <a:cubicBezTo>
                    <a:pt x="357" y="1075"/>
                    <a:pt x="399" y="1064"/>
                    <a:pt x="440" y="1036"/>
                  </a:cubicBezTo>
                  <a:cubicBezTo>
                    <a:pt x="885" y="753"/>
                    <a:pt x="1376" y="545"/>
                    <a:pt x="1886" y="441"/>
                  </a:cubicBezTo>
                  <a:cubicBezTo>
                    <a:pt x="2009" y="413"/>
                    <a:pt x="2085" y="299"/>
                    <a:pt x="2056" y="176"/>
                  </a:cubicBezTo>
                  <a:cubicBezTo>
                    <a:pt x="2040" y="71"/>
                    <a:pt x="1947" y="0"/>
                    <a:pt x="1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3"/>
            <p:cNvSpPr/>
            <p:nvPr/>
          </p:nvSpPr>
          <p:spPr>
            <a:xfrm>
              <a:off x="6991850" y="2224525"/>
              <a:ext cx="84850" cy="129250"/>
            </a:xfrm>
            <a:custGeom>
              <a:rect b="b" l="l" r="r" t="t"/>
              <a:pathLst>
                <a:path extrusionOk="0" h="5170" w="3394">
                  <a:moveTo>
                    <a:pt x="2125" y="0"/>
                  </a:moveTo>
                  <a:cubicBezTo>
                    <a:pt x="2120" y="0"/>
                    <a:pt x="2114" y="0"/>
                    <a:pt x="2108" y="0"/>
                  </a:cubicBezTo>
                  <a:cubicBezTo>
                    <a:pt x="1409" y="0"/>
                    <a:pt x="832" y="567"/>
                    <a:pt x="832" y="1276"/>
                  </a:cubicBezTo>
                  <a:lnTo>
                    <a:pt x="832" y="2628"/>
                  </a:lnTo>
                  <a:lnTo>
                    <a:pt x="294" y="2628"/>
                  </a:lnTo>
                  <a:cubicBezTo>
                    <a:pt x="1" y="2628"/>
                    <a:pt x="1" y="3072"/>
                    <a:pt x="294" y="3072"/>
                  </a:cubicBezTo>
                  <a:lnTo>
                    <a:pt x="832" y="3072"/>
                  </a:lnTo>
                  <a:lnTo>
                    <a:pt x="832" y="4726"/>
                  </a:lnTo>
                  <a:lnTo>
                    <a:pt x="294" y="4726"/>
                  </a:lnTo>
                  <a:cubicBezTo>
                    <a:pt x="1" y="4726"/>
                    <a:pt x="1" y="5170"/>
                    <a:pt x="294" y="5170"/>
                  </a:cubicBezTo>
                  <a:lnTo>
                    <a:pt x="2893" y="5170"/>
                  </a:lnTo>
                  <a:cubicBezTo>
                    <a:pt x="3186" y="5170"/>
                    <a:pt x="3186" y="4726"/>
                    <a:pt x="2893" y="4726"/>
                  </a:cubicBezTo>
                  <a:lnTo>
                    <a:pt x="1277" y="4726"/>
                  </a:lnTo>
                  <a:lnTo>
                    <a:pt x="1277" y="3072"/>
                  </a:lnTo>
                  <a:lnTo>
                    <a:pt x="2316" y="3072"/>
                  </a:lnTo>
                  <a:cubicBezTo>
                    <a:pt x="2609" y="3072"/>
                    <a:pt x="2609" y="2628"/>
                    <a:pt x="2316" y="2628"/>
                  </a:cubicBezTo>
                  <a:lnTo>
                    <a:pt x="1277" y="2628"/>
                  </a:lnTo>
                  <a:lnTo>
                    <a:pt x="1277" y="1276"/>
                  </a:lnTo>
                  <a:cubicBezTo>
                    <a:pt x="1277" y="813"/>
                    <a:pt x="1655" y="445"/>
                    <a:pt x="2118" y="445"/>
                  </a:cubicBezTo>
                  <a:cubicBezTo>
                    <a:pt x="2571" y="445"/>
                    <a:pt x="2949" y="813"/>
                    <a:pt x="2949" y="1276"/>
                  </a:cubicBezTo>
                  <a:lnTo>
                    <a:pt x="2949" y="1909"/>
                  </a:lnTo>
                  <a:cubicBezTo>
                    <a:pt x="2949" y="2056"/>
                    <a:pt x="3060" y="2129"/>
                    <a:pt x="3171" y="2129"/>
                  </a:cubicBezTo>
                  <a:cubicBezTo>
                    <a:pt x="3283" y="2129"/>
                    <a:pt x="3394" y="2056"/>
                    <a:pt x="3394" y="1909"/>
                  </a:cubicBezTo>
                  <a:lnTo>
                    <a:pt x="3394" y="1276"/>
                  </a:lnTo>
                  <a:cubicBezTo>
                    <a:pt x="3394" y="573"/>
                    <a:pt x="2826" y="0"/>
                    <a:pt x="21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43"/>
          <p:cNvGrpSpPr/>
          <p:nvPr/>
        </p:nvGrpSpPr>
        <p:grpSpPr>
          <a:xfrm>
            <a:off x="1704237" y="3389238"/>
            <a:ext cx="368600" cy="211025"/>
            <a:chOff x="1958675" y="3304950"/>
            <a:chExt cx="368600" cy="211025"/>
          </a:xfrm>
        </p:grpSpPr>
        <p:sp>
          <p:nvSpPr>
            <p:cNvPr id="1099" name="Google Shape;1099;p43"/>
            <p:cNvSpPr/>
            <p:nvPr/>
          </p:nvSpPr>
          <p:spPr>
            <a:xfrm>
              <a:off x="1958675" y="3304950"/>
              <a:ext cx="368600" cy="211025"/>
            </a:xfrm>
            <a:custGeom>
              <a:rect b="b" l="l" r="r" t="t"/>
              <a:pathLst>
                <a:path extrusionOk="0" h="8441" w="14744">
                  <a:moveTo>
                    <a:pt x="13505" y="426"/>
                  </a:moveTo>
                  <a:cubicBezTo>
                    <a:pt x="13950" y="426"/>
                    <a:pt x="14299" y="785"/>
                    <a:pt x="14309" y="1230"/>
                  </a:cubicBezTo>
                  <a:lnTo>
                    <a:pt x="14309" y="7202"/>
                  </a:lnTo>
                  <a:cubicBezTo>
                    <a:pt x="14299" y="7647"/>
                    <a:pt x="13950" y="7996"/>
                    <a:pt x="13505" y="7996"/>
                  </a:cubicBezTo>
                  <a:lnTo>
                    <a:pt x="1239" y="7996"/>
                  </a:lnTo>
                  <a:cubicBezTo>
                    <a:pt x="794" y="7996"/>
                    <a:pt x="435" y="7647"/>
                    <a:pt x="435" y="7202"/>
                  </a:cubicBezTo>
                  <a:lnTo>
                    <a:pt x="435" y="1230"/>
                  </a:lnTo>
                  <a:cubicBezTo>
                    <a:pt x="435" y="785"/>
                    <a:pt x="794" y="426"/>
                    <a:pt x="1239" y="426"/>
                  </a:cubicBezTo>
                  <a:close/>
                  <a:moveTo>
                    <a:pt x="13522" y="1"/>
                  </a:moveTo>
                  <a:cubicBezTo>
                    <a:pt x="13517" y="1"/>
                    <a:pt x="13511" y="1"/>
                    <a:pt x="13505" y="1"/>
                  </a:cubicBezTo>
                  <a:lnTo>
                    <a:pt x="1239" y="1"/>
                  </a:lnTo>
                  <a:cubicBezTo>
                    <a:pt x="549" y="1"/>
                    <a:pt x="0" y="549"/>
                    <a:pt x="0" y="1230"/>
                  </a:cubicBezTo>
                  <a:lnTo>
                    <a:pt x="0" y="7202"/>
                  </a:lnTo>
                  <a:cubicBezTo>
                    <a:pt x="0" y="7883"/>
                    <a:pt x="549" y="8440"/>
                    <a:pt x="1239" y="8440"/>
                  </a:cubicBezTo>
                  <a:lnTo>
                    <a:pt x="13505" y="8440"/>
                  </a:lnTo>
                  <a:cubicBezTo>
                    <a:pt x="14186" y="8440"/>
                    <a:pt x="14743" y="7883"/>
                    <a:pt x="14743" y="7202"/>
                  </a:cubicBezTo>
                  <a:lnTo>
                    <a:pt x="14743" y="1230"/>
                  </a:lnTo>
                  <a:cubicBezTo>
                    <a:pt x="14743" y="555"/>
                    <a:pt x="14195" y="1"/>
                    <a:pt x="135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3"/>
            <p:cNvSpPr/>
            <p:nvPr/>
          </p:nvSpPr>
          <p:spPr>
            <a:xfrm>
              <a:off x="1984425" y="3330725"/>
              <a:ext cx="317100" cy="159500"/>
            </a:xfrm>
            <a:custGeom>
              <a:rect b="b" l="l" r="r" t="t"/>
              <a:pathLst>
                <a:path extrusionOk="0" h="6380" w="12684">
                  <a:moveTo>
                    <a:pt x="10651" y="435"/>
                  </a:moveTo>
                  <a:cubicBezTo>
                    <a:pt x="10457" y="1287"/>
                    <a:pt x="11115" y="2057"/>
                    <a:pt x="11938" y="2057"/>
                  </a:cubicBezTo>
                  <a:cubicBezTo>
                    <a:pt x="12036" y="2057"/>
                    <a:pt x="12137" y="2046"/>
                    <a:pt x="12239" y="2023"/>
                  </a:cubicBezTo>
                  <a:lnTo>
                    <a:pt x="12239" y="4347"/>
                  </a:lnTo>
                  <a:lnTo>
                    <a:pt x="12239" y="4357"/>
                  </a:lnTo>
                  <a:cubicBezTo>
                    <a:pt x="12133" y="4332"/>
                    <a:pt x="12029" y="4320"/>
                    <a:pt x="11927" y="4320"/>
                  </a:cubicBezTo>
                  <a:cubicBezTo>
                    <a:pt x="11109" y="4320"/>
                    <a:pt x="10458" y="5086"/>
                    <a:pt x="10651" y="5935"/>
                  </a:cubicBezTo>
                  <a:lnTo>
                    <a:pt x="2032" y="5935"/>
                  </a:lnTo>
                  <a:cubicBezTo>
                    <a:pt x="2227" y="5083"/>
                    <a:pt x="1569" y="4313"/>
                    <a:pt x="746" y="4313"/>
                  </a:cubicBezTo>
                  <a:cubicBezTo>
                    <a:pt x="648" y="4313"/>
                    <a:pt x="547" y="4324"/>
                    <a:pt x="445" y="4347"/>
                  </a:cubicBezTo>
                  <a:lnTo>
                    <a:pt x="445" y="2023"/>
                  </a:lnTo>
                  <a:cubicBezTo>
                    <a:pt x="547" y="2046"/>
                    <a:pt x="648" y="2057"/>
                    <a:pt x="746" y="2057"/>
                  </a:cubicBezTo>
                  <a:cubicBezTo>
                    <a:pt x="1569" y="2057"/>
                    <a:pt x="2227" y="1287"/>
                    <a:pt x="2032" y="435"/>
                  </a:cubicBezTo>
                  <a:close/>
                  <a:moveTo>
                    <a:pt x="1711" y="0"/>
                  </a:moveTo>
                  <a:cubicBezTo>
                    <a:pt x="1550" y="0"/>
                    <a:pt x="1447" y="180"/>
                    <a:pt x="1522" y="321"/>
                  </a:cubicBezTo>
                  <a:cubicBezTo>
                    <a:pt x="1588" y="444"/>
                    <a:pt x="1626" y="595"/>
                    <a:pt x="1626" y="737"/>
                  </a:cubicBezTo>
                  <a:cubicBezTo>
                    <a:pt x="1626" y="1219"/>
                    <a:pt x="1229" y="1616"/>
                    <a:pt x="738" y="1616"/>
                  </a:cubicBezTo>
                  <a:cubicBezTo>
                    <a:pt x="596" y="1616"/>
                    <a:pt x="454" y="1588"/>
                    <a:pt x="322" y="1522"/>
                  </a:cubicBezTo>
                  <a:cubicBezTo>
                    <a:pt x="289" y="1502"/>
                    <a:pt x="253" y="1493"/>
                    <a:pt x="218" y="1493"/>
                  </a:cubicBezTo>
                  <a:cubicBezTo>
                    <a:pt x="106" y="1493"/>
                    <a:pt x="1" y="1588"/>
                    <a:pt x="1" y="1711"/>
                  </a:cubicBezTo>
                  <a:lnTo>
                    <a:pt x="1" y="4669"/>
                  </a:lnTo>
                  <a:cubicBezTo>
                    <a:pt x="1" y="4793"/>
                    <a:pt x="108" y="4883"/>
                    <a:pt x="221" y="4883"/>
                  </a:cubicBezTo>
                  <a:cubicBezTo>
                    <a:pt x="255" y="4883"/>
                    <a:pt x="290" y="4875"/>
                    <a:pt x="322" y="4858"/>
                  </a:cubicBezTo>
                  <a:cubicBezTo>
                    <a:pt x="454" y="4792"/>
                    <a:pt x="596" y="4754"/>
                    <a:pt x="738" y="4754"/>
                  </a:cubicBezTo>
                  <a:cubicBezTo>
                    <a:pt x="1229" y="4754"/>
                    <a:pt x="1626" y="5151"/>
                    <a:pt x="1626" y="5642"/>
                  </a:cubicBezTo>
                  <a:cubicBezTo>
                    <a:pt x="1626" y="5784"/>
                    <a:pt x="1588" y="5926"/>
                    <a:pt x="1522" y="6058"/>
                  </a:cubicBezTo>
                  <a:cubicBezTo>
                    <a:pt x="1447" y="6200"/>
                    <a:pt x="1550" y="6379"/>
                    <a:pt x="1711" y="6379"/>
                  </a:cubicBezTo>
                  <a:lnTo>
                    <a:pt x="10963" y="6379"/>
                  </a:lnTo>
                  <a:cubicBezTo>
                    <a:pt x="11133" y="6379"/>
                    <a:pt x="11237" y="6200"/>
                    <a:pt x="11162" y="6058"/>
                  </a:cubicBezTo>
                  <a:cubicBezTo>
                    <a:pt x="11096" y="5926"/>
                    <a:pt x="11058" y="5784"/>
                    <a:pt x="11058" y="5642"/>
                  </a:cubicBezTo>
                  <a:cubicBezTo>
                    <a:pt x="11058" y="5151"/>
                    <a:pt x="11455" y="4754"/>
                    <a:pt x="11946" y="4754"/>
                  </a:cubicBezTo>
                  <a:cubicBezTo>
                    <a:pt x="12088" y="4754"/>
                    <a:pt x="12230" y="4792"/>
                    <a:pt x="12353" y="4858"/>
                  </a:cubicBezTo>
                  <a:cubicBezTo>
                    <a:pt x="12387" y="4875"/>
                    <a:pt x="12422" y="4883"/>
                    <a:pt x="12456" y="4883"/>
                  </a:cubicBezTo>
                  <a:cubicBezTo>
                    <a:pt x="12572" y="4883"/>
                    <a:pt x="12674" y="4791"/>
                    <a:pt x="12674" y="4659"/>
                  </a:cubicBezTo>
                  <a:lnTo>
                    <a:pt x="12674" y="1711"/>
                  </a:lnTo>
                  <a:cubicBezTo>
                    <a:pt x="12683" y="1635"/>
                    <a:pt x="12636" y="1559"/>
                    <a:pt x="12570" y="1522"/>
                  </a:cubicBezTo>
                  <a:cubicBezTo>
                    <a:pt x="12537" y="1503"/>
                    <a:pt x="12499" y="1493"/>
                    <a:pt x="12461" y="1493"/>
                  </a:cubicBezTo>
                  <a:cubicBezTo>
                    <a:pt x="12423" y="1493"/>
                    <a:pt x="12386" y="1503"/>
                    <a:pt x="12353" y="1522"/>
                  </a:cubicBezTo>
                  <a:cubicBezTo>
                    <a:pt x="12230" y="1588"/>
                    <a:pt x="12088" y="1616"/>
                    <a:pt x="11946" y="1616"/>
                  </a:cubicBezTo>
                  <a:cubicBezTo>
                    <a:pt x="11455" y="1616"/>
                    <a:pt x="11058" y="1219"/>
                    <a:pt x="11058" y="737"/>
                  </a:cubicBezTo>
                  <a:cubicBezTo>
                    <a:pt x="11058" y="595"/>
                    <a:pt x="11096" y="444"/>
                    <a:pt x="11162" y="321"/>
                  </a:cubicBezTo>
                  <a:cubicBezTo>
                    <a:pt x="11237" y="180"/>
                    <a:pt x="11133" y="0"/>
                    <a:pt x="10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3"/>
            <p:cNvSpPr/>
            <p:nvPr/>
          </p:nvSpPr>
          <p:spPr>
            <a:xfrm>
              <a:off x="2076650" y="3354350"/>
              <a:ext cx="127050" cy="112075"/>
            </a:xfrm>
            <a:custGeom>
              <a:rect b="b" l="l" r="r" t="t"/>
              <a:pathLst>
                <a:path extrusionOk="0" h="4483" w="5082">
                  <a:moveTo>
                    <a:pt x="2653" y="0"/>
                  </a:moveTo>
                  <a:cubicBezTo>
                    <a:pt x="2020" y="0"/>
                    <a:pt x="1424" y="274"/>
                    <a:pt x="999" y="737"/>
                  </a:cubicBezTo>
                  <a:cubicBezTo>
                    <a:pt x="850" y="901"/>
                    <a:pt x="994" y="1107"/>
                    <a:pt x="1160" y="1107"/>
                  </a:cubicBezTo>
                  <a:cubicBezTo>
                    <a:pt x="1214" y="1107"/>
                    <a:pt x="1271" y="1084"/>
                    <a:pt x="1320" y="1030"/>
                  </a:cubicBezTo>
                  <a:cubicBezTo>
                    <a:pt x="1669" y="644"/>
                    <a:pt x="2155" y="447"/>
                    <a:pt x="2645" y="447"/>
                  </a:cubicBezTo>
                  <a:cubicBezTo>
                    <a:pt x="3018" y="447"/>
                    <a:pt x="3393" y="561"/>
                    <a:pt x="3711" y="794"/>
                  </a:cubicBezTo>
                  <a:cubicBezTo>
                    <a:pt x="4449" y="1342"/>
                    <a:pt x="4657" y="2353"/>
                    <a:pt x="4184" y="3147"/>
                  </a:cubicBezTo>
                  <a:cubicBezTo>
                    <a:pt x="3854" y="3707"/>
                    <a:pt x="3254" y="4026"/>
                    <a:pt x="2636" y="4026"/>
                  </a:cubicBezTo>
                  <a:cubicBezTo>
                    <a:pt x="2387" y="4026"/>
                    <a:pt x="2136" y="3974"/>
                    <a:pt x="1897" y="3865"/>
                  </a:cubicBezTo>
                  <a:cubicBezTo>
                    <a:pt x="1065" y="3478"/>
                    <a:pt x="659" y="2523"/>
                    <a:pt x="952" y="1654"/>
                  </a:cubicBezTo>
                  <a:cubicBezTo>
                    <a:pt x="1011" y="1484"/>
                    <a:pt x="872" y="1364"/>
                    <a:pt x="736" y="1364"/>
                  </a:cubicBezTo>
                  <a:cubicBezTo>
                    <a:pt x="654" y="1364"/>
                    <a:pt x="572" y="1409"/>
                    <a:pt x="536" y="1512"/>
                  </a:cubicBezTo>
                  <a:cubicBezTo>
                    <a:pt x="1" y="3089"/>
                    <a:pt x="1253" y="4483"/>
                    <a:pt x="2663" y="4483"/>
                  </a:cubicBezTo>
                  <a:cubicBezTo>
                    <a:pt x="3095" y="4483"/>
                    <a:pt x="3542" y="4352"/>
                    <a:pt x="3957" y="4054"/>
                  </a:cubicBezTo>
                  <a:cubicBezTo>
                    <a:pt x="4742" y="3487"/>
                    <a:pt x="5082" y="2476"/>
                    <a:pt x="4779" y="1559"/>
                  </a:cubicBezTo>
                  <a:cubicBezTo>
                    <a:pt x="4486" y="633"/>
                    <a:pt x="3626" y="0"/>
                    <a:pt x="26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3"/>
            <p:cNvSpPr/>
            <p:nvPr/>
          </p:nvSpPr>
          <p:spPr>
            <a:xfrm>
              <a:off x="2212200" y="3394025"/>
              <a:ext cx="56000" cy="10900"/>
            </a:xfrm>
            <a:custGeom>
              <a:rect b="b" l="l" r="r" t="t"/>
              <a:pathLst>
                <a:path extrusionOk="0" h="436" w="2240">
                  <a:moveTo>
                    <a:pt x="293" y="1"/>
                  </a:moveTo>
                  <a:cubicBezTo>
                    <a:pt x="0" y="1"/>
                    <a:pt x="0" y="436"/>
                    <a:pt x="293" y="436"/>
                  </a:cubicBezTo>
                  <a:lnTo>
                    <a:pt x="1947" y="436"/>
                  </a:lnTo>
                  <a:cubicBezTo>
                    <a:pt x="2240" y="436"/>
                    <a:pt x="2240" y="1"/>
                    <a:pt x="19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3"/>
            <p:cNvSpPr/>
            <p:nvPr/>
          </p:nvSpPr>
          <p:spPr>
            <a:xfrm>
              <a:off x="2212200" y="3415525"/>
              <a:ext cx="40650" cy="11150"/>
            </a:xfrm>
            <a:custGeom>
              <a:rect b="b" l="l" r="r" t="t"/>
              <a:pathLst>
                <a:path extrusionOk="0" h="446" w="1626">
                  <a:moveTo>
                    <a:pt x="293" y="1"/>
                  </a:moveTo>
                  <a:cubicBezTo>
                    <a:pt x="0" y="1"/>
                    <a:pt x="0" y="445"/>
                    <a:pt x="293" y="445"/>
                  </a:cubicBezTo>
                  <a:lnTo>
                    <a:pt x="1333" y="445"/>
                  </a:lnTo>
                  <a:cubicBezTo>
                    <a:pt x="1626" y="445"/>
                    <a:pt x="1626" y="1"/>
                    <a:pt x="1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3"/>
            <p:cNvSpPr/>
            <p:nvPr/>
          </p:nvSpPr>
          <p:spPr>
            <a:xfrm>
              <a:off x="2017500" y="3394025"/>
              <a:ext cx="56025" cy="10900"/>
            </a:xfrm>
            <a:custGeom>
              <a:rect b="b" l="l" r="r" t="t"/>
              <a:pathLst>
                <a:path extrusionOk="0" h="436" w="2241">
                  <a:moveTo>
                    <a:pt x="294" y="1"/>
                  </a:moveTo>
                  <a:cubicBezTo>
                    <a:pt x="1" y="1"/>
                    <a:pt x="1" y="436"/>
                    <a:pt x="294" y="436"/>
                  </a:cubicBezTo>
                  <a:lnTo>
                    <a:pt x="1948" y="436"/>
                  </a:lnTo>
                  <a:cubicBezTo>
                    <a:pt x="2240" y="436"/>
                    <a:pt x="2240" y="1"/>
                    <a:pt x="19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3"/>
            <p:cNvSpPr/>
            <p:nvPr/>
          </p:nvSpPr>
          <p:spPr>
            <a:xfrm>
              <a:off x="2033100" y="3415525"/>
              <a:ext cx="40425" cy="11150"/>
            </a:xfrm>
            <a:custGeom>
              <a:rect b="b" l="l" r="r" t="t"/>
              <a:pathLst>
                <a:path extrusionOk="0" h="446" w="1617">
                  <a:moveTo>
                    <a:pt x="293" y="1"/>
                  </a:moveTo>
                  <a:cubicBezTo>
                    <a:pt x="0" y="1"/>
                    <a:pt x="0" y="445"/>
                    <a:pt x="293" y="445"/>
                  </a:cubicBezTo>
                  <a:lnTo>
                    <a:pt x="1324" y="445"/>
                  </a:lnTo>
                  <a:cubicBezTo>
                    <a:pt x="1616" y="445"/>
                    <a:pt x="1616" y="1"/>
                    <a:pt x="1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3"/>
            <p:cNvSpPr/>
            <p:nvPr/>
          </p:nvSpPr>
          <p:spPr>
            <a:xfrm>
              <a:off x="1996225" y="3465825"/>
              <a:ext cx="12550" cy="10950"/>
            </a:xfrm>
            <a:custGeom>
              <a:rect b="b" l="l" r="r" t="t"/>
              <a:pathLst>
                <a:path extrusionOk="0" h="438" w="502">
                  <a:moveTo>
                    <a:pt x="267" y="1"/>
                  </a:moveTo>
                  <a:cubicBezTo>
                    <a:pt x="124" y="1"/>
                    <a:pt x="1" y="150"/>
                    <a:pt x="67" y="304"/>
                  </a:cubicBezTo>
                  <a:cubicBezTo>
                    <a:pt x="106" y="394"/>
                    <a:pt x="186" y="438"/>
                    <a:pt x="266" y="438"/>
                  </a:cubicBezTo>
                  <a:cubicBezTo>
                    <a:pt x="361" y="438"/>
                    <a:pt x="457" y="376"/>
                    <a:pt x="483" y="257"/>
                  </a:cubicBezTo>
                  <a:cubicBezTo>
                    <a:pt x="502" y="172"/>
                    <a:pt x="464" y="87"/>
                    <a:pt x="389" y="40"/>
                  </a:cubicBezTo>
                  <a:cubicBezTo>
                    <a:pt x="349" y="13"/>
                    <a:pt x="307" y="1"/>
                    <a:pt x="2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3"/>
            <p:cNvSpPr/>
            <p:nvPr/>
          </p:nvSpPr>
          <p:spPr>
            <a:xfrm>
              <a:off x="1995975" y="3343825"/>
              <a:ext cx="12575" cy="11125"/>
            </a:xfrm>
            <a:custGeom>
              <a:rect b="b" l="l" r="r" t="t"/>
              <a:pathLst>
                <a:path extrusionOk="0" h="445" w="503">
                  <a:moveTo>
                    <a:pt x="279" y="1"/>
                  </a:moveTo>
                  <a:cubicBezTo>
                    <a:pt x="122" y="1"/>
                    <a:pt x="1" y="170"/>
                    <a:pt x="87" y="327"/>
                  </a:cubicBezTo>
                  <a:cubicBezTo>
                    <a:pt x="127" y="407"/>
                    <a:pt x="201" y="445"/>
                    <a:pt x="276" y="445"/>
                  </a:cubicBezTo>
                  <a:cubicBezTo>
                    <a:pt x="376" y="445"/>
                    <a:pt x="477" y="376"/>
                    <a:pt x="493" y="251"/>
                  </a:cubicBezTo>
                  <a:cubicBezTo>
                    <a:pt x="503" y="157"/>
                    <a:pt x="455" y="71"/>
                    <a:pt x="380" y="24"/>
                  </a:cubicBezTo>
                  <a:cubicBezTo>
                    <a:pt x="346" y="8"/>
                    <a:pt x="311"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3"/>
            <p:cNvSpPr/>
            <p:nvPr/>
          </p:nvSpPr>
          <p:spPr>
            <a:xfrm>
              <a:off x="2275000" y="3465700"/>
              <a:ext cx="12575" cy="10975"/>
            </a:xfrm>
            <a:custGeom>
              <a:rect b="b" l="l" r="r" t="t"/>
              <a:pathLst>
                <a:path extrusionOk="0" h="439" w="503">
                  <a:moveTo>
                    <a:pt x="265" y="1"/>
                  </a:moveTo>
                  <a:cubicBezTo>
                    <a:pt x="123" y="1"/>
                    <a:pt x="1" y="150"/>
                    <a:pt x="68" y="300"/>
                  </a:cubicBezTo>
                  <a:cubicBezTo>
                    <a:pt x="104" y="393"/>
                    <a:pt x="185" y="439"/>
                    <a:pt x="268" y="439"/>
                  </a:cubicBezTo>
                  <a:cubicBezTo>
                    <a:pt x="360" y="439"/>
                    <a:pt x="454" y="381"/>
                    <a:pt x="484" y="271"/>
                  </a:cubicBezTo>
                  <a:cubicBezTo>
                    <a:pt x="503" y="186"/>
                    <a:pt x="465" y="92"/>
                    <a:pt x="380" y="35"/>
                  </a:cubicBezTo>
                  <a:cubicBezTo>
                    <a:pt x="342" y="11"/>
                    <a:pt x="303" y="1"/>
                    <a:pt x="2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3"/>
            <p:cNvSpPr/>
            <p:nvPr/>
          </p:nvSpPr>
          <p:spPr>
            <a:xfrm>
              <a:off x="2274800" y="3343850"/>
              <a:ext cx="12550" cy="10950"/>
            </a:xfrm>
            <a:custGeom>
              <a:rect b="b" l="l" r="r" t="t"/>
              <a:pathLst>
                <a:path extrusionOk="0" h="438" w="502">
                  <a:moveTo>
                    <a:pt x="271" y="0"/>
                  </a:moveTo>
                  <a:cubicBezTo>
                    <a:pt x="125" y="0"/>
                    <a:pt x="0" y="164"/>
                    <a:pt x="76" y="316"/>
                  </a:cubicBezTo>
                  <a:cubicBezTo>
                    <a:pt x="117" y="399"/>
                    <a:pt x="196" y="438"/>
                    <a:pt x="275" y="438"/>
                  </a:cubicBezTo>
                  <a:cubicBezTo>
                    <a:pt x="376" y="438"/>
                    <a:pt x="476" y="373"/>
                    <a:pt x="492" y="250"/>
                  </a:cubicBezTo>
                  <a:cubicBezTo>
                    <a:pt x="501" y="165"/>
                    <a:pt x="464" y="70"/>
                    <a:pt x="378" y="33"/>
                  </a:cubicBezTo>
                  <a:cubicBezTo>
                    <a:pt x="343" y="10"/>
                    <a:pt x="306" y="0"/>
                    <a:pt x="2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43"/>
          <p:cNvGrpSpPr/>
          <p:nvPr/>
        </p:nvGrpSpPr>
        <p:grpSpPr>
          <a:xfrm>
            <a:off x="4387965" y="3346825"/>
            <a:ext cx="368825" cy="295850"/>
            <a:chOff x="4422700" y="3862300"/>
            <a:chExt cx="368825" cy="295850"/>
          </a:xfrm>
        </p:grpSpPr>
        <p:sp>
          <p:nvSpPr>
            <p:cNvPr id="1111" name="Google Shape;1111;p43"/>
            <p:cNvSpPr/>
            <p:nvPr/>
          </p:nvSpPr>
          <p:spPr>
            <a:xfrm>
              <a:off x="4516250" y="3862300"/>
              <a:ext cx="275275" cy="188800"/>
            </a:xfrm>
            <a:custGeom>
              <a:rect b="b" l="l" r="r" t="t"/>
              <a:pathLst>
                <a:path extrusionOk="0" h="7552" w="11011">
                  <a:moveTo>
                    <a:pt x="9924" y="445"/>
                  </a:moveTo>
                  <a:cubicBezTo>
                    <a:pt x="10274" y="445"/>
                    <a:pt x="10567" y="738"/>
                    <a:pt x="10567" y="1097"/>
                  </a:cubicBezTo>
                  <a:lnTo>
                    <a:pt x="10567" y="1390"/>
                  </a:lnTo>
                  <a:lnTo>
                    <a:pt x="2288" y="1390"/>
                  </a:lnTo>
                  <a:cubicBezTo>
                    <a:pt x="1995" y="1390"/>
                    <a:pt x="1995" y="1825"/>
                    <a:pt x="2288" y="1825"/>
                  </a:cubicBezTo>
                  <a:lnTo>
                    <a:pt x="10567" y="1825"/>
                  </a:lnTo>
                  <a:lnTo>
                    <a:pt x="10567" y="2770"/>
                  </a:lnTo>
                  <a:lnTo>
                    <a:pt x="436" y="2770"/>
                  </a:lnTo>
                  <a:lnTo>
                    <a:pt x="436" y="1825"/>
                  </a:lnTo>
                  <a:lnTo>
                    <a:pt x="1711" y="1825"/>
                  </a:lnTo>
                  <a:cubicBezTo>
                    <a:pt x="1995" y="1825"/>
                    <a:pt x="1995" y="1390"/>
                    <a:pt x="1711" y="1390"/>
                  </a:cubicBezTo>
                  <a:lnTo>
                    <a:pt x="436" y="1390"/>
                  </a:lnTo>
                  <a:lnTo>
                    <a:pt x="436" y="1097"/>
                  </a:lnTo>
                  <a:cubicBezTo>
                    <a:pt x="436" y="738"/>
                    <a:pt x="729" y="445"/>
                    <a:pt x="1088" y="445"/>
                  </a:cubicBezTo>
                  <a:close/>
                  <a:moveTo>
                    <a:pt x="1078" y="1"/>
                  </a:moveTo>
                  <a:cubicBezTo>
                    <a:pt x="483" y="1"/>
                    <a:pt x="1" y="492"/>
                    <a:pt x="1" y="1088"/>
                  </a:cubicBezTo>
                  <a:lnTo>
                    <a:pt x="1" y="3554"/>
                  </a:lnTo>
                  <a:cubicBezTo>
                    <a:pt x="1" y="3701"/>
                    <a:pt x="109" y="3774"/>
                    <a:pt x="218" y="3774"/>
                  </a:cubicBezTo>
                  <a:cubicBezTo>
                    <a:pt x="327" y="3774"/>
                    <a:pt x="436" y="3701"/>
                    <a:pt x="436" y="3554"/>
                  </a:cubicBezTo>
                  <a:lnTo>
                    <a:pt x="436" y="3214"/>
                  </a:lnTo>
                  <a:lnTo>
                    <a:pt x="10567" y="3214"/>
                  </a:lnTo>
                  <a:lnTo>
                    <a:pt x="10567" y="6465"/>
                  </a:lnTo>
                  <a:cubicBezTo>
                    <a:pt x="10567" y="6824"/>
                    <a:pt x="10274" y="7117"/>
                    <a:pt x="9924" y="7117"/>
                  </a:cubicBezTo>
                  <a:lnTo>
                    <a:pt x="7911" y="7117"/>
                  </a:lnTo>
                  <a:cubicBezTo>
                    <a:pt x="7618" y="7117"/>
                    <a:pt x="7618" y="7552"/>
                    <a:pt x="7911" y="7552"/>
                  </a:cubicBezTo>
                  <a:lnTo>
                    <a:pt x="9924" y="7552"/>
                  </a:lnTo>
                  <a:cubicBezTo>
                    <a:pt x="10519" y="7552"/>
                    <a:pt x="11001" y="7070"/>
                    <a:pt x="11001" y="6465"/>
                  </a:cubicBezTo>
                  <a:lnTo>
                    <a:pt x="11001" y="1097"/>
                  </a:lnTo>
                  <a:cubicBezTo>
                    <a:pt x="11011" y="492"/>
                    <a:pt x="10519" y="1"/>
                    <a:pt x="99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3"/>
            <p:cNvSpPr/>
            <p:nvPr/>
          </p:nvSpPr>
          <p:spPr>
            <a:xfrm>
              <a:off x="4422700" y="3969350"/>
              <a:ext cx="275275" cy="188800"/>
            </a:xfrm>
            <a:custGeom>
              <a:rect b="b" l="l" r="r" t="t"/>
              <a:pathLst>
                <a:path extrusionOk="0" h="7552" w="11011">
                  <a:moveTo>
                    <a:pt x="1087" y="0"/>
                  </a:moveTo>
                  <a:cubicBezTo>
                    <a:pt x="492" y="0"/>
                    <a:pt x="0" y="482"/>
                    <a:pt x="0" y="1087"/>
                  </a:cubicBezTo>
                  <a:lnTo>
                    <a:pt x="0" y="6464"/>
                  </a:lnTo>
                  <a:cubicBezTo>
                    <a:pt x="0" y="7060"/>
                    <a:pt x="492" y="7551"/>
                    <a:pt x="1087" y="7551"/>
                  </a:cubicBezTo>
                  <a:lnTo>
                    <a:pt x="8166" y="7551"/>
                  </a:lnTo>
                  <a:cubicBezTo>
                    <a:pt x="8459" y="7551"/>
                    <a:pt x="8459" y="7107"/>
                    <a:pt x="8166" y="7107"/>
                  </a:cubicBezTo>
                  <a:lnTo>
                    <a:pt x="1087" y="7107"/>
                  </a:lnTo>
                  <a:cubicBezTo>
                    <a:pt x="728" y="7107"/>
                    <a:pt x="445" y="6823"/>
                    <a:pt x="445" y="6464"/>
                  </a:cubicBezTo>
                  <a:lnTo>
                    <a:pt x="445" y="1087"/>
                  </a:lnTo>
                  <a:cubicBezTo>
                    <a:pt x="445" y="728"/>
                    <a:pt x="728" y="444"/>
                    <a:pt x="1087" y="444"/>
                  </a:cubicBezTo>
                  <a:lnTo>
                    <a:pt x="9924" y="444"/>
                  </a:lnTo>
                  <a:cubicBezTo>
                    <a:pt x="10283" y="444"/>
                    <a:pt x="10576" y="728"/>
                    <a:pt x="10576" y="1087"/>
                  </a:cubicBezTo>
                  <a:lnTo>
                    <a:pt x="10576" y="6464"/>
                  </a:lnTo>
                  <a:cubicBezTo>
                    <a:pt x="10576" y="6823"/>
                    <a:pt x="10283" y="7116"/>
                    <a:pt x="9924" y="7116"/>
                  </a:cubicBezTo>
                  <a:lnTo>
                    <a:pt x="8893" y="7116"/>
                  </a:lnTo>
                  <a:cubicBezTo>
                    <a:pt x="8600" y="7116"/>
                    <a:pt x="8600" y="7551"/>
                    <a:pt x="8893" y="7551"/>
                  </a:cubicBezTo>
                  <a:lnTo>
                    <a:pt x="9924" y="7551"/>
                  </a:lnTo>
                  <a:cubicBezTo>
                    <a:pt x="10528" y="7551"/>
                    <a:pt x="11010" y="7069"/>
                    <a:pt x="11010" y="6474"/>
                  </a:cubicBezTo>
                  <a:lnTo>
                    <a:pt x="11010" y="1087"/>
                  </a:lnTo>
                  <a:cubicBezTo>
                    <a:pt x="11010" y="492"/>
                    <a:pt x="10528" y="0"/>
                    <a:pt x="9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3"/>
            <p:cNvSpPr/>
            <p:nvPr/>
          </p:nvSpPr>
          <p:spPr>
            <a:xfrm>
              <a:off x="4449150" y="4058400"/>
              <a:ext cx="11125" cy="21125"/>
            </a:xfrm>
            <a:custGeom>
              <a:rect b="b" l="l" r="r" t="t"/>
              <a:pathLst>
                <a:path extrusionOk="0" h="845" w="445">
                  <a:moveTo>
                    <a:pt x="234" y="0"/>
                  </a:moveTo>
                  <a:cubicBezTo>
                    <a:pt x="229" y="0"/>
                    <a:pt x="223" y="1"/>
                    <a:pt x="218" y="1"/>
                  </a:cubicBezTo>
                  <a:cubicBezTo>
                    <a:pt x="95" y="1"/>
                    <a:pt x="1" y="95"/>
                    <a:pt x="1" y="218"/>
                  </a:cubicBezTo>
                  <a:lnTo>
                    <a:pt x="1" y="625"/>
                  </a:lnTo>
                  <a:cubicBezTo>
                    <a:pt x="1" y="771"/>
                    <a:pt x="110" y="844"/>
                    <a:pt x="218" y="844"/>
                  </a:cubicBezTo>
                  <a:cubicBezTo>
                    <a:pt x="327" y="844"/>
                    <a:pt x="436" y="771"/>
                    <a:pt x="436" y="625"/>
                  </a:cubicBezTo>
                  <a:lnTo>
                    <a:pt x="436" y="218"/>
                  </a:lnTo>
                  <a:cubicBezTo>
                    <a:pt x="445" y="101"/>
                    <a:pt x="350" y="0"/>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3"/>
            <p:cNvSpPr/>
            <p:nvPr/>
          </p:nvSpPr>
          <p:spPr>
            <a:xfrm>
              <a:off x="4483425" y="4058400"/>
              <a:ext cx="10875" cy="21125"/>
            </a:xfrm>
            <a:custGeom>
              <a:rect b="b" l="l" r="r" t="t"/>
              <a:pathLst>
                <a:path extrusionOk="0" h="845" w="435">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3"/>
            <p:cNvSpPr/>
            <p:nvPr/>
          </p:nvSpPr>
          <p:spPr>
            <a:xfrm>
              <a:off x="4466175" y="4058400"/>
              <a:ext cx="11125" cy="21125"/>
            </a:xfrm>
            <a:custGeom>
              <a:rect b="b" l="l" r="r" t="t"/>
              <a:pathLst>
                <a:path extrusionOk="0" h="845" w="445">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3"/>
            <p:cNvSpPr/>
            <p:nvPr/>
          </p:nvSpPr>
          <p:spPr>
            <a:xfrm>
              <a:off x="4500425" y="4058400"/>
              <a:ext cx="11125" cy="21125"/>
            </a:xfrm>
            <a:custGeom>
              <a:rect b="b" l="l" r="r" t="t"/>
              <a:pathLst>
                <a:path extrusionOk="0" h="845" w="445">
                  <a:moveTo>
                    <a:pt x="234" y="0"/>
                  </a:moveTo>
                  <a:cubicBezTo>
                    <a:pt x="228"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49" y="0"/>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3"/>
            <p:cNvSpPr/>
            <p:nvPr/>
          </p:nvSpPr>
          <p:spPr>
            <a:xfrm>
              <a:off x="4609350" y="4058400"/>
              <a:ext cx="10900" cy="21125"/>
            </a:xfrm>
            <a:custGeom>
              <a:rect b="b" l="l" r="r" t="t"/>
              <a:pathLst>
                <a:path extrusionOk="0" h="845" w="436">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3"/>
            <p:cNvSpPr/>
            <p:nvPr/>
          </p:nvSpPr>
          <p:spPr>
            <a:xfrm>
              <a:off x="4643600" y="4058400"/>
              <a:ext cx="10900" cy="21125"/>
            </a:xfrm>
            <a:custGeom>
              <a:rect b="b" l="l" r="r" t="t"/>
              <a:pathLst>
                <a:path extrusionOk="0" h="845" w="436">
                  <a:moveTo>
                    <a:pt x="234"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3"/>
            <p:cNvSpPr/>
            <p:nvPr/>
          </p:nvSpPr>
          <p:spPr>
            <a:xfrm>
              <a:off x="4626350" y="4058400"/>
              <a:ext cx="11125" cy="21125"/>
            </a:xfrm>
            <a:custGeom>
              <a:rect b="b" l="l" r="r" t="t"/>
              <a:pathLst>
                <a:path extrusionOk="0" h="845" w="445">
                  <a:moveTo>
                    <a:pt x="234" y="0"/>
                  </a:moveTo>
                  <a:cubicBezTo>
                    <a:pt x="229"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50" y="0"/>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3"/>
            <p:cNvSpPr/>
            <p:nvPr/>
          </p:nvSpPr>
          <p:spPr>
            <a:xfrm>
              <a:off x="4660625" y="4058400"/>
              <a:ext cx="11125" cy="21125"/>
            </a:xfrm>
            <a:custGeom>
              <a:rect b="b" l="l" r="r" t="t"/>
              <a:pathLst>
                <a:path extrusionOk="0" h="845" w="445">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3"/>
            <p:cNvSpPr/>
            <p:nvPr/>
          </p:nvSpPr>
          <p:spPr>
            <a:xfrm>
              <a:off x="4529250" y="4058400"/>
              <a:ext cx="10900" cy="21125"/>
            </a:xfrm>
            <a:custGeom>
              <a:rect b="b" l="l" r="r" t="t"/>
              <a:pathLst>
                <a:path extrusionOk="0" h="845" w="436">
                  <a:moveTo>
                    <a:pt x="233"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3"/>
            <p:cNvSpPr/>
            <p:nvPr/>
          </p:nvSpPr>
          <p:spPr>
            <a:xfrm>
              <a:off x="4563275" y="4058400"/>
              <a:ext cx="11125" cy="21125"/>
            </a:xfrm>
            <a:custGeom>
              <a:rect b="b" l="l" r="r" t="t"/>
              <a:pathLst>
                <a:path extrusionOk="0" h="845" w="445">
                  <a:moveTo>
                    <a:pt x="242" y="0"/>
                  </a:moveTo>
                  <a:cubicBezTo>
                    <a:pt x="237" y="0"/>
                    <a:pt x="232" y="1"/>
                    <a:pt x="227" y="1"/>
                  </a:cubicBezTo>
                  <a:cubicBezTo>
                    <a:pt x="104" y="1"/>
                    <a:pt x="0" y="95"/>
                    <a:pt x="0" y="218"/>
                  </a:cubicBezTo>
                  <a:lnTo>
                    <a:pt x="0" y="625"/>
                  </a:lnTo>
                  <a:cubicBezTo>
                    <a:pt x="0" y="771"/>
                    <a:pt x="112" y="844"/>
                    <a:pt x="223" y="844"/>
                  </a:cubicBezTo>
                  <a:cubicBezTo>
                    <a:pt x="334" y="844"/>
                    <a:pt x="445" y="771"/>
                    <a:pt x="445" y="625"/>
                  </a:cubicBezTo>
                  <a:lnTo>
                    <a:pt x="445" y="218"/>
                  </a:lnTo>
                  <a:cubicBezTo>
                    <a:pt x="445" y="101"/>
                    <a:pt x="349"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3"/>
            <p:cNvSpPr/>
            <p:nvPr/>
          </p:nvSpPr>
          <p:spPr>
            <a:xfrm>
              <a:off x="4546275" y="4058400"/>
              <a:ext cx="11125" cy="21125"/>
            </a:xfrm>
            <a:custGeom>
              <a:rect b="b" l="l" r="r" t="t"/>
              <a:pathLst>
                <a:path extrusionOk="0" h="845" w="445">
                  <a:moveTo>
                    <a:pt x="241" y="0"/>
                  </a:moveTo>
                  <a:cubicBezTo>
                    <a:pt x="236" y="0"/>
                    <a:pt x="232" y="1"/>
                    <a:pt x="227"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3"/>
            <p:cNvSpPr/>
            <p:nvPr/>
          </p:nvSpPr>
          <p:spPr>
            <a:xfrm>
              <a:off x="4580525" y="4058400"/>
              <a:ext cx="11125" cy="21350"/>
            </a:xfrm>
            <a:custGeom>
              <a:rect b="b" l="l" r="r" t="t"/>
              <a:pathLst>
                <a:path extrusionOk="0" h="854" w="445">
                  <a:moveTo>
                    <a:pt x="233" y="0"/>
                  </a:moveTo>
                  <a:cubicBezTo>
                    <a:pt x="228" y="0"/>
                    <a:pt x="223" y="1"/>
                    <a:pt x="218" y="1"/>
                  </a:cubicBezTo>
                  <a:cubicBezTo>
                    <a:pt x="104" y="1"/>
                    <a:pt x="0" y="95"/>
                    <a:pt x="10" y="218"/>
                  </a:cubicBezTo>
                  <a:lnTo>
                    <a:pt x="10" y="634"/>
                  </a:lnTo>
                  <a:cubicBezTo>
                    <a:pt x="10" y="781"/>
                    <a:pt x="119" y="854"/>
                    <a:pt x="227" y="854"/>
                  </a:cubicBezTo>
                  <a:cubicBezTo>
                    <a:pt x="336" y="854"/>
                    <a:pt x="445" y="781"/>
                    <a:pt x="445" y="634"/>
                  </a:cubicBezTo>
                  <a:lnTo>
                    <a:pt x="445" y="218"/>
                  </a:lnTo>
                  <a:cubicBezTo>
                    <a:pt x="445" y="101"/>
                    <a:pt x="34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3"/>
            <p:cNvSpPr/>
            <p:nvPr/>
          </p:nvSpPr>
          <p:spPr>
            <a:xfrm>
              <a:off x="4449150" y="3999825"/>
              <a:ext cx="61925" cy="44675"/>
            </a:xfrm>
            <a:custGeom>
              <a:rect b="b" l="l" r="r" t="t"/>
              <a:pathLst>
                <a:path extrusionOk="0" h="1787" w="2477">
                  <a:moveTo>
                    <a:pt x="1919" y="435"/>
                  </a:moveTo>
                  <a:cubicBezTo>
                    <a:pt x="1985" y="435"/>
                    <a:pt x="2033" y="492"/>
                    <a:pt x="2033" y="558"/>
                  </a:cubicBezTo>
                  <a:lnTo>
                    <a:pt x="2033" y="1229"/>
                  </a:lnTo>
                  <a:cubicBezTo>
                    <a:pt x="2033" y="1295"/>
                    <a:pt x="1985" y="1342"/>
                    <a:pt x="1919" y="1342"/>
                  </a:cubicBezTo>
                  <a:lnTo>
                    <a:pt x="558" y="1342"/>
                  </a:lnTo>
                  <a:cubicBezTo>
                    <a:pt x="492" y="1342"/>
                    <a:pt x="436" y="1295"/>
                    <a:pt x="436" y="1229"/>
                  </a:cubicBezTo>
                  <a:lnTo>
                    <a:pt x="436" y="558"/>
                  </a:lnTo>
                  <a:cubicBezTo>
                    <a:pt x="436" y="492"/>
                    <a:pt x="492" y="435"/>
                    <a:pt x="558" y="435"/>
                  </a:cubicBezTo>
                  <a:close/>
                  <a:moveTo>
                    <a:pt x="558" y="0"/>
                  </a:moveTo>
                  <a:cubicBezTo>
                    <a:pt x="247" y="0"/>
                    <a:pt x="1" y="255"/>
                    <a:pt x="1" y="558"/>
                  </a:cubicBezTo>
                  <a:lnTo>
                    <a:pt x="1" y="1229"/>
                  </a:lnTo>
                  <a:cubicBezTo>
                    <a:pt x="1" y="1531"/>
                    <a:pt x="247" y="1786"/>
                    <a:pt x="558" y="1786"/>
                  </a:cubicBezTo>
                  <a:lnTo>
                    <a:pt x="1919" y="1786"/>
                  </a:lnTo>
                  <a:cubicBezTo>
                    <a:pt x="2222" y="1786"/>
                    <a:pt x="2477" y="1531"/>
                    <a:pt x="2477" y="1229"/>
                  </a:cubicBezTo>
                  <a:lnTo>
                    <a:pt x="2477" y="558"/>
                  </a:lnTo>
                  <a:cubicBezTo>
                    <a:pt x="2467" y="246"/>
                    <a:pt x="2222" y="0"/>
                    <a:pt x="19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3"/>
            <p:cNvSpPr/>
            <p:nvPr/>
          </p:nvSpPr>
          <p:spPr>
            <a:xfrm>
              <a:off x="4447275" y="4110150"/>
              <a:ext cx="44425" cy="10900"/>
            </a:xfrm>
            <a:custGeom>
              <a:rect b="b" l="l" r="r" t="t"/>
              <a:pathLst>
                <a:path extrusionOk="0" h="436" w="1777">
                  <a:moveTo>
                    <a:pt x="293" y="1"/>
                  </a:moveTo>
                  <a:cubicBezTo>
                    <a:pt x="0" y="1"/>
                    <a:pt x="0" y="435"/>
                    <a:pt x="293" y="435"/>
                  </a:cubicBezTo>
                  <a:lnTo>
                    <a:pt x="1484" y="435"/>
                  </a:lnTo>
                  <a:cubicBezTo>
                    <a:pt x="1777" y="435"/>
                    <a:pt x="1777" y="1"/>
                    <a:pt x="14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3"/>
            <p:cNvSpPr/>
            <p:nvPr/>
          </p:nvSpPr>
          <p:spPr>
            <a:xfrm>
              <a:off x="4494525" y="4110150"/>
              <a:ext cx="62875" cy="10900"/>
            </a:xfrm>
            <a:custGeom>
              <a:rect b="b" l="l" r="r" t="t"/>
              <a:pathLst>
                <a:path extrusionOk="0" h="436" w="2515">
                  <a:moveTo>
                    <a:pt x="293" y="1"/>
                  </a:moveTo>
                  <a:cubicBezTo>
                    <a:pt x="0" y="1"/>
                    <a:pt x="0" y="435"/>
                    <a:pt x="293" y="435"/>
                  </a:cubicBezTo>
                  <a:lnTo>
                    <a:pt x="2221" y="435"/>
                  </a:lnTo>
                  <a:cubicBezTo>
                    <a:pt x="2514" y="435"/>
                    <a:pt x="2514" y="1"/>
                    <a:pt x="22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3"/>
            <p:cNvSpPr/>
            <p:nvPr/>
          </p:nvSpPr>
          <p:spPr>
            <a:xfrm>
              <a:off x="4584075" y="4020375"/>
              <a:ext cx="89325" cy="10900"/>
            </a:xfrm>
            <a:custGeom>
              <a:rect b="b" l="l" r="r" t="t"/>
              <a:pathLst>
                <a:path extrusionOk="0" h="436" w="3573">
                  <a:moveTo>
                    <a:pt x="293" y="0"/>
                  </a:moveTo>
                  <a:cubicBezTo>
                    <a:pt x="0" y="0"/>
                    <a:pt x="0" y="435"/>
                    <a:pt x="293" y="435"/>
                  </a:cubicBezTo>
                  <a:lnTo>
                    <a:pt x="3280" y="435"/>
                  </a:lnTo>
                  <a:cubicBezTo>
                    <a:pt x="3572" y="435"/>
                    <a:pt x="3572" y="0"/>
                    <a:pt x="3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3"/>
            <p:cNvSpPr/>
            <p:nvPr/>
          </p:nvSpPr>
          <p:spPr>
            <a:xfrm>
              <a:off x="4605575" y="3999350"/>
              <a:ext cx="67825" cy="10900"/>
            </a:xfrm>
            <a:custGeom>
              <a:rect b="b" l="l" r="r" t="t"/>
              <a:pathLst>
                <a:path extrusionOk="0" h="436" w="2713">
                  <a:moveTo>
                    <a:pt x="293" y="0"/>
                  </a:moveTo>
                  <a:cubicBezTo>
                    <a:pt x="0" y="0"/>
                    <a:pt x="0" y="435"/>
                    <a:pt x="293" y="435"/>
                  </a:cubicBezTo>
                  <a:lnTo>
                    <a:pt x="2420" y="435"/>
                  </a:lnTo>
                  <a:cubicBezTo>
                    <a:pt x="2712" y="435"/>
                    <a:pt x="2712" y="0"/>
                    <a:pt x="24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43"/>
          <p:cNvGrpSpPr/>
          <p:nvPr/>
        </p:nvGrpSpPr>
        <p:grpSpPr>
          <a:xfrm>
            <a:off x="7073700" y="3346825"/>
            <a:ext cx="368600" cy="261950"/>
            <a:chOff x="4452475" y="1571350"/>
            <a:chExt cx="368600" cy="261950"/>
          </a:xfrm>
        </p:grpSpPr>
        <p:sp>
          <p:nvSpPr>
            <p:cNvPr id="1131" name="Google Shape;1131;p43"/>
            <p:cNvSpPr/>
            <p:nvPr/>
          </p:nvSpPr>
          <p:spPr>
            <a:xfrm>
              <a:off x="4452475" y="1627000"/>
              <a:ext cx="205575" cy="206300"/>
            </a:xfrm>
            <a:custGeom>
              <a:rect b="b" l="l" r="r" t="t"/>
              <a:pathLst>
                <a:path extrusionOk="0" h="8252" w="8223">
                  <a:moveTo>
                    <a:pt x="1049" y="1"/>
                  </a:moveTo>
                  <a:cubicBezTo>
                    <a:pt x="473" y="1"/>
                    <a:pt x="0" y="473"/>
                    <a:pt x="0" y="1050"/>
                  </a:cubicBezTo>
                  <a:lnTo>
                    <a:pt x="0" y="7212"/>
                  </a:lnTo>
                  <a:cubicBezTo>
                    <a:pt x="0" y="7788"/>
                    <a:pt x="473" y="8251"/>
                    <a:pt x="1049" y="8251"/>
                  </a:cubicBezTo>
                  <a:lnTo>
                    <a:pt x="2353" y="8251"/>
                  </a:lnTo>
                  <a:cubicBezTo>
                    <a:pt x="2646" y="8251"/>
                    <a:pt x="2646" y="7816"/>
                    <a:pt x="2353" y="7816"/>
                  </a:cubicBezTo>
                  <a:lnTo>
                    <a:pt x="1049" y="7816"/>
                  </a:lnTo>
                  <a:cubicBezTo>
                    <a:pt x="718" y="7816"/>
                    <a:pt x="444" y="7542"/>
                    <a:pt x="444" y="7212"/>
                  </a:cubicBezTo>
                  <a:lnTo>
                    <a:pt x="444" y="1050"/>
                  </a:lnTo>
                  <a:cubicBezTo>
                    <a:pt x="444" y="710"/>
                    <a:pt x="718" y="435"/>
                    <a:pt x="1049" y="435"/>
                  </a:cubicBezTo>
                  <a:lnTo>
                    <a:pt x="7929" y="435"/>
                  </a:lnTo>
                  <a:cubicBezTo>
                    <a:pt x="7932" y="436"/>
                    <a:pt x="7935" y="436"/>
                    <a:pt x="7938" y="436"/>
                  </a:cubicBezTo>
                  <a:cubicBezTo>
                    <a:pt x="8222" y="436"/>
                    <a:pt x="8219" y="1"/>
                    <a:pt x="79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3"/>
            <p:cNvSpPr/>
            <p:nvPr/>
          </p:nvSpPr>
          <p:spPr>
            <a:xfrm>
              <a:off x="4522175" y="1627000"/>
              <a:ext cx="298900" cy="206300"/>
            </a:xfrm>
            <a:custGeom>
              <a:rect b="b" l="l" r="r" t="t"/>
              <a:pathLst>
                <a:path extrusionOk="0" h="8252" w="11956">
                  <a:moveTo>
                    <a:pt x="10575" y="1"/>
                  </a:moveTo>
                  <a:cubicBezTo>
                    <a:pt x="10282" y="1"/>
                    <a:pt x="10282" y="445"/>
                    <a:pt x="10575" y="445"/>
                  </a:cubicBezTo>
                  <a:lnTo>
                    <a:pt x="10906" y="445"/>
                  </a:lnTo>
                  <a:cubicBezTo>
                    <a:pt x="11246" y="445"/>
                    <a:pt x="11520" y="719"/>
                    <a:pt x="11520" y="1050"/>
                  </a:cubicBezTo>
                  <a:lnTo>
                    <a:pt x="11520" y="7212"/>
                  </a:lnTo>
                  <a:cubicBezTo>
                    <a:pt x="11520" y="7542"/>
                    <a:pt x="11246" y="7816"/>
                    <a:pt x="10906" y="7816"/>
                  </a:cubicBezTo>
                  <a:lnTo>
                    <a:pt x="7787" y="7816"/>
                  </a:lnTo>
                  <a:lnTo>
                    <a:pt x="7787" y="3989"/>
                  </a:lnTo>
                  <a:cubicBezTo>
                    <a:pt x="7787" y="3842"/>
                    <a:pt x="7676" y="3769"/>
                    <a:pt x="7565" y="3769"/>
                  </a:cubicBezTo>
                  <a:cubicBezTo>
                    <a:pt x="7454" y="3769"/>
                    <a:pt x="7343" y="3842"/>
                    <a:pt x="7343" y="3989"/>
                  </a:cubicBezTo>
                  <a:lnTo>
                    <a:pt x="7343" y="7816"/>
                  </a:lnTo>
                  <a:lnTo>
                    <a:pt x="293" y="7816"/>
                  </a:lnTo>
                  <a:cubicBezTo>
                    <a:pt x="0" y="7816"/>
                    <a:pt x="0" y="8251"/>
                    <a:pt x="293" y="8251"/>
                  </a:cubicBezTo>
                  <a:lnTo>
                    <a:pt x="10906" y="8251"/>
                  </a:lnTo>
                  <a:cubicBezTo>
                    <a:pt x="11492" y="8251"/>
                    <a:pt x="11955" y="7779"/>
                    <a:pt x="11955" y="7202"/>
                  </a:cubicBezTo>
                  <a:lnTo>
                    <a:pt x="11955" y="1050"/>
                  </a:lnTo>
                  <a:cubicBezTo>
                    <a:pt x="11955" y="473"/>
                    <a:pt x="11492" y="1"/>
                    <a:pt x="109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3"/>
            <p:cNvSpPr/>
            <p:nvPr/>
          </p:nvSpPr>
          <p:spPr>
            <a:xfrm>
              <a:off x="4626600" y="1571350"/>
              <a:ext cx="150100" cy="217950"/>
            </a:xfrm>
            <a:custGeom>
              <a:rect b="b" l="l" r="r" t="t"/>
              <a:pathLst>
                <a:path extrusionOk="0" h="8718" w="6004">
                  <a:moveTo>
                    <a:pt x="5019" y="4856"/>
                  </a:moveTo>
                  <a:cubicBezTo>
                    <a:pt x="5200" y="4856"/>
                    <a:pt x="5368" y="5013"/>
                    <a:pt x="5340" y="5223"/>
                  </a:cubicBezTo>
                  <a:cubicBezTo>
                    <a:pt x="5317" y="5397"/>
                    <a:pt x="5171" y="5500"/>
                    <a:pt x="5023" y="5500"/>
                  </a:cubicBezTo>
                  <a:cubicBezTo>
                    <a:pt x="4931" y="5500"/>
                    <a:pt x="4838" y="5461"/>
                    <a:pt x="4773" y="5374"/>
                  </a:cubicBezTo>
                  <a:cubicBezTo>
                    <a:pt x="4659" y="5232"/>
                    <a:pt x="4688" y="5034"/>
                    <a:pt x="4830" y="4920"/>
                  </a:cubicBezTo>
                  <a:cubicBezTo>
                    <a:pt x="4889" y="4876"/>
                    <a:pt x="4955" y="4856"/>
                    <a:pt x="5019" y="4856"/>
                  </a:cubicBezTo>
                  <a:close/>
                  <a:moveTo>
                    <a:pt x="1475" y="3663"/>
                  </a:moveTo>
                  <a:lnTo>
                    <a:pt x="3374" y="4485"/>
                  </a:lnTo>
                  <a:cubicBezTo>
                    <a:pt x="3006" y="5308"/>
                    <a:pt x="2542" y="6083"/>
                    <a:pt x="1994" y="6791"/>
                  </a:cubicBezTo>
                  <a:cubicBezTo>
                    <a:pt x="1560" y="7330"/>
                    <a:pt x="1134" y="7708"/>
                    <a:pt x="766" y="7878"/>
                  </a:cubicBezTo>
                  <a:cubicBezTo>
                    <a:pt x="643" y="7491"/>
                    <a:pt x="624" y="6924"/>
                    <a:pt x="728" y="6243"/>
                  </a:cubicBezTo>
                  <a:cubicBezTo>
                    <a:pt x="870" y="5355"/>
                    <a:pt x="1115" y="4485"/>
                    <a:pt x="1475" y="3663"/>
                  </a:cubicBezTo>
                  <a:close/>
                  <a:moveTo>
                    <a:pt x="3734" y="1"/>
                  </a:moveTo>
                  <a:cubicBezTo>
                    <a:pt x="3457" y="1"/>
                    <a:pt x="3176" y="111"/>
                    <a:pt x="2958" y="356"/>
                  </a:cubicBezTo>
                  <a:cubicBezTo>
                    <a:pt x="2817" y="516"/>
                    <a:pt x="2665" y="696"/>
                    <a:pt x="2514" y="894"/>
                  </a:cubicBezTo>
                  <a:cubicBezTo>
                    <a:pt x="2391" y="1066"/>
                    <a:pt x="2541" y="1247"/>
                    <a:pt x="2701" y="1247"/>
                  </a:cubicBezTo>
                  <a:cubicBezTo>
                    <a:pt x="2762" y="1247"/>
                    <a:pt x="2824" y="1221"/>
                    <a:pt x="2873" y="1159"/>
                  </a:cubicBezTo>
                  <a:cubicBezTo>
                    <a:pt x="3015" y="970"/>
                    <a:pt x="3147" y="800"/>
                    <a:pt x="3289" y="648"/>
                  </a:cubicBezTo>
                  <a:cubicBezTo>
                    <a:pt x="3415" y="507"/>
                    <a:pt x="3576" y="445"/>
                    <a:pt x="3734" y="445"/>
                  </a:cubicBezTo>
                  <a:cubicBezTo>
                    <a:pt x="4062" y="445"/>
                    <a:pt x="4376" y="713"/>
                    <a:pt x="4338" y="1102"/>
                  </a:cubicBezTo>
                  <a:cubicBezTo>
                    <a:pt x="4272" y="1981"/>
                    <a:pt x="3988" y="3030"/>
                    <a:pt x="3554" y="4079"/>
                  </a:cubicBezTo>
                  <a:lnTo>
                    <a:pt x="1654" y="3257"/>
                  </a:lnTo>
                  <a:cubicBezTo>
                    <a:pt x="1881" y="2737"/>
                    <a:pt x="2155" y="2236"/>
                    <a:pt x="2457" y="1754"/>
                  </a:cubicBezTo>
                  <a:cubicBezTo>
                    <a:pt x="2570" y="1582"/>
                    <a:pt x="2418" y="1414"/>
                    <a:pt x="2265" y="1414"/>
                  </a:cubicBezTo>
                  <a:cubicBezTo>
                    <a:pt x="2199" y="1414"/>
                    <a:pt x="2134" y="1445"/>
                    <a:pt x="2089" y="1518"/>
                  </a:cubicBezTo>
                  <a:cubicBezTo>
                    <a:pt x="1730" y="2076"/>
                    <a:pt x="1418" y="2671"/>
                    <a:pt x="1163" y="3276"/>
                  </a:cubicBezTo>
                  <a:cubicBezTo>
                    <a:pt x="293" y="5260"/>
                    <a:pt x="0" y="7207"/>
                    <a:pt x="407" y="8162"/>
                  </a:cubicBezTo>
                  <a:lnTo>
                    <a:pt x="303" y="8407"/>
                  </a:lnTo>
                  <a:cubicBezTo>
                    <a:pt x="222" y="8580"/>
                    <a:pt x="368" y="8717"/>
                    <a:pt x="510" y="8717"/>
                  </a:cubicBezTo>
                  <a:cubicBezTo>
                    <a:pt x="586" y="8717"/>
                    <a:pt x="660" y="8679"/>
                    <a:pt x="700" y="8587"/>
                  </a:cubicBezTo>
                  <a:lnTo>
                    <a:pt x="804" y="8341"/>
                  </a:lnTo>
                  <a:cubicBezTo>
                    <a:pt x="1786" y="7982"/>
                    <a:pt x="3006" y="6442"/>
                    <a:pt x="3866" y="4457"/>
                  </a:cubicBezTo>
                  <a:cubicBezTo>
                    <a:pt x="4300" y="3493"/>
                    <a:pt x="4593" y="2463"/>
                    <a:pt x="4744" y="1414"/>
                  </a:cubicBezTo>
                  <a:cubicBezTo>
                    <a:pt x="5009" y="1518"/>
                    <a:pt x="5349" y="1697"/>
                    <a:pt x="5463" y="1934"/>
                  </a:cubicBezTo>
                  <a:cubicBezTo>
                    <a:pt x="5510" y="2028"/>
                    <a:pt x="5510" y="2142"/>
                    <a:pt x="5463" y="2236"/>
                  </a:cubicBezTo>
                  <a:cubicBezTo>
                    <a:pt x="5349" y="2463"/>
                    <a:pt x="5208" y="2690"/>
                    <a:pt x="5047" y="2898"/>
                  </a:cubicBezTo>
                  <a:cubicBezTo>
                    <a:pt x="4622" y="3503"/>
                    <a:pt x="4092" y="4249"/>
                    <a:pt x="4263" y="5204"/>
                  </a:cubicBezTo>
                  <a:cubicBezTo>
                    <a:pt x="4280" y="5665"/>
                    <a:pt x="4653" y="5940"/>
                    <a:pt x="5031" y="5940"/>
                  </a:cubicBezTo>
                  <a:cubicBezTo>
                    <a:pt x="5273" y="5940"/>
                    <a:pt x="5516" y="5828"/>
                    <a:pt x="5671" y="5582"/>
                  </a:cubicBezTo>
                  <a:cubicBezTo>
                    <a:pt x="6003" y="5044"/>
                    <a:pt x="5580" y="4419"/>
                    <a:pt x="5034" y="4419"/>
                  </a:cubicBezTo>
                  <a:cubicBezTo>
                    <a:pt x="4928" y="4419"/>
                    <a:pt x="4817" y="4443"/>
                    <a:pt x="4707" y="4495"/>
                  </a:cubicBezTo>
                  <a:cubicBezTo>
                    <a:pt x="4811" y="3994"/>
                    <a:pt x="5123" y="3550"/>
                    <a:pt x="5406" y="3153"/>
                  </a:cubicBezTo>
                  <a:cubicBezTo>
                    <a:pt x="5586" y="2917"/>
                    <a:pt x="5737" y="2671"/>
                    <a:pt x="5860" y="2406"/>
                  </a:cubicBezTo>
                  <a:cubicBezTo>
                    <a:pt x="5964" y="2198"/>
                    <a:pt x="5964" y="1953"/>
                    <a:pt x="5860" y="1735"/>
                  </a:cubicBezTo>
                  <a:cubicBezTo>
                    <a:pt x="5652" y="1301"/>
                    <a:pt x="5075" y="1055"/>
                    <a:pt x="4782" y="960"/>
                  </a:cubicBezTo>
                  <a:cubicBezTo>
                    <a:pt x="4727" y="368"/>
                    <a:pt x="4239" y="1"/>
                    <a:pt x="37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3"/>
            <p:cNvSpPr/>
            <p:nvPr/>
          </p:nvSpPr>
          <p:spPr>
            <a:xfrm>
              <a:off x="4473250" y="1702375"/>
              <a:ext cx="92175" cy="10900"/>
            </a:xfrm>
            <a:custGeom>
              <a:rect b="b" l="l" r="r" t="t"/>
              <a:pathLst>
                <a:path extrusionOk="0" h="436" w="3687">
                  <a:moveTo>
                    <a:pt x="294" y="0"/>
                  </a:moveTo>
                  <a:cubicBezTo>
                    <a:pt x="1" y="0"/>
                    <a:pt x="1" y="435"/>
                    <a:pt x="294" y="435"/>
                  </a:cubicBezTo>
                  <a:lnTo>
                    <a:pt x="3394" y="435"/>
                  </a:lnTo>
                  <a:cubicBezTo>
                    <a:pt x="3687" y="435"/>
                    <a:pt x="3687" y="0"/>
                    <a:pt x="33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3"/>
            <p:cNvSpPr/>
            <p:nvPr/>
          </p:nvSpPr>
          <p:spPr>
            <a:xfrm>
              <a:off x="4514375" y="1728600"/>
              <a:ext cx="103750" cy="11125"/>
            </a:xfrm>
            <a:custGeom>
              <a:rect b="b" l="l" r="r" t="t"/>
              <a:pathLst>
                <a:path extrusionOk="0" h="445" w="4150">
                  <a:moveTo>
                    <a:pt x="293" y="0"/>
                  </a:moveTo>
                  <a:cubicBezTo>
                    <a:pt x="0" y="0"/>
                    <a:pt x="0" y="445"/>
                    <a:pt x="293" y="445"/>
                  </a:cubicBezTo>
                  <a:lnTo>
                    <a:pt x="3856" y="445"/>
                  </a:lnTo>
                  <a:cubicBezTo>
                    <a:pt x="4149" y="445"/>
                    <a:pt x="4149"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3"/>
            <p:cNvSpPr/>
            <p:nvPr/>
          </p:nvSpPr>
          <p:spPr>
            <a:xfrm>
              <a:off x="4473250" y="1728600"/>
              <a:ext cx="37350" cy="11125"/>
            </a:xfrm>
            <a:custGeom>
              <a:rect b="b" l="l" r="r" t="t"/>
              <a:pathLst>
                <a:path extrusionOk="0" h="445" w="1494">
                  <a:moveTo>
                    <a:pt x="294" y="0"/>
                  </a:moveTo>
                  <a:cubicBezTo>
                    <a:pt x="1" y="0"/>
                    <a:pt x="1" y="445"/>
                    <a:pt x="294" y="445"/>
                  </a:cubicBezTo>
                  <a:lnTo>
                    <a:pt x="1201" y="445"/>
                  </a:lnTo>
                  <a:cubicBezTo>
                    <a:pt x="1494" y="445"/>
                    <a:pt x="1494" y="0"/>
                    <a:pt x="12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3"/>
            <p:cNvSpPr/>
            <p:nvPr/>
          </p:nvSpPr>
          <p:spPr>
            <a:xfrm>
              <a:off x="4566825" y="1767075"/>
              <a:ext cx="65700" cy="43775"/>
            </a:xfrm>
            <a:custGeom>
              <a:rect b="b" l="l" r="r" t="t"/>
              <a:pathLst>
                <a:path extrusionOk="0" h="1751" w="2628">
                  <a:moveTo>
                    <a:pt x="1203" y="1"/>
                  </a:moveTo>
                  <a:cubicBezTo>
                    <a:pt x="1193" y="1"/>
                    <a:pt x="1182" y="1"/>
                    <a:pt x="1172" y="2"/>
                  </a:cubicBezTo>
                  <a:cubicBezTo>
                    <a:pt x="974" y="21"/>
                    <a:pt x="860" y="191"/>
                    <a:pt x="747" y="371"/>
                  </a:cubicBezTo>
                  <a:cubicBezTo>
                    <a:pt x="605" y="607"/>
                    <a:pt x="482" y="767"/>
                    <a:pt x="293" y="767"/>
                  </a:cubicBezTo>
                  <a:cubicBezTo>
                    <a:pt x="0" y="767"/>
                    <a:pt x="0" y="1202"/>
                    <a:pt x="293" y="1202"/>
                  </a:cubicBezTo>
                  <a:cubicBezTo>
                    <a:pt x="737" y="1202"/>
                    <a:pt x="974" y="843"/>
                    <a:pt x="1115" y="607"/>
                  </a:cubicBezTo>
                  <a:cubicBezTo>
                    <a:pt x="1144" y="560"/>
                    <a:pt x="1172" y="512"/>
                    <a:pt x="1200" y="474"/>
                  </a:cubicBezTo>
                  <a:cubicBezTo>
                    <a:pt x="1286" y="616"/>
                    <a:pt x="1352" y="777"/>
                    <a:pt x="1399" y="947"/>
                  </a:cubicBezTo>
                  <a:cubicBezTo>
                    <a:pt x="1522" y="1297"/>
                    <a:pt x="1635" y="1665"/>
                    <a:pt x="1947" y="1741"/>
                  </a:cubicBezTo>
                  <a:cubicBezTo>
                    <a:pt x="1985" y="1750"/>
                    <a:pt x="2013" y="1750"/>
                    <a:pt x="2051" y="1750"/>
                  </a:cubicBezTo>
                  <a:cubicBezTo>
                    <a:pt x="2287" y="1750"/>
                    <a:pt x="2476" y="1561"/>
                    <a:pt x="2542" y="1495"/>
                  </a:cubicBezTo>
                  <a:cubicBezTo>
                    <a:pt x="2628" y="1410"/>
                    <a:pt x="2628" y="1268"/>
                    <a:pt x="2542" y="1183"/>
                  </a:cubicBezTo>
                  <a:cubicBezTo>
                    <a:pt x="2500" y="1141"/>
                    <a:pt x="2446" y="1119"/>
                    <a:pt x="2391" y="1119"/>
                  </a:cubicBezTo>
                  <a:cubicBezTo>
                    <a:pt x="2337" y="1119"/>
                    <a:pt x="2283" y="1141"/>
                    <a:pt x="2240" y="1183"/>
                  </a:cubicBezTo>
                  <a:cubicBezTo>
                    <a:pt x="2117" y="1306"/>
                    <a:pt x="2060" y="1316"/>
                    <a:pt x="2051" y="1316"/>
                  </a:cubicBezTo>
                  <a:cubicBezTo>
                    <a:pt x="1975" y="1278"/>
                    <a:pt x="1871" y="956"/>
                    <a:pt x="1815" y="805"/>
                  </a:cubicBezTo>
                  <a:cubicBezTo>
                    <a:pt x="1730" y="541"/>
                    <a:pt x="1645" y="285"/>
                    <a:pt x="1493" y="134"/>
                  </a:cubicBezTo>
                  <a:cubicBezTo>
                    <a:pt x="1416" y="48"/>
                    <a:pt x="1314" y="1"/>
                    <a:pt x="1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3"/>
            <p:cNvSpPr/>
            <p:nvPr/>
          </p:nvSpPr>
          <p:spPr>
            <a:xfrm>
              <a:off x="4726525" y="1793575"/>
              <a:ext cx="73750" cy="11125"/>
            </a:xfrm>
            <a:custGeom>
              <a:rect b="b" l="l" r="r" t="t"/>
              <a:pathLst>
                <a:path extrusionOk="0" h="445" w="2950">
                  <a:moveTo>
                    <a:pt x="294" y="0"/>
                  </a:moveTo>
                  <a:cubicBezTo>
                    <a:pt x="1" y="0"/>
                    <a:pt x="1" y="435"/>
                    <a:pt x="294" y="445"/>
                  </a:cubicBezTo>
                  <a:lnTo>
                    <a:pt x="2657" y="445"/>
                  </a:lnTo>
                  <a:cubicBezTo>
                    <a:pt x="2949" y="445"/>
                    <a:pt x="2949" y="0"/>
                    <a:pt x="26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3"/>
            <p:cNvSpPr/>
            <p:nvPr/>
          </p:nvSpPr>
          <p:spPr>
            <a:xfrm>
              <a:off x="4726525" y="1769475"/>
              <a:ext cx="42325" cy="10900"/>
            </a:xfrm>
            <a:custGeom>
              <a:rect b="b" l="l" r="r" t="t"/>
              <a:pathLst>
                <a:path extrusionOk="0" h="436" w="1693">
                  <a:moveTo>
                    <a:pt x="294" y="0"/>
                  </a:moveTo>
                  <a:cubicBezTo>
                    <a:pt x="1" y="0"/>
                    <a:pt x="1" y="435"/>
                    <a:pt x="294" y="435"/>
                  </a:cubicBezTo>
                  <a:lnTo>
                    <a:pt x="1409" y="435"/>
                  </a:lnTo>
                  <a:cubicBezTo>
                    <a:pt x="1412" y="435"/>
                    <a:pt x="1415" y="435"/>
                    <a:pt x="1418" y="435"/>
                  </a:cubicBezTo>
                  <a:cubicBezTo>
                    <a:pt x="1693" y="435"/>
                    <a:pt x="1690" y="0"/>
                    <a:pt x="1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43"/>
          <p:cNvGrpSpPr/>
          <p:nvPr/>
        </p:nvGrpSpPr>
        <p:grpSpPr>
          <a:xfrm>
            <a:off x="4365877" y="1446950"/>
            <a:ext cx="413000" cy="368600"/>
            <a:chOff x="7475500" y="1518075"/>
            <a:chExt cx="413000" cy="368600"/>
          </a:xfrm>
        </p:grpSpPr>
        <p:sp>
          <p:nvSpPr>
            <p:cNvPr id="1141" name="Google Shape;1141;p43"/>
            <p:cNvSpPr/>
            <p:nvPr/>
          </p:nvSpPr>
          <p:spPr>
            <a:xfrm>
              <a:off x="7475500" y="1584550"/>
              <a:ext cx="346625" cy="302125"/>
            </a:xfrm>
            <a:custGeom>
              <a:rect b="b" l="l" r="r" t="t"/>
              <a:pathLst>
                <a:path extrusionOk="0" h="12085" w="13865">
                  <a:moveTo>
                    <a:pt x="7253" y="1"/>
                  </a:moveTo>
                  <a:cubicBezTo>
                    <a:pt x="5110" y="1"/>
                    <a:pt x="2995" y="1129"/>
                    <a:pt x="1890" y="3239"/>
                  </a:cubicBezTo>
                  <a:cubicBezTo>
                    <a:pt x="0" y="6849"/>
                    <a:pt x="2146" y="11253"/>
                    <a:pt x="6153" y="11990"/>
                  </a:cubicBezTo>
                  <a:cubicBezTo>
                    <a:pt x="6512" y="12057"/>
                    <a:pt x="6880" y="12085"/>
                    <a:pt x="7239" y="12085"/>
                  </a:cubicBezTo>
                  <a:cubicBezTo>
                    <a:pt x="8071" y="12085"/>
                    <a:pt x="8884" y="11915"/>
                    <a:pt x="9649" y="11584"/>
                  </a:cubicBezTo>
                  <a:cubicBezTo>
                    <a:pt x="9880" y="11485"/>
                    <a:pt x="9781" y="11164"/>
                    <a:pt x="9570" y="11164"/>
                  </a:cubicBezTo>
                  <a:cubicBezTo>
                    <a:pt x="9539" y="11164"/>
                    <a:pt x="9505" y="11171"/>
                    <a:pt x="9470" y="11187"/>
                  </a:cubicBezTo>
                  <a:cubicBezTo>
                    <a:pt x="8747" y="11501"/>
                    <a:pt x="7993" y="11650"/>
                    <a:pt x="7251" y="11650"/>
                  </a:cubicBezTo>
                  <a:cubicBezTo>
                    <a:pt x="5176" y="11650"/>
                    <a:pt x="3189" y="10487"/>
                    <a:pt x="2221" y="8503"/>
                  </a:cubicBezTo>
                  <a:cubicBezTo>
                    <a:pt x="917" y="5819"/>
                    <a:pt x="1957" y="2578"/>
                    <a:pt x="4584" y="1151"/>
                  </a:cubicBezTo>
                  <a:cubicBezTo>
                    <a:pt x="5428" y="695"/>
                    <a:pt x="6341" y="478"/>
                    <a:pt x="7242" y="478"/>
                  </a:cubicBezTo>
                  <a:cubicBezTo>
                    <a:pt x="9144" y="478"/>
                    <a:pt x="10995" y="1447"/>
                    <a:pt x="12040" y="3192"/>
                  </a:cubicBezTo>
                  <a:cubicBezTo>
                    <a:pt x="13571" y="5753"/>
                    <a:pt x="12815" y="9080"/>
                    <a:pt x="10320" y="10724"/>
                  </a:cubicBezTo>
                  <a:cubicBezTo>
                    <a:pt x="10117" y="10857"/>
                    <a:pt x="10250" y="11132"/>
                    <a:pt x="10441" y="11132"/>
                  </a:cubicBezTo>
                  <a:cubicBezTo>
                    <a:pt x="10481" y="11132"/>
                    <a:pt x="10524" y="11120"/>
                    <a:pt x="10566" y="11093"/>
                  </a:cubicBezTo>
                  <a:cubicBezTo>
                    <a:pt x="10897" y="10866"/>
                    <a:pt x="11218" y="10611"/>
                    <a:pt x="11511" y="10318"/>
                  </a:cubicBezTo>
                  <a:cubicBezTo>
                    <a:pt x="13864" y="7955"/>
                    <a:pt x="13864" y="4128"/>
                    <a:pt x="11511" y="1774"/>
                  </a:cubicBezTo>
                  <a:lnTo>
                    <a:pt x="11511" y="1765"/>
                  </a:lnTo>
                  <a:cubicBezTo>
                    <a:pt x="10313" y="571"/>
                    <a:pt x="8776" y="1"/>
                    <a:pt x="7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3"/>
            <p:cNvSpPr/>
            <p:nvPr/>
          </p:nvSpPr>
          <p:spPr>
            <a:xfrm>
              <a:off x="7534100" y="1613050"/>
              <a:ext cx="256600" cy="245025"/>
            </a:xfrm>
            <a:custGeom>
              <a:rect b="b" l="l" r="r" t="t"/>
              <a:pathLst>
                <a:path extrusionOk="0" h="9801" w="10264">
                  <a:moveTo>
                    <a:pt x="4892" y="436"/>
                  </a:moveTo>
                  <a:cubicBezTo>
                    <a:pt x="6050" y="436"/>
                    <a:pt x="7190" y="888"/>
                    <a:pt x="8043" y="1740"/>
                  </a:cubicBezTo>
                  <a:cubicBezTo>
                    <a:pt x="9791" y="3488"/>
                    <a:pt x="9791" y="6314"/>
                    <a:pt x="8043" y="8053"/>
                  </a:cubicBezTo>
                  <a:cubicBezTo>
                    <a:pt x="7188" y="8901"/>
                    <a:pt x="6045" y="9355"/>
                    <a:pt x="4884" y="9355"/>
                  </a:cubicBezTo>
                  <a:cubicBezTo>
                    <a:pt x="4311" y="9355"/>
                    <a:pt x="3734" y="9245"/>
                    <a:pt x="3185" y="9017"/>
                  </a:cubicBezTo>
                  <a:cubicBezTo>
                    <a:pt x="1522" y="8327"/>
                    <a:pt x="435" y="6702"/>
                    <a:pt x="435" y="4897"/>
                  </a:cubicBezTo>
                  <a:cubicBezTo>
                    <a:pt x="435" y="3091"/>
                    <a:pt x="1522" y="1466"/>
                    <a:pt x="3185" y="776"/>
                  </a:cubicBezTo>
                  <a:cubicBezTo>
                    <a:pt x="3737" y="547"/>
                    <a:pt x="4317" y="436"/>
                    <a:pt x="4892" y="436"/>
                  </a:cubicBezTo>
                  <a:close/>
                  <a:moveTo>
                    <a:pt x="4900" y="0"/>
                  </a:moveTo>
                  <a:cubicBezTo>
                    <a:pt x="4266" y="0"/>
                    <a:pt x="3625" y="124"/>
                    <a:pt x="3015" y="379"/>
                  </a:cubicBezTo>
                  <a:cubicBezTo>
                    <a:pt x="1191" y="1135"/>
                    <a:pt x="0" y="2921"/>
                    <a:pt x="0" y="4897"/>
                  </a:cubicBezTo>
                  <a:cubicBezTo>
                    <a:pt x="0" y="6881"/>
                    <a:pt x="1191" y="8667"/>
                    <a:pt x="3015" y="9423"/>
                  </a:cubicBezTo>
                  <a:cubicBezTo>
                    <a:pt x="3622" y="9677"/>
                    <a:pt x="4260" y="9800"/>
                    <a:pt x="4892" y="9800"/>
                  </a:cubicBezTo>
                  <a:cubicBezTo>
                    <a:pt x="6167" y="9800"/>
                    <a:pt x="7419" y="9300"/>
                    <a:pt x="8354" y="8365"/>
                  </a:cubicBezTo>
                  <a:cubicBezTo>
                    <a:pt x="10263" y="6446"/>
                    <a:pt x="10263" y="3347"/>
                    <a:pt x="8354" y="1438"/>
                  </a:cubicBezTo>
                  <a:cubicBezTo>
                    <a:pt x="7421" y="498"/>
                    <a:pt x="6173" y="0"/>
                    <a:pt x="49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3"/>
            <p:cNvSpPr/>
            <p:nvPr/>
          </p:nvSpPr>
          <p:spPr>
            <a:xfrm>
              <a:off x="7602175" y="1528775"/>
              <a:ext cx="72050" cy="54025"/>
            </a:xfrm>
            <a:custGeom>
              <a:rect b="b" l="l" r="r" t="t"/>
              <a:pathLst>
                <a:path extrusionOk="0" h="2161" w="2882">
                  <a:moveTo>
                    <a:pt x="2629" y="0"/>
                  </a:moveTo>
                  <a:cubicBezTo>
                    <a:pt x="2602" y="0"/>
                    <a:pt x="2575" y="6"/>
                    <a:pt x="2550" y="17"/>
                  </a:cubicBezTo>
                  <a:cubicBezTo>
                    <a:pt x="1794" y="320"/>
                    <a:pt x="1114" y="773"/>
                    <a:pt x="547" y="1350"/>
                  </a:cubicBezTo>
                  <a:cubicBezTo>
                    <a:pt x="405" y="1491"/>
                    <a:pt x="263" y="1643"/>
                    <a:pt x="141" y="1794"/>
                  </a:cubicBezTo>
                  <a:cubicBezTo>
                    <a:pt x="1" y="1962"/>
                    <a:pt x="151" y="2161"/>
                    <a:pt x="315" y="2161"/>
                  </a:cubicBezTo>
                  <a:cubicBezTo>
                    <a:pt x="372" y="2161"/>
                    <a:pt x="432" y="2136"/>
                    <a:pt x="481" y="2077"/>
                  </a:cubicBezTo>
                  <a:cubicBezTo>
                    <a:pt x="594" y="1926"/>
                    <a:pt x="727" y="1784"/>
                    <a:pt x="859" y="1652"/>
                  </a:cubicBezTo>
                  <a:cubicBezTo>
                    <a:pt x="1388" y="1123"/>
                    <a:pt x="2012" y="707"/>
                    <a:pt x="2711" y="424"/>
                  </a:cubicBezTo>
                  <a:cubicBezTo>
                    <a:pt x="2825" y="386"/>
                    <a:pt x="2881" y="253"/>
                    <a:pt x="2834" y="140"/>
                  </a:cubicBezTo>
                  <a:cubicBezTo>
                    <a:pt x="2798" y="54"/>
                    <a:pt x="2713" y="0"/>
                    <a:pt x="26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3"/>
            <p:cNvSpPr/>
            <p:nvPr/>
          </p:nvSpPr>
          <p:spPr>
            <a:xfrm>
              <a:off x="7683225" y="1518075"/>
              <a:ext cx="205275" cy="269575"/>
            </a:xfrm>
            <a:custGeom>
              <a:rect b="b" l="l" r="r" t="t"/>
              <a:pathLst>
                <a:path extrusionOk="0" h="10783" w="8211">
                  <a:moveTo>
                    <a:pt x="1572" y="1"/>
                  </a:moveTo>
                  <a:cubicBezTo>
                    <a:pt x="1140" y="1"/>
                    <a:pt x="704" y="48"/>
                    <a:pt x="272" y="143"/>
                  </a:cubicBezTo>
                  <a:cubicBezTo>
                    <a:pt x="0" y="204"/>
                    <a:pt x="63" y="584"/>
                    <a:pt x="308" y="584"/>
                  </a:cubicBezTo>
                  <a:cubicBezTo>
                    <a:pt x="327" y="584"/>
                    <a:pt x="346" y="582"/>
                    <a:pt x="367" y="577"/>
                  </a:cubicBezTo>
                  <a:cubicBezTo>
                    <a:pt x="773" y="488"/>
                    <a:pt x="1180" y="444"/>
                    <a:pt x="1583" y="444"/>
                  </a:cubicBezTo>
                  <a:cubicBezTo>
                    <a:pt x="3593" y="444"/>
                    <a:pt x="5491" y="1528"/>
                    <a:pt x="6491" y="3347"/>
                  </a:cubicBezTo>
                  <a:cubicBezTo>
                    <a:pt x="7691" y="5539"/>
                    <a:pt x="7304" y="8251"/>
                    <a:pt x="5536" y="10009"/>
                  </a:cubicBezTo>
                  <a:cubicBezTo>
                    <a:pt x="5404" y="10142"/>
                    <a:pt x="5272" y="10274"/>
                    <a:pt x="5121" y="10387"/>
                  </a:cubicBezTo>
                  <a:cubicBezTo>
                    <a:pt x="4941" y="10537"/>
                    <a:pt x="5082" y="10783"/>
                    <a:pt x="5262" y="10783"/>
                  </a:cubicBezTo>
                  <a:cubicBezTo>
                    <a:pt x="5308" y="10783"/>
                    <a:pt x="5357" y="10766"/>
                    <a:pt x="5404" y="10727"/>
                  </a:cubicBezTo>
                  <a:cubicBezTo>
                    <a:pt x="5555" y="10605"/>
                    <a:pt x="5707" y="10463"/>
                    <a:pt x="5848" y="10321"/>
                  </a:cubicBezTo>
                  <a:cubicBezTo>
                    <a:pt x="8211" y="7958"/>
                    <a:pt x="8211" y="4131"/>
                    <a:pt x="5848" y="1778"/>
                  </a:cubicBezTo>
                  <a:cubicBezTo>
                    <a:pt x="4705" y="627"/>
                    <a:pt x="3159" y="1"/>
                    <a:pt x="15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3"/>
            <p:cNvSpPr/>
            <p:nvPr/>
          </p:nvSpPr>
          <p:spPr>
            <a:xfrm>
              <a:off x="7651575" y="1546525"/>
              <a:ext cx="195825" cy="191225"/>
            </a:xfrm>
            <a:custGeom>
              <a:rect b="b" l="l" r="r" t="t"/>
              <a:pathLst>
                <a:path extrusionOk="0" h="7649" w="7833">
                  <a:moveTo>
                    <a:pt x="2828" y="1"/>
                  </a:moveTo>
                  <a:cubicBezTo>
                    <a:pt x="1944" y="1"/>
                    <a:pt x="1040" y="243"/>
                    <a:pt x="206" y="772"/>
                  </a:cubicBezTo>
                  <a:cubicBezTo>
                    <a:pt x="1" y="906"/>
                    <a:pt x="132" y="1186"/>
                    <a:pt x="324" y="1186"/>
                  </a:cubicBezTo>
                  <a:cubicBezTo>
                    <a:pt x="362" y="1186"/>
                    <a:pt x="402" y="1175"/>
                    <a:pt x="442" y="1150"/>
                  </a:cubicBezTo>
                  <a:cubicBezTo>
                    <a:pt x="1180" y="680"/>
                    <a:pt x="2013" y="451"/>
                    <a:pt x="2839" y="451"/>
                  </a:cubicBezTo>
                  <a:cubicBezTo>
                    <a:pt x="3992" y="451"/>
                    <a:pt x="5135" y="896"/>
                    <a:pt x="5999" y="1755"/>
                  </a:cubicBezTo>
                  <a:cubicBezTo>
                    <a:pt x="7473" y="3239"/>
                    <a:pt x="7729" y="5545"/>
                    <a:pt x="6604" y="7302"/>
                  </a:cubicBezTo>
                  <a:cubicBezTo>
                    <a:pt x="6499" y="7480"/>
                    <a:pt x="6645" y="7648"/>
                    <a:pt x="6798" y="7648"/>
                  </a:cubicBezTo>
                  <a:cubicBezTo>
                    <a:pt x="6865" y="7648"/>
                    <a:pt x="6933" y="7616"/>
                    <a:pt x="6982" y="7539"/>
                  </a:cubicBezTo>
                  <a:cubicBezTo>
                    <a:pt x="7568" y="6613"/>
                    <a:pt x="7833" y="5507"/>
                    <a:pt x="7719" y="4401"/>
                  </a:cubicBezTo>
                  <a:cubicBezTo>
                    <a:pt x="7443" y="1761"/>
                    <a:pt x="5212" y="1"/>
                    <a:pt x="28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3"/>
            <p:cNvSpPr/>
            <p:nvPr/>
          </p:nvSpPr>
          <p:spPr>
            <a:xfrm>
              <a:off x="7592675" y="1670950"/>
              <a:ext cx="105825" cy="129275"/>
            </a:xfrm>
            <a:custGeom>
              <a:rect b="b" l="l" r="r" t="t"/>
              <a:pathLst>
                <a:path extrusionOk="0" h="5171" w="4233">
                  <a:moveTo>
                    <a:pt x="2619" y="1"/>
                  </a:moveTo>
                  <a:cubicBezTo>
                    <a:pt x="1655" y="1"/>
                    <a:pt x="842" y="794"/>
                    <a:pt x="587" y="1872"/>
                  </a:cubicBezTo>
                  <a:lnTo>
                    <a:pt x="303" y="1872"/>
                  </a:lnTo>
                  <a:cubicBezTo>
                    <a:pt x="1" y="1872"/>
                    <a:pt x="1" y="2316"/>
                    <a:pt x="303" y="2316"/>
                  </a:cubicBezTo>
                  <a:lnTo>
                    <a:pt x="521" y="2316"/>
                  </a:lnTo>
                  <a:cubicBezTo>
                    <a:pt x="511" y="2401"/>
                    <a:pt x="511" y="2496"/>
                    <a:pt x="511" y="2581"/>
                  </a:cubicBezTo>
                  <a:cubicBezTo>
                    <a:pt x="511" y="2675"/>
                    <a:pt x="511" y="2770"/>
                    <a:pt x="521" y="2855"/>
                  </a:cubicBezTo>
                  <a:lnTo>
                    <a:pt x="303" y="2855"/>
                  </a:lnTo>
                  <a:cubicBezTo>
                    <a:pt x="1" y="2855"/>
                    <a:pt x="1" y="3299"/>
                    <a:pt x="303" y="3299"/>
                  </a:cubicBezTo>
                  <a:lnTo>
                    <a:pt x="587" y="3299"/>
                  </a:lnTo>
                  <a:cubicBezTo>
                    <a:pt x="842" y="4376"/>
                    <a:pt x="1655" y="5170"/>
                    <a:pt x="2619" y="5170"/>
                  </a:cubicBezTo>
                  <a:cubicBezTo>
                    <a:pt x="3195" y="5161"/>
                    <a:pt x="3743" y="4887"/>
                    <a:pt x="4102" y="4423"/>
                  </a:cubicBezTo>
                  <a:cubicBezTo>
                    <a:pt x="4178" y="4329"/>
                    <a:pt x="4159" y="4187"/>
                    <a:pt x="4065" y="4112"/>
                  </a:cubicBezTo>
                  <a:cubicBezTo>
                    <a:pt x="4023" y="4078"/>
                    <a:pt x="3971" y="4061"/>
                    <a:pt x="3921" y="4061"/>
                  </a:cubicBezTo>
                  <a:cubicBezTo>
                    <a:pt x="3857" y="4061"/>
                    <a:pt x="3795" y="4087"/>
                    <a:pt x="3753" y="4140"/>
                  </a:cubicBezTo>
                  <a:cubicBezTo>
                    <a:pt x="3479" y="4499"/>
                    <a:pt x="3063" y="4716"/>
                    <a:pt x="2609" y="4735"/>
                  </a:cubicBezTo>
                  <a:cubicBezTo>
                    <a:pt x="1881" y="4735"/>
                    <a:pt x="1267" y="4130"/>
                    <a:pt x="1040" y="3299"/>
                  </a:cubicBezTo>
                  <a:lnTo>
                    <a:pt x="2704" y="3299"/>
                  </a:lnTo>
                  <a:cubicBezTo>
                    <a:pt x="2997" y="3299"/>
                    <a:pt x="2997" y="2855"/>
                    <a:pt x="2704" y="2855"/>
                  </a:cubicBezTo>
                  <a:lnTo>
                    <a:pt x="965" y="2855"/>
                  </a:lnTo>
                  <a:cubicBezTo>
                    <a:pt x="955" y="2770"/>
                    <a:pt x="946" y="2675"/>
                    <a:pt x="946" y="2590"/>
                  </a:cubicBezTo>
                  <a:cubicBezTo>
                    <a:pt x="946" y="2496"/>
                    <a:pt x="946" y="2401"/>
                    <a:pt x="965" y="2316"/>
                  </a:cubicBezTo>
                  <a:lnTo>
                    <a:pt x="2704" y="2316"/>
                  </a:lnTo>
                  <a:cubicBezTo>
                    <a:pt x="2997" y="2316"/>
                    <a:pt x="2997" y="1872"/>
                    <a:pt x="2704" y="1872"/>
                  </a:cubicBezTo>
                  <a:lnTo>
                    <a:pt x="1040" y="1872"/>
                  </a:lnTo>
                  <a:cubicBezTo>
                    <a:pt x="1267" y="1040"/>
                    <a:pt x="1891" y="445"/>
                    <a:pt x="2609" y="445"/>
                  </a:cubicBezTo>
                  <a:cubicBezTo>
                    <a:pt x="3063" y="454"/>
                    <a:pt x="3488" y="672"/>
                    <a:pt x="3753" y="1031"/>
                  </a:cubicBezTo>
                  <a:cubicBezTo>
                    <a:pt x="3802" y="1090"/>
                    <a:pt x="3861" y="1114"/>
                    <a:pt x="3919" y="1114"/>
                  </a:cubicBezTo>
                  <a:cubicBezTo>
                    <a:pt x="4083" y="1114"/>
                    <a:pt x="4233" y="915"/>
                    <a:pt x="4093" y="747"/>
                  </a:cubicBezTo>
                  <a:cubicBezTo>
                    <a:pt x="3743" y="294"/>
                    <a:pt x="3195" y="10"/>
                    <a:pt x="26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43"/>
          <p:cNvGrpSpPr/>
          <p:nvPr/>
        </p:nvGrpSpPr>
        <p:grpSpPr>
          <a:xfrm>
            <a:off x="1692537" y="1447000"/>
            <a:ext cx="392000" cy="368550"/>
            <a:chOff x="1391150" y="1518200"/>
            <a:chExt cx="392000" cy="368550"/>
          </a:xfrm>
        </p:grpSpPr>
        <p:sp>
          <p:nvSpPr>
            <p:cNvPr id="1148" name="Google Shape;1148;p43"/>
            <p:cNvSpPr/>
            <p:nvPr/>
          </p:nvSpPr>
          <p:spPr>
            <a:xfrm>
              <a:off x="1391150" y="1584350"/>
              <a:ext cx="321825" cy="302400"/>
            </a:xfrm>
            <a:custGeom>
              <a:rect b="b" l="l" r="r" t="t"/>
              <a:pathLst>
                <a:path extrusionOk="0" h="12096" w="12873">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3"/>
            <p:cNvSpPr/>
            <p:nvPr/>
          </p:nvSpPr>
          <p:spPr>
            <a:xfrm>
              <a:off x="1428500" y="1612975"/>
              <a:ext cx="257075" cy="245100"/>
            </a:xfrm>
            <a:custGeom>
              <a:rect b="b" l="l" r="r" t="t"/>
              <a:pathLst>
                <a:path extrusionOk="0" h="9804" w="10283">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3"/>
            <p:cNvSpPr/>
            <p:nvPr/>
          </p:nvSpPr>
          <p:spPr>
            <a:xfrm>
              <a:off x="1496850" y="1518200"/>
              <a:ext cx="286300" cy="269175"/>
            </a:xfrm>
            <a:custGeom>
              <a:rect b="b" l="l" r="r" t="t"/>
              <a:pathLst>
                <a:path extrusionOk="0" h="10767" w="11452">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3"/>
            <p:cNvSpPr/>
            <p:nvPr/>
          </p:nvSpPr>
          <p:spPr>
            <a:xfrm>
              <a:off x="1708650" y="1631525"/>
              <a:ext cx="36225" cy="106075"/>
            </a:xfrm>
            <a:custGeom>
              <a:rect b="b" l="l" r="r" t="t"/>
              <a:pathLst>
                <a:path extrusionOk="0" h="4243" w="1449">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3"/>
            <p:cNvSpPr/>
            <p:nvPr/>
          </p:nvSpPr>
          <p:spPr>
            <a:xfrm>
              <a:off x="1546250" y="1546550"/>
              <a:ext cx="182200" cy="74450"/>
            </a:xfrm>
            <a:custGeom>
              <a:rect b="b" l="l" r="r" t="t"/>
              <a:pathLst>
                <a:path extrusionOk="0" h="2978" w="7288">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3"/>
            <p:cNvSpPr/>
            <p:nvPr/>
          </p:nvSpPr>
          <p:spPr>
            <a:xfrm>
              <a:off x="1511425" y="1661975"/>
              <a:ext cx="79175" cy="147050"/>
            </a:xfrm>
            <a:custGeom>
              <a:rect b="b" l="l" r="r" t="t"/>
              <a:pathLst>
                <a:path extrusionOk="0" h="5882" w="3167">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8" name="Shape 1158"/>
        <p:cNvGrpSpPr/>
        <p:nvPr/>
      </p:nvGrpSpPr>
      <p:grpSpPr>
        <a:xfrm>
          <a:off x="0" y="0"/>
          <a:ext cx="0" cy="0"/>
          <a:chOff x="0" y="0"/>
          <a:chExt cx="0" cy="0"/>
        </a:xfrm>
      </p:grpSpPr>
      <p:grpSp>
        <p:nvGrpSpPr>
          <p:cNvPr id="1159" name="Google Shape;1159;p44"/>
          <p:cNvGrpSpPr/>
          <p:nvPr/>
        </p:nvGrpSpPr>
        <p:grpSpPr>
          <a:xfrm>
            <a:off x="6611896" y="276274"/>
            <a:ext cx="519733" cy="485268"/>
            <a:chOff x="4694531" y="2250235"/>
            <a:chExt cx="1090502" cy="1018186"/>
          </a:xfrm>
        </p:grpSpPr>
        <p:sp>
          <p:nvSpPr>
            <p:cNvPr id="1160" name="Google Shape;1160;p44"/>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4"/>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4"/>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4"/>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4" name="Google Shape;1164;p44"/>
          <p:cNvSpPr txBox="1"/>
          <p:nvPr>
            <p:ph idx="1" type="subTitle"/>
          </p:nvPr>
        </p:nvSpPr>
        <p:spPr>
          <a:xfrm>
            <a:off x="1982400" y="1907375"/>
            <a:ext cx="5369700" cy="1431000"/>
          </a:xfrm>
          <a:prstGeom prst="rect">
            <a:avLst/>
          </a:prstGeom>
          <a:noFill/>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Leases other than finance leases are called operating leases. Here risks and rewards incidental to the ownership of asset are not transferred by the lessor to the lessee. The term of such lease is much less than the economic life of the asset and thus the total investment of the lessor is not recovered through lease rental during the primary period of lease. In case of operating lease, the lessor usually provides advice to the lessee for repair, maintenance and technical knowhow of the leased asset and that is why this type of lease is also known as service lease.</a:t>
            </a:r>
            <a:endParaRPr>
              <a:solidFill>
                <a:srgbClr val="424142"/>
              </a:solidFill>
            </a:endParaRPr>
          </a:p>
          <a:p>
            <a:pPr indent="0" lvl="0" marL="0" marR="0" rtl="0" algn="just">
              <a:lnSpc>
                <a:spcPct val="100000"/>
              </a:lnSpc>
              <a:spcBef>
                <a:spcPts val="1800"/>
              </a:spcBef>
              <a:spcAft>
                <a:spcPts val="1800"/>
              </a:spcAft>
              <a:buNone/>
            </a:pPr>
            <a:r>
              <a:t/>
            </a:r>
            <a:endParaRPr>
              <a:solidFill>
                <a:srgbClr val="424142"/>
              </a:solidFill>
            </a:endParaRPr>
          </a:p>
        </p:txBody>
      </p:sp>
      <p:sp>
        <p:nvSpPr>
          <p:cNvPr id="1165" name="Google Shape;1165;p44"/>
          <p:cNvSpPr txBox="1"/>
          <p:nvPr>
            <p:ph type="ctrTitle"/>
          </p:nvPr>
        </p:nvSpPr>
        <p:spPr>
          <a:xfrm>
            <a:off x="2237395" y="1645788"/>
            <a:ext cx="46692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operating</a:t>
            </a:r>
            <a:r>
              <a:rPr lang="en"/>
              <a:t> lease</a:t>
            </a:r>
            <a:endParaRPr/>
          </a:p>
        </p:txBody>
      </p:sp>
      <p:grpSp>
        <p:nvGrpSpPr>
          <p:cNvPr id="1166" name="Google Shape;1166;p44"/>
          <p:cNvGrpSpPr/>
          <p:nvPr/>
        </p:nvGrpSpPr>
        <p:grpSpPr>
          <a:xfrm>
            <a:off x="4857224" y="3201746"/>
            <a:ext cx="2371910" cy="1507092"/>
            <a:chOff x="4857224" y="3518946"/>
            <a:chExt cx="2371910" cy="1507092"/>
          </a:xfrm>
        </p:grpSpPr>
        <p:sp>
          <p:nvSpPr>
            <p:cNvPr id="1167" name="Google Shape;1167;p44"/>
            <p:cNvSpPr/>
            <p:nvPr/>
          </p:nvSpPr>
          <p:spPr>
            <a:xfrm flipH="1">
              <a:off x="6620122" y="4175756"/>
              <a:ext cx="454956" cy="850283"/>
            </a:xfrm>
            <a:custGeom>
              <a:rect b="b" l="l" r="r" t="t"/>
              <a:pathLst>
                <a:path extrusionOk="0" h="17596" w="9415">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4"/>
            <p:cNvSpPr/>
            <p:nvPr/>
          </p:nvSpPr>
          <p:spPr>
            <a:xfrm flipH="1">
              <a:off x="4865016" y="4175756"/>
              <a:ext cx="455005" cy="850283"/>
            </a:xfrm>
            <a:custGeom>
              <a:rect b="b" l="l" r="r" t="t"/>
              <a:pathLst>
                <a:path extrusionOk="0" h="17596" w="9416">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4"/>
            <p:cNvSpPr/>
            <p:nvPr/>
          </p:nvSpPr>
          <p:spPr>
            <a:xfrm flipH="1">
              <a:off x="4857224" y="3925297"/>
              <a:ext cx="2371910" cy="250504"/>
            </a:xfrm>
            <a:custGeom>
              <a:rect b="b" l="l" r="r" t="t"/>
              <a:pathLst>
                <a:path extrusionOk="0" h="5184" w="49085">
                  <a:moveTo>
                    <a:pt x="1" y="0"/>
                  </a:moveTo>
                  <a:lnTo>
                    <a:pt x="1" y="5184"/>
                  </a:lnTo>
                  <a:lnTo>
                    <a:pt x="49084" y="5184"/>
                  </a:lnTo>
                  <a:lnTo>
                    <a:pt x="49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4"/>
            <p:cNvSpPr/>
            <p:nvPr/>
          </p:nvSpPr>
          <p:spPr>
            <a:xfrm flipH="1">
              <a:off x="6769635" y="4175756"/>
              <a:ext cx="455005" cy="850283"/>
            </a:xfrm>
            <a:custGeom>
              <a:rect b="b" l="l" r="r" t="t"/>
              <a:pathLst>
                <a:path extrusionOk="0" h="17596" w="9416">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4"/>
            <p:cNvSpPr/>
            <p:nvPr/>
          </p:nvSpPr>
          <p:spPr>
            <a:xfrm flipH="1">
              <a:off x="5039125" y="4175756"/>
              <a:ext cx="455005" cy="850283"/>
            </a:xfrm>
            <a:custGeom>
              <a:rect b="b" l="l" r="r" t="t"/>
              <a:pathLst>
                <a:path extrusionOk="0" h="17596" w="9416">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4"/>
            <p:cNvSpPr/>
            <p:nvPr/>
          </p:nvSpPr>
          <p:spPr>
            <a:xfrm flipH="1">
              <a:off x="5686280" y="3518946"/>
              <a:ext cx="881692" cy="406392"/>
            </a:xfrm>
            <a:custGeom>
              <a:rect b="b" l="l" r="r" t="t"/>
              <a:pathLst>
                <a:path extrusionOk="0" h="8410" w="18246">
                  <a:moveTo>
                    <a:pt x="6106" y="0"/>
                  </a:moveTo>
                  <a:lnTo>
                    <a:pt x="4096" y="8004"/>
                  </a:lnTo>
                  <a:lnTo>
                    <a:pt x="1" y="8004"/>
                  </a:lnTo>
                  <a:lnTo>
                    <a:pt x="1" y="8409"/>
                  </a:lnTo>
                  <a:lnTo>
                    <a:pt x="16490" y="8409"/>
                  </a:lnTo>
                  <a:lnTo>
                    <a:pt x="182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4"/>
            <p:cNvSpPr/>
            <p:nvPr/>
          </p:nvSpPr>
          <p:spPr>
            <a:xfrm flipH="1">
              <a:off x="5968474" y="3699820"/>
              <a:ext cx="57455" cy="57455"/>
            </a:xfrm>
            <a:custGeom>
              <a:rect b="b" l="l" r="r" t="t"/>
              <a:pathLst>
                <a:path extrusionOk="0" h="1189" w="1189">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4"/>
            <p:cNvSpPr/>
            <p:nvPr/>
          </p:nvSpPr>
          <p:spPr>
            <a:xfrm flipH="1">
              <a:off x="5488240" y="3848994"/>
              <a:ext cx="284136" cy="169805"/>
            </a:xfrm>
            <a:custGeom>
              <a:rect b="b" l="l" r="r" t="t"/>
              <a:pathLst>
                <a:path extrusionOk="0" h="3514" w="588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5" name="Google Shape;1175;p44"/>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44"/>
          <p:cNvGrpSpPr/>
          <p:nvPr/>
        </p:nvGrpSpPr>
        <p:grpSpPr>
          <a:xfrm>
            <a:off x="4695403" y="4708841"/>
            <a:ext cx="4600713" cy="150450"/>
            <a:chOff x="0" y="4397412"/>
            <a:chExt cx="4600713" cy="150450"/>
          </a:xfrm>
        </p:grpSpPr>
        <p:sp>
          <p:nvSpPr>
            <p:cNvPr id="1177" name="Google Shape;1177;p4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44"/>
          <p:cNvGrpSpPr/>
          <p:nvPr/>
        </p:nvGrpSpPr>
        <p:grpSpPr>
          <a:xfrm>
            <a:off x="7352176" y="1189928"/>
            <a:ext cx="1000385" cy="883233"/>
            <a:chOff x="6472501" y="1326053"/>
            <a:chExt cx="1000385" cy="883233"/>
          </a:xfrm>
        </p:grpSpPr>
        <p:sp>
          <p:nvSpPr>
            <p:cNvPr id="1183" name="Google Shape;1183;p44"/>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4"/>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4"/>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4"/>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44"/>
          <p:cNvGrpSpPr/>
          <p:nvPr/>
        </p:nvGrpSpPr>
        <p:grpSpPr>
          <a:xfrm>
            <a:off x="7352169" y="1792626"/>
            <a:ext cx="1333531" cy="2916217"/>
            <a:chOff x="7352169" y="1792626"/>
            <a:chExt cx="1333531" cy="2916217"/>
          </a:xfrm>
        </p:grpSpPr>
        <p:grpSp>
          <p:nvGrpSpPr>
            <p:cNvPr id="1188" name="Google Shape;1188;p44"/>
            <p:cNvGrpSpPr/>
            <p:nvPr/>
          </p:nvGrpSpPr>
          <p:grpSpPr>
            <a:xfrm>
              <a:off x="7352169" y="1792626"/>
              <a:ext cx="1333531" cy="2916217"/>
              <a:chOff x="7352169" y="1999451"/>
              <a:chExt cx="1333531" cy="2916217"/>
            </a:xfrm>
          </p:grpSpPr>
          <p:grpSp>
            <p:nvGrpSpPr>
              <p:cNvPr id="1189" name="Google Shape;1189;p44"/>
              <p:cNvGrpSpPr/>
              <p:nvPr/>
            </p:nvGrpSpPr>
            <p:grpSpPr>
              <a:xfrm>
                <a:off x="7788625" y="4788743"/>
                <a:ext cx="623190" cy="126925"/>
                <a:chOff x="7605347" y="4840573"/>
                <a:chExt cx="925164" cy="188427"/>
              </a:xfrm>
            </p:grpSpPr>
            <p:sp>
              <p:nvSpPr>
                <p:cNvPr id="1190" name="Google Shape;1190;p44"/>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4"/>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4"/>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4"/>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4"/>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4"/>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4"/>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4"/>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4"/>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4"/>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4"/>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4"/>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4"/>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4"/>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4"/>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4"/>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4"/>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4"/>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4"/>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4"/>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4"/>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4"/>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4"/>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4"/>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4"/>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4"/>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4"/>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4"/>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4"/>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4"/>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4"/>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4"/>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4"/>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4"/>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4"/>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4"/>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4"/>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4"/>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4"/>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4"/>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4"/>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4"/>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4"/>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4"/>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4"/>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4"/>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4"/>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4"/>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4"/>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4"/>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4"/>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44"/>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4"/>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4"/>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4"/>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4"/>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4"/>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4"/>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4"/>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4"/>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4"/>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4"/>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4"/>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4"/>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4"/>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4"/>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4"/>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4"/>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4"/>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4"/>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4"/>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4"/>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4"/>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4"/>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4"/>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4"/>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4"/>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4"/>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4"/>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4"/>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4"/>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4"/>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4"/>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4"/>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4"/>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4"/>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4"/>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44"/>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44"/>
          <p:cNvGrpSpPr/>
          <p:nvPr/>
        </p:nvGrpSpPr>
        <p:grpSpPr>
          <a:xfrm>
            <a:off x="591096" y="2830324"/>
            <a:ext cx="519733" cy="485268"/>
            <a:chOff x="4694531" y="2250235"/>
            <a:chExt cx="1090502" cy="1018186"/>
          </a:xfrm>
        </p:grpSpPr>
        <p:sp>
          <p:nvSpPr>
            <p:cNvPr id="1285" name="Google Shape;1285;p44"/>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4"/>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4"/>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44"/>
          <p:cNvGrpSpPr/>
          <p:nvPr/>
        </p:nvGrpSpPr>
        <p:grpSpPr>
          <a:xfrm>
            <a:off x="1433177" y="4004850"/>
            <a:ext cx="335765" cy="313500"/>
            <a:chOff x="4694531" y="2250235"/>
            <a:chExt cx="1090502" cy="1018186"/>
          </a:xfrm>
        </p:grpSpPr>
        <p:sp>
          <p:nvSpPr>
            <p:cNvPr id="1290" name="Google Shape;1290;p44"/>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4"/>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4" name="Google Shape;129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8" name="Shape 1298"/>
        <p:cNvGrpSpPr/>
        <p:nvPr/>
      </p:nvGrpSpPr>
      <p:grpSpPr>
        <a:xfrm>
          <a:off x="0" y="0"/>
          <a:ext cx="0" cy="0"/>
          <a:chOff x="0" y="0"/>
          <a:chExt cx="0" cy="0"/>
        </a:xfrm>
      </p:grpSpPr>
      <p:sp>
        <p:nvSpPr>
          <p:cNvPr id="1299" name="Google Shape;1299;p45"/>
          <p:cNvSpPr txBox="1"/>
          <p:nvPr>
            <p:ph type="ctrTitle"/>
          </p:nvPr>
        </p:nvSpPr>
        <p:spPr>
          <a:xfrm>
            <a:off x="4365875" y="457300"/>
            <a:ext cx="4009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Features of a  operating lease</a:t>
            </a:r>
            <a:endParaRPr/>
          </a:p>
        </p:txBody>
      </p:sp>
      <p:sp>
        <p:nvSpPr>
          <p:cNvPr id="1300" name="Google Shape;1300;p45"/>
          <p:cNvSpPr txBox="1"/>
          <p:nvPr>
            <p:ph idx="2" type="title"/>
          </p:nvPr>
        </p:nvSpPr>
        <p:spPr>
          <a:xfrm>
            <a:off x="967837" y="1852721"/>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term</a:t>
            </a:r>
            <a:endParaRPr>
              <a:solidFill>
                <a:schemeClr val="accent3"/>
              </a:solidFill>
            </a:endParaRPr>
          </a:p>
        </p:txBody>
      </p:sp>
      <p:sp>
        <p:nvSpPr>
          <p:cNvPr id="1301" name="Google Shape;1301;p45"/>
          <p:cNvSpPr txBox="1"/>
          <p:nvPr>
            <p:ph idx="1" type="subTitle"/>
          </p:nvPr>
        </p:nvSpPr>
        <p:spPr>
          <a:xfrm>
            <a:off x="783187" y="2208750"/>
            <a:ext cx="2210700" cy="34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800"/>
              </a:spcAft>
              <a:buNone/>
            </a:pPr>
            <a:r>
              <a:rPr lang="en" sz="1100">
                <a:solidFill>
                  <a:srgbClr val="424142"/>
                </a:solidFill>
              </a:rPr>
              <a:t>The lease term is much lower than the economic life of the asset.</a:t>
            </a:r>
            <a:endParaRPr>
              <a:solidFill>
                <a:schemeClr val="accent3"/>
              </a:solidFill>
            </a:endParaRPr>
          </a:p>
        </p:txBody>
      </p:sp>
      <p:sp>
        <p:nvSpPr>
          <p:cNvPr id="1302" name="Google Shape;1302;p45"/>
          <p:cNvSpPr txBox="1"/>
          <p:nvPr>
            <p:ph idx="3" type="title"/>
          </p:nvPr>
        </p:nvSpPr>
        <p:spPr>
          <a:xfrm>
            <a:off x="6337300" y="1852721"/>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Technical know-how</a:t>
            </a:r>
            <a:endParaRPr>
              <a:solidFill>
                <a:schemeClr val="accent3"/>
              </a:solidFill>
            </a:endParaRPr>
          </a:p>
        </p:txBody>
      </p:sp>
      <p:sp>
        <p:nvSpPr>
          <p:cNvPr id="1303" name="Google Shape;1303;p45"/>
          <p:cNvSpPr txBox="1"/>
          <p:nvPr>
            <p:ph idx="4" type="subTitle"/>
          </p:nvPr>
        </p:nvSpPr>
        <p:spPr>
          <a:xfrm>
            <a:off x="6152650" y="2208750"/>
            <a:ext cx="2210700" cy="34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424142"/>
                </a:solidFill>
              </a:rPr>
              <a:t>The lessor provides the technical knowhow of the leased asset to the lessee.</a:t>
            </a:r>
            <a:endParaRPr sz="1100">
              <a:solidFill>
                <a:srgbClr val="424142"/>
              </a:solidFill>
            </a:endParaRPr>
          </a:p>
          <a:p>
            <a:pPr indent="0" lvl="0" marL="0" rtl="0" algn="just">
              <a:lnSpc>
                <a:spcPct val="100000"/>
              </a:lnSpc>
              <a:spcBef>
                <a:spcPts val="1800"/>
              </a:spcBef>
              <a:spcAft>
                <a:spcPts val="1800"/>
              </a:spcAft>
              <a:buNone/>
            </a:pPr>
            <a:r>
              <a:t/>
            </a:r>
            <a:endParaRPr sz="1100">
              <a:solidFill>
                <a:srgbClr val="424142"/>
              </a:solidFill>
            </a:endParaRPr>
          </a:p>
        </p:txBody>
      </p:sp>
      <p:sp>
        <p:nvSpPr>
          <p:cNvPr id="1304" name="Google Shape;1304;p45"/>
          <p:cNvSpPr txBox="1"/>
          <p:nvPr>
            <p:ph idx="5" type="title"/>
          </p:nvPr>
        </p:nvSpPr>
        <p:spPr>
          <a:xfrm>
            <a:off x="3651677" y="3692896"/>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Investment recovery</a:t>
            </a:r>
            <a:endParaRPr>
              <a:solidFill>
                <a:schemeClr val="accent3"/>
              </a:solidFill>
            </a:endParaRPr>
          </a:p>
        </p:txBody>
      </p:sp>
      <p:sp>
        <p:nvSpPr>
          <p:cNvPr id="1305" name="Google Shape;1305;p45"/>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424142"/>
                </a:solidFill>
              </a:rPr>
              <a:t>Lessor has to depend on leasing of an asset to different lessee for recovery of his/her investment.</a:t>
            </a:r>
            <a:endParaRPr sz="1100">
              <a:solidFill>
                <a:srgbClr val="424142"/>
              </a:solidFill>
            </a:endParaRPr>
          </a:p>
          <a:p>
            <a:pPr indent="0" lvl="0" marL="0" rtl="0" algn="ctr">
              <a:spcBef>
                <a:spcPts val="1800"/>
              </a:spcBef>
              <a:spcAft>
                <a:spcPts val="1600"/>
              </a:spcAft>
              <a:buNone/>
            </a:pPr>
            <a:r>
              <a:t/>
            </a:r>
            <a:endParaRPr sz="1100">
              <a:solidFill>
                <a:srgbClr val="424142"/>
              </a:solidFill>
            </a:endParaRPr>
          </a:p>
        </p:txBody>
      </p:sp>
      <p:sp>
        <p:nvSpPr>
          <p:cNvPr id="1306" name="Google Shape;1306;p45"/>
          <p:cNvSpPr txBox="1"/>
          <p:nvPr>
            <p:ph idx="7" type="title"/>
          </p:nvPr>
        </p:nvSpPr>
        <p:spPr>
          <a:xfrm>
            <a:off x="3651677" y="1852721"/>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 right</a:t>
            </a:r>
            <a:endParaRPr>
              <a:solidFill>
                <a:schemeClr val="accent3"/>
              </a:solidFill>
            </a:endParaRPr>
          </a:p>
        </p:txBody>
      </p:sp>
      <p:sp>
        <p:nvSpPr>
          <p:cNvPr id="1307" name="Google Shape;1307;p45"/>
          <p:cNvSpPr txBox="1"/>
          <p:nvPr>
            <p:ph idx="8" type="subTitle"/>
          </p:nvPr>
        </p:nvSpPr>
        <p:spPr>
          <a:xfrm>
            <a:off x="3543225" y="2208750"/>
            <a:ext cx="2210700" cy="295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800"/>
              </a:spcAft>
              <a:buNone/>
            </a:pPr>
            <a:r>
              <a:rPr lang="en" sz="1100">
                <a:solidFill>
                  <a:srgbClr val="424142"/>
                </a:solidFill>
              </a:rPr>
              <a:t>The lessee has the right to terminate the lease by giving a short notice and no penalty is charged for that.</a:t>
            </a:r>
            <a:endParaRPr sz="1100">
              <a:solidFill>
                <a:schemeClr val="accent3"/>
              </a:solidFill>
            </a:endParaRPr>
          </a:p>
        </p:txBody>
      </p:sp>
      <p:sp>
        <p:nvSpPr>
          <p:cNvPr id="1308" name="Google Shape;1308;p45"/>
          <p:cNvSpPr txBox="1"/>
          <p:nvPr>
            <p:ph idx="9" type="title"/>
          </p:nvPr>
        </p:nvSpPr>
        <p:spPr>
          <a:xfrm>
            <a:off x="967837" y="3692896"/>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Risk and rewards</a:t>
            </a:r>
            <a:endParaRPr>
              <a:solidFill>
                <a:schemeClr val="accent3"/>
              </a:solidFill>
            </a:endParaRPr>
          </a:p>
        </p:txBody>
      </p:sp>
      <p:sp>
        <p:nvSpPr>
          <p:cNvPr id="1309" name="Google Shape;1309;p45"/>
          <p:cNvSpPr txBox="1"/>
          <p:nvPr>
            <p:ph idx="13" type="subTitle"/>
          </p:nvPr>
        </p:nvSpPr>
        <p:spPr>
          <a:xfrm>
            <a:off x="783187" y="4048925"/>
            <a:ext cx="2210700" cy="34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800"/>
              </a:spcAft>
              <a:buNone/>
            </a:pPr>
            <a:r>
              <a:rPr lang="en" sz="1100">
                <a:solidFill>
                  <a:srgbClr val="424142"/>
                </a:solidFill>
              </a:rPr>
              <a:t>Risks and rewards incidental to the ownership of asset are borne by the lessor.</a:t>
            </a:r>
            <a:endParaRPr sz="1100">
              <a:solidFill>
                <a:schemeClr val="accent3"/>
              </a:solidFill>
            </a:endParaRPr>
          </a:p>
        </p:txBody>
      </p:sp>
      <p:grpSp>
        <p:nvGrpSpPr>
          <p:cNvPr id="1310" name="Google Shape;1310;p45"/>
          <p:cNvGrpSpPr/>
          <p:nvPr/>
        </p:nvGrpSpPr>
        <p:grpSpPr>
          <a:xfrm>
            <a:off x="6959343" y="1339147"/>
            <a:ext cx="634273" cy="630607"/>
            <a:chOff x="6937601" y="1394136"/>
            <a:chExt cx="634273" cy="630607"/>
          </a:xfrm>
        </p:grpSpPr>
        <p:sp>
          <p:nvSpPr>
            <p:cNvPr id="1311" name="Google Shape;1311;p45"/>
            <p:cNvSpPr/>
            <p:nvPr/>
          </p:nvSpPr>
          <p:spPr>
            <a:xfrm>
              <a:off x="6982074" y="1434944"/>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5"/>
            <p:cNvSpPr/>
            <p:nvPr/>
          </p:nvSpPr>
          <p:spPr>
            <a:xfrm>
              <a:off x="6937601" y="1394136"/>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45"/>
          <p:cNvGrpSpPr/>
          <p:nvPr/>
        </p:nvGrpSpPr>
        <p:grpSpPr>
          <a:xfrm>
            <a:off x="4273721" y="1339147"/>
            <a:ext cx="634273" cy="630607"/>
            <a:chOff x="6937601" y="1394136"/>
            <a:chExt cx="634273" cy="630607"/>
          </a:xfrm>
        </p:grpSpPr>
        <p:sp>
          <p:nvSpPr>
            <p:cNvPr id="1314" name="Google Shape;1314;p45"/>
            <p:cNvSpPr/>
            <p:nvPr/>
          </p:nvSpPr>
          <p:spPr>
            <a:xfrm>
              <a:off x="6982074" y="1434944"/>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5"/>
            <p:cNvSpPr/>
            <p:nvPr/>
          </p:nvSpPr>
          <p:spPr>
            <a:xfrm>
              <a:off x="6937601" y="1394136"/>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45"/>
          <p:cNvGrpSpPr/>
          <p:nvPr/>
        </p:nvGrpSpPr>
        <p:grpSpPr>
          <a:xfrm>
            <a:off x="4273721" y="3179438"/>
            <a:ext cx="634273" cy="630607"/>
            <a:chOff x="6937601" y="2859127"/>
            <a:chExt cx="634273" cy="630607"/>
          </a:xfrm>
        </p:grpSpPr>
        <p:sp>
          <p:nvSpPr>
            <p:cNvPr id="1317" name="Google Shape;1317;p45"/>
            <p:cNvSpPr/>
            <p:nvPr/>
          </p:nvSpPr>
          <p:spPr>
            <a:xfrm>
              <a:off x="6982074" y="2899935"/>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5"/>
            <p:cNvSpPr/>
            <p:nvPr/>
          </p:nvSpPr>
          <p:spPr>
            <a:xfrm>
              <a:off x="6937601" y="2859127"/>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45"/>
          <p:cNvGrpSpPr/>
          <p:nvPr/>
        </p:nvGrpSpPr>
        <p:grpSpPr>
          <a:xfrm>
            <a:off x="1589881" y="1339147"/>
            <a:ext cx="634273" cy="630607"/>
            <a:chOff x="6937601" y="1394136"/>
            <a:chExt cx="634273" cy="630607"/>
          </a:xfrm>
        </p:grpSpPr>
        <p:sp>
          <p:nvSpPr>
            <p:cNvPr id="1320" name="Google Shape;1320;p45"/>
            <p:cNvSpPr/>
            <p:nvPr/>
          </p:nvSpPr>
          <p:spPr>
            <a:xfrm>
              <a:off x="6982074" y="1434944"/>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6937601" y="1394136"/>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5"/>
          <p:cNvGrpSpPr/>
          <p:nvPr/>
        </p:nvGrpSpPr>
        <p:grpSpPr>
          <a:xfrm>
            <a:off x="1589881" y="3179438"/>
            <a:ext cx="634273" cy="630607"/>
            <a:chOff x="6937601" y="2859127"/>
            <a:chExt cx="634273" cy="630607"/>
          </a:xfrm>
        </p:grpSpPr>
        <p:sp>
          <p:nvSpPr>
            <p:cNvPr id="1323" name="Google Shape;1323;p45"/>
            <p:cNvSpPr/>
            <p:nvPr/>
          </p:nvSpPr>
          <p:spPr>
            <a:xfrm>
              <a:off x="6982074" y="2899935"/>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5"/>
            <p:cNvSpPr/>
            <p:nvPr/>
          </p:nvSpPr>
          <p:spPr>
            <a:xfrm>
              <a:off x="6937601" y="2859127"/>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45"/>
          <p:cNvGrpSpPr/>
          <p:nvPr/>
        </p:nvGrpSpPr>
        <p:grpSpPr>
          <a:xfrm>
            <a:off x="7066375" y="1446913"/>
            <a:ext cx="383250" cy="368625"/>
            <a:chOff x="6884125" y="2071550"/>
            <a:chExt cx="383250" cy="368625"/>
          </a:xfrm>
        </p:grpSpPr>
        <p:sp>
          <p:nvSpPr>
            <p:cNvPr id="1326" name="Google Shape;1326;p45"/>
            <p:cNvSpPr/>
            <p:nvPr/>
          </p:nvSpPr>
          <p:spPr>
            <a:xfrm>
              <a:off x="6884125" y="2137900"/>
              <a:ext cx="317550" cy="302275"/>
            </a:xfrm>
            <a:custGeom>
              <a:rect b="b" l="l" r="r" t="t"/>
              <a:pathLst>
                <a:path extrusionOk="0" h="12091" w="12702">
                  <a:moveTo>
                    <a:pt x="6038" y="439"/>
                  </a:moveTo>
                  <a:cubicBezTo>
                    <a:pt x="7499" y="439"/>
                    <a:pt x="8933" y="1010"/>
                    <a:pt x="10009" y="2086"/>
                  </a:cubicBezTo>
                  <a:cubicBezTo>
                    <a:pt x="12192" y="4269"/>
                    <a:pt x="12192" y="7822"/>
                    <a:pt x="10009" y="10015"/>
                  </a:cubicBezTo>
                  <a:cubicBezTo>
                    <a:pt x="8934" y="11083"/>
                    <a:pt x="7501" y="11652"/>
                    <a:pt x="6041" y="11652"/>
                  </a:cubicBezTo>
                  <a:cubicBezTo>
                    <a:pt x="5318" y="11652"/>
                    <a:pt x="4589" y="11512"/>
                    <a:pt x="3894" y="11224"/>
                  </a:cubicBezTo>
                  <a:cubicBezTo>
                    <a:pt x="1805" y="10355"/>
                    <a:pt x="435" y="8313"/>
                    <a:pt x="435" y="6045"/>
                  </a:cubicBezTo>
                  <a:cubicBezTo>
                    <a:pt x="435" y="3777"/>
                    <a:pt x="1805" y="1736"/>
                    <a:pt x="3894" y="866"/>
                  </a:cubicBezTo>
                  <a:cubicBezTo>
                    <a:pt x="4588" y="579"/>
                    <a:pt x="5316" y="439"/>
                    <a:pt x="6038" y="439"/>
                  </a:cubicBezTo>
                  <a:close/>
                  <a:moveTo>
                    <a:pt x="6042" y="0"/>
                  </a:moveTo>
                  <a:cubicBezTo>
                    <a:pt x="5264" y="0"/>
                    <a:pt x="4480" y="151"/>
                    <a:pt x="3733" y="460"/>
                  </a:cubicBezTo>
                  <a:cubicBezTo>
                    <a:pt x="1475" y="1405"/>
                    <a:pt x="0" y="3607"/>
                    <a:pt x="0" y="6045"/>
                  </a:cubicBezTo>
                  <a:cubicBezTo>
                    <a:pt x="0" y="8493"/>
                    <a:pt x="1475" y="10695"/>
                    <a:pt x="3733" y="11631"/>
                  </a:cubicBezTo>
                  <a:cubicBezTo>
                    <a:pt x="4481" y="11940"/>
                    <a:pt x="5266" y="12091"/>
                    <a:pt x="6044" y="12091"/>
                  </a:cubicBezTo>
                  <a:cubicBezTo>
                    <a:pt x="7617" y="12091"/>
                    <a:pt x="9163" y="11477"/>
                    <a:pt x="10320" y="10326"/>
                  </a:cubicBezTo>
                  <a:cubicBezTo>
                    <a:pt x="12702" y="7973"/>
                    <a:pt x="12702" y="4127"/>
                    <a:pt x="10320" y="1774"/>
                  </a:cubicBezTo>
                  <a:cubicBezTo>
                    <a:pt x="9163" y="616"/>
                    <a:pt x="7616" y="0"/>
                    <a:pt x="60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6889075" y="2166500"/>
              <a:ext cx="268675" cy="245000"/>
            </a:xfrm>
            <a:custGeom>
              <a:rect b="b" l="l" r="r" t="t"/>
              <a:pathLst>
                <a:path extrusionOk="0" h="9800" w="10747">
                  <a:moveTo>
                    <a:pt x="5853" y="0"/>
                  </a:moveTo>
                  <a:cubicBezTo>
                    <a:pt x="3345" y="0"/>
                    <a:pt x="1222" y="1908"/>
                    <a:pt x="984" y="4438"/>
                  </a:cubicBezTo>
                  <a:cubicBezTo>
                    <a:pt x="728" y="7037"/>
                    <a:pt x="2562" y="9371"/>
                    <a:pt x="5151" y="9750"/>
                  </a:cubicBezTo>
                  <a:cubicBezTo>
                    <a:pt x="5385" y="9783"/>
                    <a:pt x="5618" y="9799"/>
                    <a:pt x="5848" y="9799"/>
                  </a:cubicBezTo>
                  <a:cubicBezTo>
                    <a:pt x="8156" y="9799"/>
                    <a:pt x="10206" y="8166"/>
                    <a:pt x="10661" y="5837"/>
                  </a:cubicBezTo>
                  <a:cubicBezTo>
                    <a:pt x="10688" y="5670"/>
                    <a:pt x="10561" y="5570"/>
                    <a:pt x="10436" y="5570"/>
                  </a:cubicBezTo>
                  <a:cubicBezTo>
                    <a:pt x="10343" y="5570"/>
                    <a:pt x="10251" y="5626"/>
                    <a:pt x="10226" y="5752"/>
                  </a:cubicBezTo>
                  <a:cubicBezTo>
                    <a:pt x="9896" y="7444"/>
                    <a:pt x="8620" y="8795"/>
                    <a:pt x="6938" y="9220"/>
                  </a:cubicBezTo>
                  <a:cubicBezTo>
                    <a:pt x="6573" y="9313"/>
                    <a:pt x="6203" y="9358"/>
                    <a:pt x="5837" y="9358"/>
                  </a:cubicBezTo>
                  <a:cubicBezTo>
                    <a:pt x="4526" y="9358"/>
                    <a:pt x="3258" y="8778"/>
                    <a:pt x="2401" y="7737"/>
                  </a:cubicBezTo>
                  <a:cubicBezTo>
                    <a:pt x="1" y="4826"/>
                    <a:pt x="2070" y="431"/>
                    <a:pt x="5841" y="431"/>
                  </a:cubicBezTo>
                  <a:lnTo>
                    <a:pt x="5841" y="441"/>
                  </a:lnTo>
                  <a:cubicBezTo>
                    <a:pt x="8308" y="441"/>
                    <a:pt x="10302" y="2435"/>
                    <a:pt x="10302" y="4901"/>
                  </a:cubicBezTo>
                  <a:cubicBezTo>
                    <a:pt x="10302" y="5048"/>
                    <a:pt x="10413" y="5121"/>
                    <a:pt x="10524" y="5121"/>
                  </a:cubicBezTo>
                  <a:cubicBezTo>
                    <a:pt x="10635" y="5121"/>
                    <a:pt x="10746" y="5048"/>
                    <a:pt x="10746" y="4901"/>
                  </a:cubicBezTo>
                  <a:cubicBezTo>
                    <a:pt x="10746" y="2284"/>
                    <a:pt x="8695" y="138"/>
                    <a:pt x="6087" y="6"/>
                  </a:cubicBezTo>
                  <a:cubicBezTo>
                    <a:pt x="6009" y="2"/>
                    <a:pt x="5931" y="0"/>
                    <a:pt x="5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6981000" y="2071550"/>
              <a:ext cx="286375" cy="269675"/>
            </a:xfrm>
            <a:custGeom>
              <a:rect b="b" l="l" r="r" t="t"/>
              <a:pathLst>
                <a:path extrusionOk="0" h="10787" w="11455">
                  <a:moveTo>
                    <a:pt x="4816" y="0"/>
                  </a:moveTo>
                  <a:cubicBezTo>
                    <a:pt x="3270" y="0"/>
                    <a:pt x="1725" y="591"/>
                    <a:pt x="548" y="1772"/>
                  </a:cubicBezTo>
                  <a:cubicBezTo>
                    <a:pt x="397" y="1914"/>
                    <a:pt x="265" y="2065"/>
                    <a:pt x="132" y="2226"/>
                  </a:cubicBezTo>
                  <a:cubicBezTo>
                    <a:pt x="0" y="2392"/>
                    <a:pt x="149" y="2585"/>
                    <a:pt x="309" y="2585"/>
                  </a:cubicBezTo>
                  <a:cubicBezTo>
                    <a:pt x="366" y="2585"/>
                    <a:pt x="425" y="2560"/>
                    <a:pt x="473" y="2500"/>
                  </a:cubicBezTo>
                  <a:cubicBezTo>
                    <a:pt x="595" y="2358"/>
                    <a:pt x="718" y="2216"/>
                    <a:pt x="851" y="2084"/>
                  </a:cubicBezTo>
                  <a:cubicBezTo>
                    <a:pt x="1947" y="988"/>
                    <a:pt x="3383" y="440"/>
                    <a:pt x="4819" y="440"/>
                  </a:cubicBezTo>
                  <a:cubicBezTo>
                    <a:pt x="6254" y="440"/>
                    <a:pt x="7688" y="988"/>
                    <a:pt x="8780" y="2084"/>
                  </a:cubicBezTo>
                  <a:cubicBezTo>
                    <a:pt x="10972" y="4276"/>
                    <a:pt x="10972" y="7820"/>
                    <a:pt x="8780" y="10013"/>
                  </a:cubicBezTo>
                  <a:cubicBezTo>
                    <a:pt x="8647" y="10145"/>
                    <a:pt x="8506" y="10268"/>
                    <a:pt x="8364" y="10391"/>
                  </a:cubicBezTo>
                  <a:cubicBezTo>
                    <a:pt x="8184" y="10541"/>
                    <a:pt x="8325" y="10787"/>
                    <a:pt x="8505" y="10787"/>
                  </a:cubicBezTo>
                  <a:cubicBezTo>
                    <a:pt x="8552" y="10787"/>
                    <a:pt x="8601" y="10770"/>
                    <a:pt x="8647" y="10731"/>
                  </a:cubicBezTo>
                  <a:cubicBezTo>
                    <a:pt x="8799" y="10608"/>
                    <a:pt x="8950" y="10467"/>
                    <a:pt x="9092" y="10325"/>
                  </a:cubicBezTo>
                  <a:cubicBezTo>
                    <a:pt x="11454" y="7962"/>
                    <a:pt x="11454" y="4135"/>
                    <a:pt x="9092" y="1772"/>
                  </a:cubicBezTo>
                  <a:cubicBezTo>
                    <a:pt x="7910" y="591"/>
                    <a:pt x="6363" y="0"/>
                    <a:pt x="48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7086275" y="2100200"/>
              <a:ext cx="157025" cy="190975"/>
            </a:xfrm>
            <a:custGeom>
              <a:rect b="b" l="l" r="r" t="t"/>
              <a:pathLst>
                <a:path extrusionOk="0" h="7639" w="6281">
                  <a:moveTo>
                    <a:pt x="625" y="0"/>
                  </a:moveTo>
                  <a:cubicBezTo>
                    <a:pt x="513" y="0"/>
                    <a:pt x="401" y="4"/>
                    <a:pt x="288" y="12"/>
                  </a:cubicBezTo>
                  <a:cubicBezTo>
                    <a:pt x="1" y="30"/>
                    <a:pt x="22" y="447"/>
                    <a:pt x="298" y="447"/>
                  </a:cubicBezTo>
                  <a:cubicBezTo>
                    <a:pt x="304" y="447"/>
                    <a:pt x="310" y="447"/>
                    <a:pt x="316" y="446"/>
                  </a:cubicBezTo>
                  <a:cubicBezTo>
                    <a:pt x="419" y="440"/>
                    <a:pt x="522" y="437"/>
                    <a:pt x="623" y="437"/>
                  </a:cubicBezTo>
                  <a:cubicBezTo>
                    <a:pt x="4095" y="437"/>
                    <a:pt x="6281" y="4305"/>
                    <a:pt x="4380" y="7298"/>
                  </a:cubicBezTo>
                  <a:cubicBezTo>
                    <a:pt x="4267" y="7471"/>
                    <a:pt x="4415" y="7638"/>
                    <a:pt x="4568" y="7638"/>
                  </a:cubicBezTo>
                  <a:cubicBezTo>
                    <a:pt x="4634" y="7638"/>
                    <a:pt x="4700" y="7608"/>
                    <a:pt x="4748" y="7534"/>
                  </a:cubicBezTo>
                  <a:cubicBezTo>
                    <a:pt x="5344" y="6599"/>
                    <a:pt x="5599" y="5493"/>
                    <a:pt x="5485" y="4397"/>
                  </a:cubicBezTo>
                  <a:cubicBezTo>
                    <a:pt x="5223" y="1883"/>
                    <a:pt x="3109" y="0"/>
                    <a:pt x="6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7030475" y="2102700"/>
              <a:ext cx="52125" cy="26900"/>
            </a:xfrm>
            <a:custGeom>
              <a:rect b="b" l="l" r="r" t="t"/>
              <a:pathLst>
                <a:path extrusionOk="0" h="1076" w="2085">
                  <a:moveTo>
                    <a:pt x="1850" y="0"/>
                  </a:moveTo>
                  <a:cubicBezTo>
                    <a:pt x="1834" y="0"/>
                    <a:pt x="1817" y="2"/>
                    <a:pt x="1801" y="6"/>
                  </a:cubicBezTo>
                  <a:cubicBezTo>
                    <a:pt x="1234" y="129"/>
                    <a:pt x="696" y="356"/>
                    <a:pt x="204" y="668"/>
                  </a:cubicBezTo>
                  <a:cubicBezTo>
                    <a:pt x="0" y="793"/>
                    <a:pt x="128" y="1075"/>
                    <a:pt x="319" y="1075"/>
                  </a:cubicBezTo>
                  <a:cubicBezTo>
                    <a:pt x="357" y="1075"/>
                    <a:pt x="399" y="1064"/>
                    <a:pt x="440" y="1036"/>
                  </a:cubicBezTo>
                  <a:cubicBezTo>
                    <a:pt x="885" y="753"/>
                    <a:pt x="1376" y="545"/>
                    <a:pt x="1886" y="441"/>
                  </a:cubicBezTo>
                  <a:cubicBezTo>
                    <a:pt x="2009" y="413"/>
                    <a:pt x="2085" y="299"/>
                    <a:pt x="2056" y="176"/>
                  </a:cubicBezTo>
                  <a:cubicBezTo>
                    <a:pt x="2040" y="71"/>
                    <a:pt x="1947" y="0"/>
                    <a:pt x="1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6991850" y="2224525"/>
              <a:ext cx="84850" cy="129250"/>
            </a:xfrm>
            <a:custGeom>
              <a:rect b="b" l="l" r="r" t="t"/>
              <a:pathLst>
                <a:path extrusionOk="0" h="5170" w="3394">
                  <a:moveTo>
                    <a:pt x="2125" y="0"/>
                  </a:moveTo>
                  <a:cubicBezTo>
                    <a:pt x="2120" y="0"/>
                    <a:pt x="2114" y="0"/>
                    <a:pt x="2108" y="0"/>
                  </a:cubicBezTo>
                  <a:cubicBezTo>
                    <a:pt x="1409" y="0"/>
                    <a:pt x="832" y="567"/>
                    <a:pt x="832" y="1276"/>
                  </a:cubicBezTo>
                  <a:lnTo>
                    <a:pt x="832" y="2628"/>
                  </a:lnTo>
                  <a:lnTo>
                    <a:pt x="294" y="2628"/>
                  </a:lnTo>
                  <a:cubicBezTo>
                    <a:pt x="1" y="2628"/>
                    <a:pt x="1" y="3072"/>
                    <a:pt x="294" y="3072"/>
                  </a:cubicBezTo>
                  <a:lnTo>
                    <a:pt x="832" y="3072"/>
                  </a:lnTo>
                  <a:lnTo>
                    <a:pt x="832" y="4726"/>
                  </a:lnTo>
                  <a:lnTo>
                    <a:pt x="294" y="4726"/>
                  </a:lnTo>
                  <a:cubicBezTo>
                    <a:pt x="1" y="4726"/>
                    <a:pt x="1" y="5170"/>
                    <a:pt x="294" y="5170"/>
                  </a:cubicBezTo>
                  <a:lnTo>
                    <a:pt x="2893" y="5170"/>
                  </a:lnTo>
                  <a:cubicBezTo>
                    <a:pt x="3186" y="5170"/>
                    <a:pt x="3186" y="4726"/>
                    <a:pt x="2893" y="4726"/>
                  </a:cubicBezTo>
                  <a:lnTo>
                    <a:pt x="1277" y="4726"/>
                  </a:lnTo>
                  <a:lnTo>
                    <a:pt x="1277" y="3072"/>
                  </a:lnTo>
                  <a:lnTo>
                    <a:pt x="2316" y="3072"/>
                  </a:lnTo>
                  <a:cubicBezTo>
                    <a:pt x="2609" y="3072"/>
                    <a:pt x="2609" y="2628"/>
                    <a:pt x="2316" y="2628"/>
                  </a:cubicBezTo>
                  <a:lnTo>
                    <a:pt x="1277" y="2628"/>
                  </a:lnTo>
                  <a:lnTo>
                    <a:pt x="1277" y="1276"/>
                  </a:lnTo>
                  <a:cubicBezTo>
                    <a:pt x="1277" y="813"/>
                    <a:pt x="1655" y="445"/>
                    <a:pt x="2118" y="445"/>
                  </a:cubicBezTo>
                  <a:cubicBezTo>
                    <a:pt x="2571" y="445"/>
                    <a:pt x="2949" y="813"/>
                    <a:pt x="2949" y="1276"/>
                  </a:cubicBezTo>
                  <a:lnTo>
                    <a:pt x="2949" y="1909"/>
                  </a:lnTo>
                  <a:cubicBezTo>
                    <a:pt x="2949" y="2056"/>
                    <a:pt x="3060" y="2129"/>
                    <a:pt x="3171" y="2129"/>
                  </a:cubicBezTo>
                  <a:cubicBezTo>
                    <a:pt x="3283" y="2129"/>
                    <a:pt x="3394" y="2056"/>
                    <a:pt x="3394" y="1909"/>
                  </a:cubicBezTo>
                  <a:lnTo>
                    <a:pt x="3394" y="1276"/>
                  </a:lnTo>
                  <a:cubicBezTo>
                    <a:pt x="3394" y="573"/>
                    <a:pt x="2826" y="0"/>
                    <a:pt x="21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45"/>
          <p:cNvGrpSpPr/>
          <p:nvPr/>
        </p:nvGrpSpPr>
        <p:grpSpPr>
          <a:xfrm>
            <a:off x="1704237" y="3389238"/>
            <a:ext cx="368600" cy="211025"/>
            <a:chOff x="1958675" y="3304950"/>
            <a:chExt cx="368600" cy="211025"/>
          </a:xfrm>
        </p:grpSpPr>
        <p:sp>
          <p:nvSpPr>
            <p:cNvPr id="1333" name="Google Shape;1333;p45"/>
            <p:cNvSpPr/>
            <p:nvPr/>
          </p:nvSpPr>
          <p:spPr>
            <a:xfrm>
              <a:off x="1958675" y="3304950"/>
              <a:ext cx="368600" cy="211025"/>
            </a:xfrm>
            <a:custGeom>
              <a:rect b="b" l="l" r="r" t="t"/>
              <a:pathLst>
                <a:path extrusionOk="0" h="8441" w="14744">
                  <a:moveTo>
                    <a:pt x="13505" y="426"/>
                  </a:moveTo>
                  <a:cubicBezTo>
                    <a:pt x="13950" y="426"/>
                    <a:pt x="14299" y="785"/>
                    <a:pt x="14309" y="1230"/>
                  </a:cubicBezTo>
                  <a:lnTo>
                    <a:pt x="14309" y="7202"/>
                  </a:lnTo>
                  <a:cubicBezTo>
                    <a:pt x="14299" y="7647"/>
                    <a:pt x="13950" y="7996"/>
                    <a:pt x="13505" y="7996"/>
                  </a:cubicBezTo>
                  <a:lnTo>
                    <a:pt x="1239" y="7996"/>
                  </a:lnTo>
                  <a:cubicBezTo>
                    <a:pt x="794" y="7996"/>
                    <a:pt x="435" y="7647"/>
                    <a:pt x="435" y="7202"/>
                  </a:cubicBezTo>
                  <a:lnTo>
                    <a:pt x="435" y="1230"/>
                  </a:lnTo>
                  <a:cubicBezTo>
                    <a:pt x="435" y="785"/>
                    <a:pt x="794" y="426"/>
                    <a:pt x="1239" y="426"/>
                  </a:cubicBezTo>
                  <a:close/>
                  <a:moveTo>
                    <a:pt x="13522" y="1"/>
                  </a:moveTo>
                  <a:cubicBezTo>
                    <a:pt x="13517" y="1"/>
                    <a:pt x="13511" y="1"/>
                    <a:pt x="13505" y="1"/>
                  </a:cubicBezTo>
                  <a:lnTo>
                    <a:pt x="1239" y="1"/>
                  </a:lnTo>
                  <a:cubicBezTo>
                    <a:pt x="549" y="1"/>
                    <a:pt x="0" y="549"/>
                    <a:pt x="0" y="1230"/>
                  </a:cubicBezTo>
                  <a:lnTo>
                    <a:pt x="0" y="7202"/>
                  </a:lnTo>
                  <a:cubicBezTo>
                    <a:pt x="0" y="7883"/>
                    <a:pt x="549" y="8440"/>
                    <a:pt x="1239" y="8440"/>
                  </a:cubicBezTo>
                  <a:lnTo>
                    <a:pt x="13505" y="8440"/>
                  </a:lnTo>
                  <a:cubicBezTo>
                    <a:pt x="14186" y="8440"/>
                    <a:pt x="14743" y="7883"/>
                    <a:pt x="14743" y="7202"/>
                  </a:cubicBezTo>
                  <a:lnTo>
                    <a:pt x="14743" y="1230"/>
                  </a:lnTo>
                  <a:cubicBezTo>
                    <a:pt x="14743" y="555"/>
                    <a:pt x="14195" y="1"/>
                    <a:pt x="135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5"/>
            <p:cNvSpPr/>
            <p:nvPr/>
          </p:nvSpPr>
          <p:spPr>
            <a:xfrm>
              <a:off x="1984425" y="3330725"/>
              <a:ext cx="317100" cy="159500"/>
            </a:xfrm>
            <a:custGeom>
              <a:rect b="b" l="l" r="r" t="t"/>
              <a:pathLst>
                <a:path extrusionOk="0" h="6380" w="12684">
                  <a:moveTo>
                    <a:pt x="10651" y="435"/>
                  </a:moveTo>
                  <a:cubicBezTo>
                    <a:pt x="10457" y="1287"/>
                    <a:pt x="11115" y="2057"/>
                    <a:pt x="11938" y="2057"/>
                  </a:cubicBezTo>
                  <a:cubicBezTo>
                    <a:pt x="12036" y="2057"/>
                    <a:pt x="12137" y="2046"/>
                    <a:pt x="12239" y="2023"/>
                  </a:cubicBezTo>
                  <a:lnTo>
                    <a:pt x="12239" y="4347"/>
                  </a:lnTo>
                  <a:lnTo>
                    <a:pt x="12239" y="4357"/>
                  </a:lnTo>
                  <a:cubicBezTo>
                    <a:pt x="12133" y="4332"/>
                    <a:pt x="12029" y="4320"/>
                    <a:pt x="11927" y="4320"/>
                  </a:cubicBezTo>
                  <a:cubicBezTo>
                    <a:pt x="11109" y="4320"/>
                    <a:pt x="10458" y="5086"/>
                    <a:pt x="10651" y="5935"/>
                  </a:cubicBezTo>
                  <a:lnTo>
                    <a:pt x="2032" y="5935"/>
                  </a:lnTo>
                  <a:cubicBezTo>
                    <a:pt x="2227" y="5083"/>
                    <a:pt x="1569" y="4313"/>
                    <a:pt x="746" y="4313"/>
                  </a:cubicBezTo>
                  <a:cubicBezTo>
                    <a:pt x="648" y="4313"/>
                    <a:pt x="547" y="4324"/>
                    <a:pt x="445" y="4347"/>
                  </a:cubicBezTo>
                  <a:lnTo>
                    <a:pt x="445" y="2023"/>
                  </a:lnTo>
                  <a:cubicBezTo>
                    <a:pt x="547" y="2046"/>
                    <a:pt x="648" y="2057"/>
                    <a:pt x="746" y="2057"/>
                  </a:cubicBezTo>
                  <a:cubicBezTo>
                    <a:pt x="1569" y="2057"/>
                    <a:pt x="2227" y="1287"/>
                    <a:pt x="2032" y="435"/>
                  </a:cubicBezTo>
                  <a:close/>
                  <a:moveTo>
                    <a:pt x="1711" y="0"/>
                  </a:moveTo>
                  <a:cubicBezTo>
                    <a:pt x="1550" y="0"/>
                    <a:pt x="1447" y="180"/>
                    <a:pt x="1522" y="321"/>
                  </a:cubicBezTo>
                  <a:cubicBezTo>
                    <a:pt x="1588" y="444"/>
                    <a:pt x="1626" y="595"/>
                    <a:pt x="1626" y="737"/>
                  </a:cubicBezTo>
                  <a:cubicBezTo>
                    <a:pt x="1626" y="1219"/>
                    <a:pt x="1229" y="1616"/>
                    <a:pt x="738" y="1616"/>
                  </a:cubicBezTo>
                  <a:cubicBezTo>
                    <a:pt x="596" y="1616"/>
                    <a:pt x="454" y="1588"/>
                    <a:pt x="322" y="1522"/>
                  </a:cubicBezTo>
                  <a:cubicBezTo>
                    <a:pt x="289" y="1502"/>
                    <a:pt x="253" y="1493"/>
                    <a:pt x="218" y="1493"/>
                  </a:cubicBezTo>
                  <a:cubicBezTo>
                    <a:pt x="106" y="1493"/>
                    <a:pt x="1" y="1588"/>
                    <a:pt x="1" y="1711"/>
                  </a:cubicBezTo>
                  <a:lnTo>
                    <a:pt x="1" y="4669"/>
                  </a:lnTo>
                  <a:cubicBezTo>
                    <a:pt x="1" y="4793"/>
                    <a:pt x="108" y="4883"/>
                    <a:pt x="221" y="4883"/>
                  </a:cubicBezTo>
                  <a:cubicBezTo>
                    <a:pt x="255" y="4883"/>
                    <a:pt x="290" y="4875"/>
                    <a:pt x="322" y="4858"/>
                  </a:cubicBezTo>
                  <a:cubicBezTo>
                    <a:pt x="454" y="4792"/>
                    <a:pt x="596" y="4754"/>
                    <a:pt x="738" y="4754"/>
                  </a:cubicBezTo>
                  <a:cubicBezTo>
                    <a:pt x="1229" y="4754"/>
                    <a:pt x="1626" y="5151"/>
                    <a:pt x="1626" y="5642"/>
                  </a:cubicBezTo>
                  <a:cubicBezTo>
                    <a:pt x="1626" y="5784"/>
                    <a:pt x="1588" y="5926"/>
                    <a:pt x="1522" y="6058"/>
                  </a:cubicBezTo>
                  <a:cubicBezTo>
                    <a:pt x="1447" y="6200"/>
                    <a:pt x="1550" y="6379"/>
                    <a:pt x="1711" y="6379"/>
                  </a:cubicBezTo>
                  <a:lnTo>
                    <a:pt x="10963" y="6379"/>
                  </a:lnTo>
                  <a:cubicBezTo>
                    <a:pt x="11133" y="6379"/>
                    <a:pt x="11237" y="6200"/>
                    <a:pt x="11162" y="6058"/>
                  </a:cubicBezTo>
                  <a:cubicBezTo>
                    <a:pt x="11096" y="5926"/>
                    <a:pt x="11058" y="5784"/>
                    <a:pt x="11058" y="5642"/>
                  </a:cubicBezTo>
                  <a:cubicBezTo>
                    <a:pt x="11058" y="5151"/>
                    <a:pt x="11455" y="4754"/>
                    <a:pt x="11946" y="4754"/>
                  </a:cubicBezTo>
                  <a:cubicBezTo>
                    <a:pt x="12088" y="4754"/>
                    <a:pt x="12230" y="4792"/>
                    <a:pt x="12353" y="4858"/>
                  </a:cubicBezTo>
                  <a:cubicBezTo>
                    <a:pt x="12387" y="4875"/>
                    <a:pt x="12422" y="4883"/>
                    <a:pt x="12456" y="4883"/>
                  </a:cubicBezTo>
                  <a:cubicBezTo>
                    <a:pt x="12572" y="4883"/>
                    <a:pt x="12674" y="4791"/>
                    <a:pt x="12674" y="4659"/>
                  </a:cubicBezTo>
                  <a:lnTo>
                    <a:pt x="12674" y="1711"/>
                  </a:lnTo>
                  <a:cubicBezTo>
                    <a:pt x="12683" y="1635"/>
                    <a:pt x="12636" y="1559"/>
                    <a:pt x="12570" y="1522"/>
                  </a:cubicBezTo>
                  <a:cubicBezTo>
                    <a:pt x="12537" y="1503"/>
                    <a:pt x="12499" y="1493"/>
                    <a:pt x="12461" y="1493"/>
                  </a:cubicBezTo>
                  <a:cubicBezTo>
                    <a:pt x="12423" y="1493"/>
                    <a:pt x="12386" y="1503"/>
                    <a:pt x="12353" y="1522"/>
                  </a:cubicBezTo>
                  <a:cubicBezTo>
                    <a:pt x="12230" y="1588"/>
                    <a:pt x="12088" y="1616"/>
                    <a:pt x="11946" y="1616"/>
                  </a:cubicBezTo>
                  <a:cubicBezTo>
                    <a:pt x="11455" y="1616"/>
                    <a:pt x="11058" y="1219"/>
                    <a:pt x="11058" y="737"/>
                  </a:cubicBezTo>
                  <a:cubicBezTo>
                    <a:pt x="11058" y="595"/>
                    <a:pt x="11096" y="444"/>
                    <a:pt x="11162" y="321"/>
                  </a:cubicBezTo>
                  <a:cubicBezTo>
                    <a:pt x="11237" y="180"/>
                    <a:pt x="11133" y="0"/>
                    <a:pt x="10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2076650" y="3354350"/>
              <a:ext cx="127050" cy="112075"/>
            </a:xfrm>
            <a:custGeom>
              <a:rect b="b" l="l" r="r" t="t"/>
              <a:pathLst>
                <a:path extrusionOk="0" h="4483" w="5082">
                  <a:moveTo>
                    <a:pt x="2653" y="0"/>
                  </a:moveTo>
                  <a:cubicBezTo>
                    <a:pt x="2020" y="0"/>
                    <a:pt x="1424" y="274"/>
                    <a:pt x="999" y="737"/>
                  </a:cubicBezTo>
                  <a:cubicBezTo>
                    <a:pt x="850" y="901"/>
                    <a:pt x="994" y="1107"/>
                    <a:pt x="1160" y="1107"/>
                  </a:cubicBezTo>
                  <a:cubicBezTo>
                    <a:pt x="1214" y="1107"/>
                    <a:pt x="1271" y="1084"/>
                    <a:pt x="1320" y="1030"/>
                  </a:cubicBezTo>
                  <a:cubicBezTo>
                    <a:pt x="1669" y="644"/>
                    <a:pt x="2155" y="447"/>
                    <a:pt x="2645" y="447"/>
                  </a:cubicBezTo>
                  <a:cubicBezTo>
                    <a:pt x="3018" y="447"/>
                    <a:pt x="3393" y="561"/>
                    <a:pt x="3711" y="794"/>
                  </a:cubicBezTo>
                  <a:cubicBezTo>
                    <a:pt x="4449" y="1342"/>
                    <a:pt x="4657" y="2353"/>
                    <a:pt x="4184" y="3147"/>
                  </a:cubicBezTo>
                  <a:cubicBezTo>
                    <a:pt x="3854" y="3707"/>
                    <a:pt x="3254" y="4026"/>
                    <a:pt x="2636" y="4026"/>
                  </a:cubicBezTo>
                  <a:cubicBezTo>
                    <a:pt x="2387" y="4026"/>
                    <a:pt x="2136" y="3974"/>
                    <a:pt x="1897" y="3865"/>
                  </a:cubicBezTo>
                  <a:cubicBezTo>
                    <a:pt x="1065" y="3478"/>
                    <a:pt x="659" y="2523"/>
                    <a:pt x="952" y="1654"/>
                  </a:cubicBezTo>
                  <a:cubicBezTo>
                    <a:pt x="1011" y="1484"/>
                    <a:pt x="872" y="1364"/>
                    <a:pt x="736" y="1364"/>
                  </a:cubicBezTo>
                  <a:cubicBezTo>
                    <a:pt x="654" y="1364"/>
                    <a:pt x="572" y="1409"/>
                    <a:pt x="536" y="1512"/>
                  </a:cubicBezTo>
                  <a:cubicBezTo>
                    <a:pt x="1" y="3089"/>
                    <a:pt x="1253" y="4483"/>
                    <a:pt x="2663" y="4483"/>
                  </a:cubicBezTo>
                  <a:cubicBezTo>
                    <a:pt x="3095" y="4483"/>
                    <a:pt x="3542" y="4352"/>
                    <a:pt x="3957" y="4054"/>
                  </a:cubicBezTo>
                  <a:cubicBezTo>
                    <a:pt x="4742" y="3487"/>
                    <a:pt x="5082" y="2476"/>
                    <a:pt x="4779" y="1559"/>
                  </a:cubicBezTo>
                  <a:cubicBezTo>
                    <a:pt x="4486" y="633"/>
                    <a:pt x="3626" y="0"/>
                    <a:pt x="26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5"/>
            <p:cNvSpPr/>
            <p:nvPr/>
          </p:nvSpPr>
          <p:spPr>
            <a:xfrm>
              <a:off x="2212200" y="3394025"/>
              <a:ext cx="56000" cy="10900"/>
            </a:xfrm>
            <a:custGeom>
              <a:rect b="b" l="l" r="r" t="t"/>
              <a:pathLst>
                <a:path extrusionOk="0" h="436" w="2240">
                  <a:moveTo>
                    <a:pt x="293" y="1"/>
                  </a:moveTo>
                  <a:cubicBezTo>
                    <a:pt x="0" y="1"/>
                    <a:pt x="0" y="436"/>
                    <a:pt x="293" y="436"/>
                  </a:cubicBezTo>
                  <a:lnTo>
                    <a:pt x="1947" y="436"/>
                  </a:lnTo>
                  <a:cubicBezTo>
                    <a:pt x="2240" y="436"/>
                    <a:pt x="2240" y="1"/>
                    <a:pt x="19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2212200" y="3415525"/>
              <a:ext cx="40650" cy="11150"/>
            </a:xfrm>
            <a:custGeom>
              <a:rect b="b" l="l" r="r" t="t"/>
              <a:pathLst>
                <a:path extrusionOk="0" h="446" w="1626">
                  <a:moveTo>
                    <a:pt x="293" y="1"/>
                  </a:moveTo>
                  <a:cubicBezTo>
                    <a:pt x="0" y="1"/>
                    <a:pt x="0" y="445"/>
                    <a:pt x="293" y="445"/>
                  </a:cubicBezTo>
                  <a:lnTo>
                    <a:pt x="1333" y="445"/>
                  </a:lnTo>
                  <a:cubicBezTo>
                    <a:pt x="1626" y="445"/>
                    <a:pt x="1626" y="1"/>
                    <a:pt x="1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5"/>
            <p:cNvSpPr/>
            <p:nvPr/>
          </p:nvSpPr>
          <p:spPr>
            <a:xfrm>
              <a:off x="2017500" y="3394025"/>
              <a:ext cx="56025" cy="10900"/>
            </a:xfrm>
            <a:custGeom>
              <a:rect b="b" l="l" r="r" t="t"/>
              <a:pathLst>
                <a:path extrusionOk="0" h="436" w="2241">
                  <a:moveTo>
                    <a:pt x="294" y="1"/>
                  </a:moveTo>
                  <a:cubicBezTo>
                    <a:pt x="1" y="1"/>
                    <a:pt x="1" y="436"/>
                    <a:pt x="294" y="436"/>
                  </a:cubicBezTo>
                  <a:lnTo>
                    <a:pt x="1948" y="436"/>
                  </a:lnTo>
                  <a:cubicBezTo>
                    <a:pt x="2240" y="436"/>
                    <a:pt x="2240" y="1"/>
                    <a:pt x="19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5"/>
            <p:cNvSpPr/>
            <p:nvPr/>
          </p:nvSpPr>
          <p:spPr>
            <a:xfrm>
              <a:off x="2033100" y="3415525"/>
              <a:ext cx="40425" cy="11150"/>
            </a:xfrm>
            <a:custGeom>
              <a:rect b="b" l="l" r="r" t="t"/>
              <a:pathLst>
                <a:path extrusionOk="0" h="446" w="1617">
                  <a:moveTo>
                    <a:pt x="293" y="1"/>
                  </a:moveTo>
                  <a:cubicBezTo>
                    <a:pt x="0" y="1"/>
                    <a:pt x="0" y="445"/>
                    <a:pt x="293" y="445"/>
                  </a:cubicBezTo>
                  <a:lnTo>
                    <a:pt x="1324" y="445"/>
                  </a:lnTo>
                  <a:cubicBezTo>
                    <a:pt x="1616" y="445"/>
                    <a:pt x="1616" y="1"/>
                    <a:pt x="1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5"/>
            <p:cNvSpPr/>
            <p:nvPr/>
          </p:nvSpPr>
          <p:spPr>
            <a:xfrm>
              <a:off x="1996225" y="3465825"/>
              <a:ext cx="12550" cy="10950"/>
            </a:xfrm>
            <a:custGeom>
              <a:rect b="b" l="l" r="r" t="t"/>
              <a:pathLst>
                <a:path extrusionOk="0" h="438" w="502">
                  <a:moveTo>
                    <a:pt x="267" y="1"/>
                  </a:moveTo>
                  <a:cubicBezTo>
                    <a:pt x="124" y="1"/>
                    <a:pt x="1" y="150"/>
                    <a:pt x="67" y="304"/>
                  </a:cubicBezTo>
                  <a:cubicBezTo>
                    <a:pt x="106" y="394"/>
                    <a:pt x="186" y="438"/>
                    <a:pt x="266" y="438"/>
                  </a:cubicBezTo>
                  <a:cubicBezTo>
                    <a:pt x="361" y="438"/>
                    <a:pt x="457" y="376"/>
                    <a:pt x="483" y="257"/>
                  </a:cubicBezTo>
                  <a:cubicBezTo>
                    <a:pt x="502" y="172"/>
                    <a:pt x="464" y="87"/>
                    <a:pt x="389" y="40"/>
                  </a:cubicBezTo>
                  <a:cubicBezTo>
                    <a:pt x="349" y="13"/>
                    <a:pt x="307" y="1"/>
                    <a:pt x="2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5"/>
            <p:cNvSpPr/>
            <p:nvPr/>
          </p:nvSpPr>
          <p:spPr>
            <a:xfrm>
              <a:off x="1995975" y="3343825"/>
              <a:ext cx="12575" cy="11125"/>
            </a:xfrm>
            <a:custGeom>
              <a:rect b="b" l="l" r="r" t="t"/>
              <a:pathLst>
                <a:path extrusionOk="0" h="445" w="503">
                  <a:moveTo>
                    <a:pt x="279" y="1"/>
                  </a:moveTo>
                  <a:cubicBezTo>
                    <a:pt x="122" y="1"/>
                    <a:pt x="1" y="170"/>
                    <a:pt x="87" y="327"/>
                  </a:cubicBezTo>
                  <a:cubicBezTo>
                    <a:pt x="127" y="407"/>
                    <a:pt x="201" y="445"/>
                    <a:pt x="276" y="445"/>
                  </a:cubicBezTo>
                  <a:cubicBezTo>
                    <a:pt x="376" y="445"/>
                    <a:pt x="477" y="376"/>
                    <a:pt x="493" y="251"/>
                  </a:cubicBezTo>
                  <a:cubicBezTo>
                    <a:pt x="503" y="157"/>
                    <a:pt x="455" y="71"/>
                    <a:pt x="380" y="24"/>
                  </a:cubicBezTo>
                  <a:cubicBezTo>
                    <a:pt x="346" y="8"/>
                    <a:pt x="311"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5"/>
            <p:cNvSpPr/>
            <p:nvPr/>
          </p:nvSpPr>
          <p:spPr>
            <a:xfrm>
              <a:off x="2275000" y="3465700"/>
              <a:ext cx="12575" cy="10975"/>
            </a:xfrm>
            <a:custGeom>
              <a:rect b="b" l="l" r="r" t="t"/>
              <a:pathLst>
                <a:path extrusionOk="0" h="439" w="503">
                  <a:moveTo>
                    <a:pt x="265" y="1"/>
                  </a:moveTo>
                  <a:cubicBezTo>
                    <a:pt x="123" y="1"/>
                    <a:pt x="1" y="150"/>
                    <a:pt x="68" y="300"/>
                  </a:cubicBezTo>
                  <a:cubicBezTo>
                    <a:pt x="104" y="393"/>
                    <a:pt x="185" y="439"/>
                    <a:pt x="268" y="439"/>
                  </a:cubicBezTo>
                  <a:cubicBezTo>
                    <a:pt x="360" y="439"/>
                    <a:pt x="454" y="381"/>
                    <a:pt x="484" y="271"/>
                  </a:cubicBezTo>
                  <a:cubicBezTo>
                    <a:pt x="503" y="186"/>
                    <a:pt x="465" y="92"/>
                    <a:pt x="380" y="35"/>
                  </a:cubicBezTo>
                  <a:cubicBezTo>
                    <a:pt x="342" y="11"/>
                    <a:pt x="303" y="1"/>
                    <a:pt x="2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5"/>
            <p:cNvSpPr/>
            <p:nvPr/>
          </p:nvSpPr>
          <p:spPr>
            <a:xfrm>
              <a:off x="2274800" y="3343850"/>
              <a:ext cx="12550" cy="10950"/>
            </a:xfrm>
            <a:custGeom>
              <a:rect b="b" l="l" r="r" t="t"/>
              <a:pathLst>
                <a:path extrusionOk="0" h="438" w="502">
                  <a:moveTo>
                    <a:pt x="271" y="0"/>
                  </a:moveTo>
                  <a:cubicBezTo>
                    <a:pt x="125" y="0"/>
                    <a:pt x="0" y="164"/>
                    <a:pt x="76" y="316"/>
                  </a:cubicBezTo>
                  <a:cubicBezTo>
                    <a:pt x="117" y="399"/>
                    <a:pt x="196" y="438"/>
                    <a:pt x="275" y="438"/>
                  </a:cubicBezTo>
                  <a:cubicBezTo>
                    <a:pt x="376" y="438"/>
                    <a:pt x="476" y="373"/>
                    <a:pt x="492" y="250"/>
                  </a:cubicBezTo>
                  <a:cubicBezTo>
                    <a:pt x="501" y="165"/>
                    <a:pt x="464" y="70"/>
                    <a:pt x="378" y="33"/>
                  </a:cubicBezTo>
                  <a:cubicBezTo>
                    <a:pt x="343" y="10"/>
                    <a:pt x="306" y="0"/>
                    <a:pt x="2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4" name="Google Shape;1344;p45"/>
          <p:cNvGrpSpPr/>
          <p:nvPr/>
        </p:nvGrpSpPr>
        <p:grpSpPr>
          <a:xfrm>
            <a:off x="4387965" y="3346825"/>
            <a:ext cx="368825" cy="295850"/>
            <a:chOff x="4422700" y="3862300"/>
            <a:chExt cx="368825" cy="295850"/>
          </a:xfrm>
        </p:grpSpPr>
        <p:sp>
          <p:nvSpPr>
            <p:cNvPr id="1345" name="Google Shape;1345;p45"/>
            <p:cNvSpPr/>
            <p:nvPr/>
          </p:nvSpPr>
          <p:spPr>
            <a:xfrm>
              <a:off x="4516250" y="3862300"/>
              <a:ext cx="275275" cy="188800"/>
            </a:xfrm>
            <a:custGeom>
              <a:rect b="b" l="l" r="r" t="t"/>
              <a:pathLst>
                <a:path extrusionOk="0" h="7552" w="11011">
                  <a:moveTo>
                    <a:pt x="9924" y="445"/>
                  </a:moveTo>
                  <a:cubicBezTo>
                    <a:pt x="10274" y="445"/>
                    <a:pt x="10567" y="738"/>
                    <a:pt x="10567" y="1097"/>
                  </a:cubicBezTo>
                  <a:lnTo>
                    <a:pt x="10567" y="1390"/>
                  </a:lnTo>
                  <a:lnTo>
                    <a:pt x="2288" y="1390"/>
                  </a:lnTo>
                  <a:cubicBezTo>
                    <a:pt x="1995" y="1390"/>
                    <a:pt x="1995" y="1825"/>
                    <a:pt x="2288" y="1825"/>
                  </a:cubicBezTo>
                  <a:lnTo>
                    <a:pt x="10567" y="1825"/>
                  </a:lnTo>
                  <a:lnTo>
                    <a:pt x="10567" y="2770"/>
                  </a:lnTo>
                  <a:lnTo>
                    <a:pt x="436" y="2770"/>
                  </a:lnTo>
                  <a:lnTo>
                    <a:pt x="436" y="1825"/>
                  </a:lnTo>
                  <a:lnTo>
                    <a:pt x="1711" y="1825"/>
                  </a:lnTo>
                  <a:cubicBezTo>
                    <a:pt x="1995" y="1825"/>
                    <a:pt x="1995" y="1390"/>
                    <a:pt x="1711" y="1390"/>
                  </a:cubicBezTo>
                  <a:lnTo>
                    <a:pt x="436" y="1390"/>
                  </a:lnTo>
                  <a:lnTo>
                    <a:pt x="436" y="1097"/>
                  </a:lnTo>
                  <a:cubicBezTo>
                    <a:pt x="436" y="738"/>
                    <a:pt x="729" y="445"/>
                    <a:pt x="1088" y="445"/>
                  </a:cubicBezTo>
                  <a:close/>
                  <a:moveTo>
                    <a:pt x="1078" y="1"/>
                  </a:moveTo>
                  <a:cubicBezTo>
                    <a:pt x="483" y="1"/>
                    <a:pt x="1" y="492"/>
                    <a:pt x="1" y="1088"/>
                  </a:cubicBezTo>
                  <a:lnTo>
                    <a:pt x="1" y="3554"/>
                  </a:lnTo>
                  <a:cubicBezTo>
                    <a:pt x="1" y="3701"/>
                    <a:pt x="109" y="3774"/>
                    <a:pt x="218" y="3774"/>
                  </a:cubicBezTo>
                  <a:cubicBezTo>
                    <a:pt x="327" y="3774"/>
                    <a:pt x="436" y="3701"/>
                    <a:pt x="436" y="3554"/>
                  </a:cubicBezTo>
                  <a:lnTo>
                    <a:pt x="436" y="3214"/>
                  </a:lnTo>
                  <a:lnTo>
                    <a:pt x="10567" y="3214"/>
                  </a:lnTo>
                  <a:lnTo>
                    <a:pt x="10567" y="6465"/>
                  </a:lnTo>
                  <a:cubicBezTo>
                    <a:pt x="10567" y="6824"/>
                    <a:pt x="10274" y="7117"/>
                    <a:pt x="9924" y="7117"/>
                  </a:cubicBezTo>
                  <a:lnTo>
                    <a:pt x="7911" y="7117"/>
                  </a:lnTo>
                  <a:cubicBezTo>
                    <a:pt x="7618" y="7117"/>
                    <a:pt x="7618" y="7552"/>
                    <a:pt x="7911" y="7552"/>
                  </a:cubicBezTo>
                  <a:lnTo>
                    <a:pt x="9924" y="7552"/>
                  </a:lnTo>
                  <a:cubicBezTo>
                    <a:pt x="10519" y="7552"/>
                    <a:pt x="11001" y="7070"/>
                    <a:pt x="11001" y="6465"/>
                  </a:cubicBezTo>
                  <a:lnTo>
                    <a:pt x="11001" y="1097"/>
                  </a:lnTo>
                  <a:cubicBezTo>
                    <a:pt x="11011" y="492"/>
                    <a:pt x="10519" y="1"/>
                    <a:pt x="99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5"/>
            <p:cNvSpPr/>
            <p:nvPr/>
          </p:nvSpPr>
          <p:spPr>
            <a:xfrm>
              <a:off x="4422700" y="3969350"/>
              <a:ext cx="275275" cy="188800"/>
            </a:xfrm>
            <a:custGeom>
              <a:rect b="b" l="l" r="r" t="t"/>
              <a:pathLst>
                <a:path extrusionOk="0" h="7552" w="11011">
                  <a:moveTo>
                    <a:pt x="1087" y="0"/>
                  </a:moveTo>
                  <a:cubicBezTo>
                    <a:pt x="492" y="0"/>
                    <a:pt x="0" y="482"/>
                    <a:pt x="0" y="1087"/>
                  </a:cubicBezTo>
                  <a:lnTo>
                    <a:pt x="0" y="6464"/>
                  </a:lnTo>
                  <a:cubicBezTo>
                    <a:pt x="0" y="7060"/>
                    <a:pt x="492" y="7551"/>
                    <a:pt x="1087" y="7551"/>
                  </a:cubicBezTo>
                  <a:lnTo>
                    <a:pt x="8166" y="7551"/>
                  </a:lnTo>
                  <a:cubicBezTo>
                    <a:pt x="8459" y="7551"/>
                    <a:pt x="8459" y="7107"/>
                    <a:pt x="8166" y="7107"/>
                  </a:cubicBezTo>
                  <a:lnTo>
                    <a:pt x="1087" y="7107"/>
                  </a:lnTo>
                  <a:cubicBezTo>
                    <a:pt x="728" y="7107"/>
                    <a:pt x="445" y="6823"/>
                    <a:pt x="445" y="6464"/>
                  </a:cubicBezTo>
                  <a:lnTo>
                    <a:pt x="445" y="1087"/>
                  </a:lnTo>
                  <a:cubicBezTo>
                    <a:pt x="445" y="728"/>
                    <a:pt x="728" y="444"/>
                    <a:pt x="1087" y="444"/>
                  </a:cubicBezTo>
                  <a:lnTo>
                    <a:pt x="9924" y="444"/>
                  </a:lnTo>
                  <a:cubicBezTo>
                    <a:pt x="10283" y="444"/>
                    <a:pt x="10576" y="728"/>
                    <a:pt x="10576" y="1087"/>
                  </a:cubicBezTo>
                  <a:lnTo>
                    <a:pt x="10576" y="6464"/>
                  </a:lnTo>
                  <a:cubicBezTo>
                    <a:pt x="10576" y="6823"/>
                    <a:pt x="10283" y="7116"/>
                    <a:pt x="9924" y="7116"/>
                  </a:cubicBezTo>
                  <a:lnTo>
                    <a:pt x="8893" y="7116"/>
                  </a:lnTo>
                  <a:cubicBezTo>
                    <a:pt x="8600" y="7116"/>
                    <a:pt x="8600" y="7551"/>
                    <a:pt x="8893" y="7551"/>
                  </a:cubicBezTo>
                  <a:lnTo>
                    <a:pt x="9924" y="7551"/>
                  </a:lnTo>
                  <a:cubicBezTo>
                    <a:pt x="10528" y="7551"/>
                    <a:pt x="11010" y="7069"/>
                    <a:pt x="11010" y="6474"/>
                  </a:cubicBezTo>
                  <a:lnTo>
                    <a:pt x="11010" y="1087"/>
                  </a:lnTo>
                  <a:cubicBezTo>
                    <a:pt x="11010" y="492"/>
                    <a:pt x="10528" y="0"/>
                    <a:pt x="9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5"/>
            <p:cNvSpPr/>
            <p:nvPr/>
          </p:nvSpPr>
          <p:spPr>
            <a:xfrm>
              <a:off x="4449150" y="4058400"/>
              <a:ext cx="11125" cy="21125"/>
            </a:xfrm>
            <a:custGeom>
              <a:rect b="b" l="l" r="r" t="t"/>
              <a:pathLst>
                <a:path extrusionOk="0" h="845" w="445">
                  <a:moveTo>
                    <a:pt x="234" y="0"/>
                  </a:moveTo>
                  <a:cubicBezTo>
                    <a:pt x="229" y="0"/>
                    <a:pt x="223" y="1"/>
                    <a:pt x="218" y="1"/>
                  </a:cubicBezTo>
                  <a:cubicBezTo>
                    <a:pt x="95" y="1"/>
                    <a:pt x="1" y="95"/>
                    <a:pt x="1" y="218"/>
                  </a:cubicBezTo>
                  <a:lnTo>
                    <a:pt x="1" y="625"/>
                  </a:lnTo>
                  <a:cubicBezTo>
                    <a:pt x="1" y="771"/>
                    <a:pt x="110" y="844"/>
                    <a:pt x="218" y="844"/>
                  </a:cubicBezTo>
                  <a:cubicBezTo>
                    <a:pt x="327" y="844"/>
                    <a:pt x="436" y="771"/>
                    <a:pt x="436" y="625"/>
                  </a:cubicBezTo>
                  <a:lnTo>
                    <a:pt x="436" y="218"/>
                  </a:lnTo>
                  <a:cubicBezTo>
                    <a:pt x="445" y="101"/>
                    <a:pt x="350" y="0"/>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5"/>
            <p:cNvSpPr/>
            <p:nvPr/>
          </p:nvSpPr>
          <p:spPr>
            <a:xfrm>
              <a:off x="4483425" y="4058400"/>
              <a:ext cx="10875" cy="21125"/>
            </a:xfrm>
            <a:custGeom>
              <a:rect b="b" l="l" r="r" t="t"/>
              <a:pathLst>
                <a:path extrusionOk="0" h="845" w="435">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5"/>
            <p:cNvSpPr/>
            <p:nvPr/>
          </p:nvSpPr>
          <p:spPr>
            <a:xfrm>
              <a:off x="4466175" y="4058400"/>
              <a:ext cx="11125" cy="21125"/>
            </a:xfrm>
            <a:custGeom>
              <a:rect b="b" l="l" r="r" t="t"/>
              <a:pathLst>
                <a:path extrusionOk="0" h="845" w="445">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5"/>
            <p:cNvSpPr/>
            <p:nvPr/>
          </p:nvSpPr>
          <p:spPr>
            <a:xfrm>
              <a:off x="4500425" y="4058400"/>
              <a:ext cx="11125" cy="21125"/>
            </a:xfrm>
            <a:custGeom>
              <a:rect b="b" l="l" r="r" t="t"/>
              <a:pathLst>
                <a:path extrusionOk="0" h="845" w="445">
                  <a:moveTo>
                    <a:pt x="234" y="0"/>
                  </a:moveTo>
                  <a:cubicBezTo>
                    <a:pt x="228"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49" y="0"/>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5"/>
            <p:cNvSpPr/>
            <p:nvPr/>
          </p:nvSpPr>
          <p:spPr>
            <a:xfrm>
              <a:off x="4609350" y="4058400"/>
              <a:ext cx="10900" cy="21125"/>
            </a:xfrm>
            <a:custGeom>
              <a:rect b="b" l="l" r="r" t="t"/>
              <a:pathLst>
                <a:path extrusionOk="0" h="845" w="436">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5"/>
            <p:cNvSpPr/>
            <p:nvPr/>
          </p:nvSpPr>
          <p:spPr>
            <a:xfrm>
              <a:off x="4643600" y="4058400"/>
              <a:ext cx="10900" cy="21125"/>
            </a:xfrm>
            <a:custGeom>
              <a:rect b="b" l="l" r="r" t="t"/>
              <a:pathLst>
                <a:path extrusionOk="0" h="845" w="436">
                  <a:moveTo>
                    <a:pt x="234"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5"/>
            <p:cNvSpPr/>
            <p:nvPr/>
          </p:nvSpPr>
          <p:spPr>
            <a:xfrm>
              <a:off x="4626350" y="4058400"/>
              <a:ext cx="11125" cy="21125"/>
            </a:xfrm>
            <a:custGeom>
              <a:rect b="b" l="l" r="r" t="t"/>
              <a:pathLst>
                <a:path extrusionOk="0" h="845" w="445">
                  <a:moveTo>
                    <a:pt x="234" y="0"/>
                  </a:moveTo>
                  <a:cubicBezTo>
                    <a:pt x="229"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50" y="0"/>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5"/>
            <p:cNvSpPr/>
            <p:nvPr/>
          </p:nvSpPr>
          <p:spPr>
            <a:xfrm>
              <a:off x="4660625" y="4058400"/>
              <a:ext cx="11125" cy="21125"/>
            </a:xfrm>
            <a:custGeom>
              <a:rect b="b" l="l" r="r" t="t"/>
              <a:pathLst>
                <a:path extrusionOk="0" h="845" w="445">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5"/>
            <p:cNvSpPr/>
            <p:nvPr/>
          </p:nvSpPr>
          <p:spPr>
            <a:xfrm>
              <a:off x="4529250" y="4058400"/>
              <a:ext cx="10900" cy="21125"/>
            </a:xfrm>
            <a:custGeom>
              <a:rect b="b" l="l" r="r" t="t"/>
              <a:pathLst>
                <a:path extrusionOk="0" h="845" w="436">
                  <a:moveTo>
                    <a:pt x="233"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5"/>
            <p:cNvSpPr/>
            <p:nvPr/>
          </p:nvSpPr>
          <p:spPr>
            <a:xfrm>
              <a:off x="4563275" y="4058400"/>
              <a:ext cx="11125" cy="21125"/>
            </a:xfrm>
            <a:custGeom>
              <a:rect b="b" l="l" r="r" t="t"/>
              <a:pathLst>
                <a:path extrusionOk="0" h="845" w="445">
                  <a:moveTo>
                    <a:pt x="242" y="0"/>
                  </a:moveTo>
                  <a:cubicBezTo>
                    <a:pt x="237" y="0"/>
                    <a:pt x="232" y="1"/>
                    <a:pt x="227" y="1"/>
                  </a:cubicBezTo>
                  <a:cubicBezTo>
                    <a:pt x="104" y="1"/>
                    <a:pt x="0" y="95"/>
                    <a:pt x="0" y="218"/>
                  </a:cubicBezTo>
                  <a:lnTo>
                    <a:pt x="0" y="625"/>
                  </a:lnTo>
                  <a:cubicBezTo>
                    <a:pt x="0" y="771"/>
                    <a:pt x="112" y="844"/>
                    <a:pt x="223" y="844"/>
                  </a:cubicBezTo>
                  <a:cubicBezTo>
                    <a:pt x="334" y="844"/>
                    <a:pt x="445" y="771"/>
                    <a:pt x="445" y="625"/>
                  </a:cubicBezTo>
                  <a:lnTo>
                    <a:pt x="445" y="218"/>
                  </a:lnTo>
                  <a:cubicBezTo>
                    <a:pt x="445" y="101"/>
                    <a:pt x="349"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a:off x="4546275" y="4058400"/>
              <a:ext cx="11125" cy="21125"/>
            </a:xfrm>
            <a:custGeom>
              <a:rect b="b" l="l" r="r" t="t"/>
              <a:pathLst>
                <a:path extrusionOk="0" h="845" w="445">
                  <a:moveTo>
                    <a:pt x="241" y="0"/>
                  </a:moveTo>
                  <a:cubicBezTo>
                    <a:pt x="236" y="0"/>
                    <a:pt x="232" y="1"/>
                    <a:pt x="227"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5"/>
            <p:cNvSpPr/>
            <p:nvPr/>
          </p:nvSpPr>
          <p:spPr>
            <a:xfrm>
              <a:off x="4580525" y="4058400"/>
              <a:ext cx="11125" cy="21350"/>
            </a:xfrm>
            <a:custGeom>
              <a:rect b="b" l="l" r="r" t="t"/>
              <a:pathLst>
                <a:path extrusionOk="0" h="854" w="445">
                  <a:moveTo>
                    <a:pt x="233" y="0"/>
                  </a:moveTo>
                  <a:cubicBezTo>
                    <a:pt x="228" y="0"/>
                    <a:pt x="223" y="1"/>
                    <a:pt x="218" y="1"/>
                  </a:cubicBezTo>
                  <a:cubicBezTo>
                    <a:pt x="104" y="1"/>
                    <a:pt x="0" y="95"/>
                    <a:pt x="10" y="218"/>
                  </a:cubicBezTo>
                  <a:lnTo>
                    <a:pt x="10" y="634"/>
                  </a:lnTo>
                  <a:cubicBezTo>
                    <a:pt x="10" y="781"/>
                    <a:pt x="119" y="854"/>
                    <a:pt x="227" y="854"/>
                  </a:cubicBezTo>
                  <a:cubicBezTo>
                    <a:pt x="336" y="854"/>
                    <a:pt x="445" y="781"/>
                    <a:pt x="445" y="634"/>
                  </a:cubicBezTo>
                  <a:lnTo>
                    <a:pt x="445" y="218"/>
                  </a:lnTo>
                  <a:cubicBezTo>
                    <a:pt x="445" y="101"/>
                    <a:pt x="34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5"/>
            <p:cNvSpPr/>
            <p:nvPr/>
          </p:nvSpPr>
          <p:spPr>
            <a:xfrm>
              <a:off x="4449150" y="3999825"/>
              <a:ext cx="61925" cy="44675"/>
            </a:xfrm>
            <a:custGeom>
              <a:rect b="b" l="l" r="r" t="t"/>
              <a:pathLst>
                <a:path extrusionOk="0" h="1787" w="2477">
                  <a:moveTo>
                    <a:pt x="1919" y="435"/>
                  </a:moveTo>
                  <a:cubicBezTo>
                    <a:pt x="1985" y="435"/>
                    <a:pt x="2033" y="492"/>
                    <a:pt x="2033" y="558"/>
                  </a:cubicBezTo>
                  <a:lnTo>
                    <a:pt x="2033" y="1229"/>
                  </a:lnTo>
                  <a:cubicBezTo>
                    <a:pt x="2033" y="1295"/>
                    <a:pt x="1985" y="1342"/>
                    <a:pt x="1919" y="1342"/>
                  </a:cubicBezTo>
                  <a:lnTo>
                    <a:pt x="558" y="1342"/>
                  </a:lnTo>
                  <a:cubicBezTo>
                    <a:pt x="492" y="1342"/>
                    <a:pt x="436" y="1295"/>
                    <a:pt x="436" y="1229"/>
                  </a:cubicBezTo>
                  <a:lnTo>
                    <a:pt x="436" y="558"/>
                  </a:lnTo>
                  <a:cubicBezTo>
                    <a:pt x="436" y="492"/>
                    <a:pt x="492" y="435"/>
                    <a:pt x="558" y="435"/>
                  </a:cubicBezTo>
                  <a:close/>
                  <a:moveTo>
                    <a:pt x="558" y="0"/>
                  </a:moveTo>
                  <a:cubicBezTo>
                    <a:pt x="247" y="0"/>
                    <a:pt x="1" y="255"/>
                    <a:pt x="1" y="558"/>
                  </a:cubicBezTo>
                  <a:lnTo>
                    <a:pt x="1" y="1229"/>
                  </a:lnTo>
                  <a:cubicBezTo>
                    <a:pt x="1" y="1531"/>
                    <a:pt x="247" y="1786"/>
                    <a:pt x="558" y="1786"/>
                  </a:cubicBezTo>
                  <a:lnTo>
                    <a:pt x="1919" y="1786"/>
                  </a:lnTo>
                  <a:cubicBezTo>
                    <a:pt x="2222" y="1786"/>
                    <a:pt x="2477" y="1531"/>
                    <a:pt x="2477" y="1229"/>
                  </a:cubicBezTo>
                  <a:lnTo>
                    <a:pt x="2477" y="558"/>
                  </a:lnTo>
                  <a:cubicBezTo>
                    <a:pt x="2467" y="246"/>
                    <a:pt x="2222" y="0"/>
                    <a:pt x="19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5"/>
            <p:cNvSpPr/>
            <p:nvPr/>
          </p:nvSpPr>
          <p:spPr>
            <a:xfrm>
              <a:off x="4447275" y="4110150"/>
              <a:ext cx="44425" cy="10900"/>
            </a:xfrm>
            <a:custGeom>
              <a:rect b="b" l="l" r="r" t="t"/>
              <a:pathLst>
                <a:path extrusionOk="0" h="436" w="1777">
                  <a:moveTo>
                    <a:pt x="293" y="1"/>
                  </a:moveTo>
                  <a:cubicBezTo>
                    <a:pt x="0" y="1"/>
                    <a:pt x="0" y="435"/>
                    <a:pt x="293" y="435"/>
                  </a:cubicBezTo>
                  <a:lnTo>
                    <a:pt x="1484" y="435"/>
                  </a:lnTo>
                  <a:cubicBezTo>
                    <a:pt x="1777" y="435"/>
                    <a:pt x="1777" y="1"/>
                    <a:pt x="14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5"/>
            <p:cNvSpPr/>
            <p:nvPr/>
          </p:nvSpPr>
          <p:spPr>
            <a:xfrm>
              <a:off x="4494525" y="4110150"/>
              <a:ext cx="62875" cy="10900"/>
            </a:xfrm>
            <a:custGeom>
              <a:rect b="b" l="l" r="r" t="t"/>
              <a:pathLst>
                <a:path extrusionOk="0" h="436" w="2515">
                  <a:moveTo>
                    <a:pt x="293" y="1"/>
                  </a:moveTo>
                  <a:cubicBezTo>
                    <a:pt x="0" y="1"/>
                    <a:pt x="0" y="435"/>
                    <a:pt x="293" y="435"/>
                  </a:cubicBezTo>
                  <a:lnTo>
                    <a:pt x="2221" y="435"/>
                  </a:lnTo>
                  <a:cubicBezTo>
                    <a:pt x="2514" y="435"/>
                    <a:pt x="2514" y="1"/>
                    <a:pt x="22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5"/>
            <p:cNvSpPr/>
            <p:nvPr/>
          </p:nvSpPr>
          <p:spPr>
            <a:xfrm>
              <a:off x="4584075" y="4020375"/>
              <a:ext cx="89325" cy="10900"/>
            </a:xfrm>
            <a:custGeom>
              <a:rect b="b" l="l" r="r" t="t"/>
              <a:pathLst>
                <a:path extrusionOk="0" h="436" w="3573">
                  <a:moveTo>
                    <a:pt x="293" y="0"/>
                  </a:moveTo>
                  <a:cubicBezTo>
                    <a:pt x="0" y="0"/>
                    <a:pt x="0" y="435"/>
                    <a:pt x="293" y="435"/>
                  </a:cubicBezTo>
                  <a:lnTo>
                    <a:pt x="3280" y="435"/>
                  </a:lnTo>
                  <a:cubicBezTo>
                    <a:pt x="3572" y="435"/>
                    <a:pt x="3572" y="0"/>
                    <a:pt x="3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5"/>
            <p:cNvSpPr/>
            <p:nvPr/>
          </p:nvSpPr>
          <p:spPr>
            <a:xfrm>
              <a:off x="4605575" y="3999350"/>
              <a:ext cx="67825" cy="10900"/>
            </a:xfrm>
            <a:custGeom>
              <a:rect b="b" l="l" r="r" t="t"/>
              <a:pathLst>
                <a:path extrusionOk="0" h="436" w="2713">
                  <a:moveTo>
                    <a:pt x="293" y="0"/>
                  </a:moveTo>
                  <a:cubicBezTo>
                    <a:pt x="0" y="0"/>
                    <a:pt x="0" y="435"/>
                    <a:pt x="293" y="435"/>
                  </a:cubicBezTo>
                  <a:lnTo>
                    <a:pt x="2420" y="435"/>
                  </a:lnTo>
                  <a:cubicBezTo>
                    <a:pt x="2712" y="435"/>
                    <a:pt x="2712" y="0"/>
                    <a:pt x="24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45"/>
          <p:cNvGrpSpPr/>
          <p:nvPr/>
        </p:nvGrpSpPr>
        <p:grpSpPr>
          <a:xfrm>
            <a:off x="4365877" y="1446950"/>
            <a:ext cx="413000" cy="368600"/>
            <a:chOff x="7475500" y="1518075"/>
            <a:chExt cx="413000" cy="368600"/>
          </a:xfrm>
        </p:grpSpPr>
        <p:sp>
          <p:nvSpPr>
            <p:cNvPr id="1365" name="Google Shape;1365;p45"/>
            <p:cNvSpPr/>
            <p:nvPr/>
          </p:nvSpPr>
          <p:spPr>
            <a:xfrm>
              <a:off x="7475500" y="1584550"/>
              <a:ext cx="346625" cy="302125"/>
            </a:xfrm>
            <a:custGeom>
              <a:rect b="b" l="l" r="r" t="t"/>
              <a:pathLst>
                <a:path extrusionOk="0" h="12085" w="13865">
                  <a:moveTo>
                    <a:pt x="7253" y="1"/>
                  </a:moveTo>
                  <a:cubicBezTo>
                    <a:pt x="5110" y="1"/>
                    <a:pt x="2995" y="1129"/>
                    <a:pt x="1890" y="3239"/>
                  </a:cubicBezTo>
                  <a:cubicBezTo>
                    <a:pt x="0" y="6849"/>
                    <a:pt x="2146" y="11253"/>
                    <a:pt x="6153" y="11990"/>
                  </a:cubicBezTo>
                  <a:cubicBezTo>
                    <a:pt x="6512" y="12057"/>
                    <a:pt x="6880" y="12085"/>
                    <a:pt x="7239" y="12085"/>
                  </a:cubicBezTo>
                  <a:cubicBezTo>
                    <a:pt x="8071" y="12085"/>
                    <a:pt x="8884" y="11915"/>
                    <a:pt x="9649" y="11584"/>
                  </a:cubicBezTo>
                  <a:cubicBezTo>
                    <a:pt x="9880" y="11485"/>
                    <a:pt x="9781" y="11164"/>
                    <a:pt x="9570" y="11164"/>
                  </a:cubicBezTo>
                  <a:cubicBezTo>
                    <a:pt x="9539" y="11164"/>
                    <a:pt x="9505" y="11171"/>
                    <a:pt x="9470" y="11187"/>
                  </a:cubicBezTo>
                  <a:cubicBezTo>
                    <a:pt x="8747" y="11501"/>
                    <a:pt x="7993" y="11650"/>
                    <a:pt x="7251" y="11650"/>
                  </a:cubicBezTo>
                  <a:cubicBezTo>
                    <a:pt x="5176" y="11650"/>
                    <a:pt x="3189" y="10487"/>
                    <a:pt x="2221" y="8503"/>
                  </a:cubicBezTo>
                  <a:cubicBezTo>
                    <a:pt x="917" y="5819"/>
                    <a:pt x="1957" y="2578"/>
                    <a:pt x="4584" y="1151"/>
                  </a:cubicBezTo>
                  <a:cubicBezTo>
                    <a:pt x="5428" y="695"/>
                    <a:pt x="6341" y="478"/>
                    <a:pt x="7242" y="478"/>
                  </a:cubicBezTo>
                  <a:cubicBezTo>
                    <a:pt x="9144" y="478"/>
                    <a:pt x="10995" y="1447"/>
                    <a:pt x="12040" y="3192"/>
                  </a:cubicBezTo>
                  <a:cubicBezTo>
                    <a:pt x="13571" y="5753"/>
                    <a:pt x="12815" y="9080"/>
                    <a:pt x="10320" y="10724"/>
                  </a:cubicBezTo>
                  <a:cubicBezTo>
                    <a:pt x="10117" y="10857"/>
                    <a:pt x="10250" y="11132"/>
                    <a:pt x="10441" y="11132"/>
                  </a:cubicBezTo>
                  <a:cubicBezTo>
                    <a:pt x="10481" y="11132"/>
                    <a:pt x="10524" y="11120"/>
                    <a:pt x="10566" y="11093"/>
                  </a:cubicBezTo>
                  <a:cubicBezTo>
                    <a:pt x="10897" y="10866"/>
                    <a:pt x="11218" y="10611"/>
                    <a:pt x="11511" y="10318"/>
                  </a:cubicBezTo>
                  <a:cubicBezTo>
                    <a:pt x="13864" y="7955"/>
                    <a:pt x="13864" y="4128"/>
                    <a:pt x="11511" y="1774"/>
                  </a:cubicBezTo>
                  <a:lnTo>
                    <a:pt x="11511" y="1765"/>
                  </a:lnTo>
                  <a:cubicBezTo>
                    <a:pt x="10313" y="571"/>
                    <a:pt x="8776" y="1"/>
                    <a:pt x="7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5"/>
            <p:cNvSpPr/>
            <p:nvPr/>
          </p:nvSpPr>
          <p:spPr>
            <a:xfrm>
              <a:off x="7534100" y="1613050"/>
              <a:ext cx="256600" cy="245025"/>
            </a:xfrm>
            <a:custGeom>
              <a:rect b="b" l="l" r="r" t="t"/>
              <a:pathLst>
                <a:path extrusionOk="0" h="9801" w="10264">
                  <a:moveTo>
                    <a:pt x="4892" y="436"/>
                  </a:moveTo>
                  <a:cubicBezTo>
                    <a:pt x="6050" y="436"/>
                    <a:pt x="7190" y="888"/>
                    <a:pt x="8043" y="1740"/>
                  </a:cubicBezTo>
                  <a:cubicBezTo>
                    <a:pt x="9791" y="3488"/>
                    <a:pt x="9791" y="6314"/>
                    <a:pt x="8043" y="8053"/>
                  </a:cubicBezTo>
                  <a:cubicBezTo>
                    <a:pt x="7188" y="8901"/>
                    <a:pt x="6045" y="9355"/>
                    <a:pt x="4884" y="9355"/>
                  </a:cubicBezTo>
                  <a:cubicBezTo>
                    <a:pt x="4311" y="9355"/>
                    <a:pt x="3734" y="9245"/>
                    <a:pt x="3185" y="9017"/>
                  </a:cubicBezTo>
                  <a:cubicBezTo>
                    <a:pt x="1522" y="8327"/>
                    <a:pt x="435" y="6702"/>
                    <a:pt x="435" y="4897"/>
                  </a:cubicBezTo>
                  <a:cubicBezTo>
                    <a:pt x="435" y="3091"/>
                    <a:pt x="1522" y="1466"/>
                    <a:pt x="3185" y="776"/>
                  </a:cubicBezTo>
                  <a:cubicBezTo>
                    <a:pt x="3737" y="547"/>
                    <a:pt x="4317" y="436"/>
                    <a:pt x="4892" y="436"/>
                  </a:cubicBezTo>
                  <a:close/>
                  <a:moveTo>
                    <a:pt x="4900" y="0"/>
                  </a:moveTo>
                  <a:cubicBezTo>
                    <a:pt x="4266" y="0"/>
                    <a:pt x="3625" y="124"/>
                    <a:pt x="3015" y="379"/>
                  </a:cubicBezTo>
                  <a:cubicBezTo>
                    <a:pt x="1191" y="1135"/>
                    <a:pt x="0" y="2921"/>
                    <a:pt x="0" y="4897"/>
                  </a:cubicBezTo>
                  <a:cubicBezTo>
                    <a:pt x="0" y="6881"/>
                    <a:pt x="1191" y="8667"/>
                    <a:pt x="3015" y="9423"/>
                  </a:cubicBezTo>
                  <a:cubicBezTo>
                    <a:pt x="3622" y="9677"/>
                    <a:pt x="4260" y="9800"/>
                    <a:pt x="4892" y="9800"/>
                  </a:cubicBezTo>
                  <a:cubicBezTo>
                    <a:pt x="6167" y="9800"/>
                    <a:pt x="7419" y="9300"/>
                    <a:pt x="8354" y="8365"/>
                  </a:cubicBezTo>
                  <a:cubicBezTo>
                    <a:pt x="10263" y="6446"/>
                    <a:pt x="10263" y="3347"/>
                    <a:pt x="8354" y="1438"/>
                  </a:cubicBezTo>
                  <a:cubicBezTo>
                    <a:pt x="7421" y="498"/>
                    <a:pt x="6173" y="0"/>
                    <a:pt x="49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5"/>
            <p:cNvSpPr/>
            <p:nvPr/>
          </p:nvSpPr>
          <p:spPr>
            <a:xfrm>
              <a:off x="7602175" y="1528775"/>
              <a:ext cx="72050" cy="54025"/>
            </a:xfrm>
            <a:custGeom>
              <a:rect b="b" l="l" r="r" t="t"/>
              <a:pathLst>
                <a:path extrusionOk="0" h="2161" w="2882">
                  <a:moveTo>
                    <a:pt x="2629" y="0"/>
                  </a:moveTo>
                  <a:cubicBezTo>
                    <a:pt x="2602" y="0"/>
                    <a:pt x="2575" y="6"/>
                    <a:pt x="2550" y="17"/>
                  </a:cubicBezTo>
                  <a:cubicBezTo>
                    <a:pt x="1794" y="320"/>
                    <a:pt x="1114" y="773"/>
                    <a:pt x="547" y="1350"/>
                  </a:cubicBezTo>
                  <a:cubicBezTo>
                    <a:pt x="405" y="1491"/>
                    <a:pt x="263" y="1643"/>
                    <a:pt x="141" y="1794"/>
                  </a:cubicBezTo>
                  <a:cubicBezTo>
                    <a:pt x="1" y="1962"/>
                    <a:pt x="151" y="2161"/>
                    <a:pt x="315" y="2161"/>
                  </a:cubicBezTo>
                  <a:cubicBezTo>
                    <a:pt x="372" y="2161"/>
                    <a:pt x="432" y="2136"/>
                    <a:pt x="481" y="2077"/>
                  </a:cubicBezTo>
                  <a:cubicBezTo>
                    <a:pt x="594" y="1926"/>
                    <a:pt x="727" y="1784"/>
                    <a:pt x="859" y="1652"/>
                  </a:cubicBezTo>
                  <a:cubicBezTo>
                    <a:pt x="1388" y="1123"/>
                    <a:pt x="2012" y="707"/>
                    <a:pt x="2711" y="424"/>
                  </a:cubicBezTo>
                  <a:cubicBezTo>
                    <a:pt x="2825" y="386"/>
                    <a:pt x="2881" y="253"/>
                    <a:pt x="2834" y="140"/>
                  </a:cubicBezTo>
                  <a:cubicBezTo>
                    <a:pt x="2798" y="54"/>
                    <a:pt x="2713" y="0"/>
                    <a:pt x="26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5"/>
            <p:cNvSpPr/>
            <p:nvPr/>
          </p:nvSpPr>
          <p:spPr>
            <a:xfrm>
              <a:off x="7683225" y="1518075"/>
              <a:ext cx="205275" cy="269575"/>
            </a:xfrm>
            <a:custGeom>
              <a:rect b="b" l="l" r="r" t="t"/>
              <a:pathLst>
                <a:path extrusionOk="0" h="10783" w="8211">
                  <a:moveTo>
                    <a:pt x="1572" y="1"/>
                  </a:moveTo>
                  <a:cubicBezTo>
                    <a:pt x="1140" y="1"/>
                    <a:pt x="704" y="48"/>
                    <a:pt x="272" y="143"/>
                  </a:cubicBezTo>
                  <a:cubicBezTo>
                    <a:pt x="0" y="204"/>
                    <a:pt x="63" y="584"/>
                    <a:pt x="308" y="584"/>
                  </a:cubicBezTo>
                  <a:cubicBezTo>
                    <a:pt x="327" y="584"/>
                    <a:pt x="346" y="582"/>
                    <a:pt x="367" y="577"/>
                  </a:cubicBezTo>
                  <a:cubicBezTo>
                    <a:pt x="773" y="488"/>
                    <a:pt x="1180" y="444"/>
                    <a:pt x="1583" y="444"/>
                  </a:cubicBezTo>
                  <a:cubicBezTo>
                    <a:pt x="3593" y="444"/>
                    <a:pt x="5491" y="1528"/>
                    <a:pt x="6491" y="3347"/>
                  </a:cubicBezTo>
                  <a:cubicBezTo>
                    <a:pt x="7691" y="5539"/>
                    <a:pt x="7304" y="8251"/>
                    <a:pt x="5536" y="10009"/>
                  </a:cubicBezTo>
                  <a:cubicBezTo>
                    <a:pt x="5404" y="10142"/>
                    <a:pt x="5272" y="10274"/>
                    <a:pt x="5121" y="10387"/>
                  </a:cubicBezTo>
                  <a:cubicBezTo>
                    <a:pt x="4941" y="10537"/>
                    <a:pt x="5082" y="10783"/>
                    <a:pt x="5262" y="10783"/>
                  </a:cubicBezTo>
                  <a:cubicBezTo>
                    <a:pt x="5308" y="10783"/>
                    <a:pt x="5357" y="10766"/>
                    <a:pt x="5404" y="10727"/>
                  </a:cubicBezTo>
                  <a:cubicBezTo>
                    <a:pt x="5555" y="10605"/>
                    <a:pt x="5707" y="10463"/>
                    <a:pt x="5848" y="10321"/>
                  </a:cubicBezTo>
                  <a:cubicBezTo>
                    <a:pt x="8211" y="7958"/>
                    <a:pt x="8211" y="4131"/>
                    <a:pt x="5848" y="1778"/>
                  </a:cubicBezTo>
                  <a:cubicBezTo>
                    <a:pt x="4705" y="627"/>
                    <a:pt x="3159" y="1"/>
                    <a:pt x="15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5"/>
            <p:cNvSpPr/>
            <p:nvPr/>
          </p:nvSpPr>
          <p:spPr>
            <a:xfrm>
              <a:off x="7651575" y="1546525"/>
              <a:ext cx="195825" cy="191225"/>
            </a:xfrm>
            <a:custGeom>
              <a:rect b="b" l="l" r="r" t="t"/>
              <a:pathLst>
                <a:path extrusionOk="0" h="7649" w="7833">
                  <a:moveTo>
                    <a:pt x="2828" y="1"/>
                  </a:moveTo>
                  <a:cubicBezTo>
                    <a:pt x="1944" y="1"/>
                    <a:pt x="1040" y="243"/>
                    <a:pt x="206" y="772"/>
                  </a:cubicBezTo>
                  <a:cubicBezTo>
                    <a:pt x="1" y="906"/>
                    <a:pt x="132" y="1186"/>
                    <a:pt x="324" y="1186"/>
                  </a:cubicBezTo>
                  <a:cubicBezTo>
                    <a:pt x="362" y="1186"/>
                    <a:pt x="402" y="1175"/>
                    <a:pt x="442" y="1150"/>
                  </a:cubicBezTo>
                  <a:cubicBezTo>
                    <a:pt x="1180" y="680"/>
                    <a:pt x="2013" y="451"/>
                    <a:pt x="2839" y="451"/>
                  </a:cubicBezTo>
                  <a:cubicBezTo>
                    <a:pt x="3992" y="451"/>
                    <a:pt x="5135" y="896"/>
                    <a:pt x="5999" y="1755"/>
                  </a:cubicBezTo>
                  <a:cubicBezTo>
                    <a:pt x="7473" y="3239"/>
                    <a:pt x="7729" y="5545"/>
                    <a:pt x="6604" y="7302"/>
                  </a:cubicBezTo>
                  <a:cubicBezTo>
                    <a:pt x="6499" y="7480"/>
                    <a:pt x="6645" y="7648"/>
                    <a:pt x="6798" y="7648"/>
                  </a:cubicBezTo>
                  <a:cubicBezTo>
                    <a:pt x="6865" y="7648"/>
                    <a:pt x="6933" y="7616"/>
                    <a:pt x="6982" y="7539"/>
                  </a:cubicBezTo>
                  <a:cubicBezTo>
                    <a:pt x="7568" y="6613"/>
                    <a:pt x="7833" y="5507"/>
                    <a:pt x="7719" y="4401"/>
                  </a:cubicBezTo>
                  <a:cubicBezTo>
                    <a:pt x="7443" y="1761"/>
                    <a:pt x="5212" y="1"/>
                    <a:pt x="28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5"/>
            <p:cNvSpPr/>
            <p:nvPr/>
          </p:nvSpPr>
          <p:spPr>
            <a:xfrm>
              <a:off x="7592675" y="1670950"/>
              <a:ext cx="105825" cy="129275"/>
            </a:xfrm>
            <a:custGeom>
              <a:rect b="b" l="l" r="r" t="t"/>
              <a:pathLst>
                <a:path extrusionOk="0" h="5171" w="4233">
                  <a:moveTo>
                    <a:pt x="2619" y="1"/>
                  </a:moveTo>
                  <a:cubicBezTo>
                    <a:pt x="1655" y="1"/>
                    <a:pt x="842" y="794"/>
                    <a:pt x="587" y="1872"/>
                  </a:cubicBezTo>
                  <a:lnTo>
                    <a:pt x="303" y="1872"/>
                  </a:lnTo>
                  <a:cubicBezTo>
                    <a:pt x="1" y="1872"/>
                    <a:pt x="1" y="2316"/>
                    <a:pt x="303" y="2316"/>
                  </a:cubicBezTo>
                  <a:lnTo>
                    <a:pt x="521" y="2316"/>
                  </a:lnTo>
                  <a:cubicBezTo>
                    <a:pt x="511" y="2401"/>
                    <a:pt x="511" y="2496"/>
                    <a:pt x="511" y="2581"/>
                  </a:cubicBezTo>
                  <a:cubicBezTo>
                    <a:pt x="511" y="2675"/>
                    <a:pt x="511" y="2770"/>
                    <a:pt x="521" y="2855"/>
                  </a:cubicBezTo>
                  <a:lnTo>
                    <a:pt x="303" y="2855"/>
                  </a:lnTo>
                  <a:cubicBezTo>
                    <a:pt x="1" y="2855"/>
                    <a:pt x="1" y="3299"/>
                    <a:pt x="303" y="3299"/>
                  </a:cubicBezTo>
                  <a:lnTo>
                    <a:pt x="587" y="3299"/>
                  </a:lnTo>
                  <a:cubicBezTo>
                    <a:pt x="842" y="4376"/>
                    <a:pt x="1655" y="5170"/>
                    <a:pt x="2619" y="5170"/>
                  </a:cubicBezTo>
                  <a:cubicBezTo>
                    <a:pt x="3195" y="5161"/>
                    <a:pt x="3743" y="4887"/>
                    <a:pt x="4102" y="4423"/>
                  </a:cubicBezTo>
                  <a:cubicBezTo>
                    <a:pt x="4178" y="4329"/>
                    <a:pt x="4159" y="4187"/>
                    <a:pt x="4065" y="4112"/>
                  </a:cubicBezTo>
                  <a:cubicBezTo>
                    <a:pt x="4023" y="4078"/>
                    <a:pt x="3971" y="4061"/>
                    <a:pt x="3921" y="4061"/>
                  </a:cubicBezTo>
                  <a:cubicBezTo>
                    <a:pt x="3857" y="4061"/>
                    <a:pt x="3795" y="4087"/>
                    <a:pt x="3753" y="4140"/>
                  </a:cubicBezTo>
                  <a:cubicBezTo>
                    <a:pt x="3479" y="4499"/>
                    <a:pt x="3063" y="4716"/>
                    <a:pt x="2609" y="4735"/>
                  </a:cubicBezTo>
                  <a:cubicBezTo>
                    <a:pt x="1881" y="4735"/>
                    <a:pt x="1267" y="4130"/>
                    <a:pt x="1040" y="3299"/>
                  </a:cubicBezTo>
                  <a:lnTo>
                    <a:pt x="2704" y="3299"/>
                  </a:lnTo>
                  <a:cubicBezTo>
                    <a:pt x="2997" y="3299"/>
                    <a:pt x="2997" y="2855"/>
                    <a:pt x="2704" y="2855"/>
                  </a:cubicBezTo>
                  <a:lnTo>
                    <a:pt x="965" y="2855"/>
                  </a:lnTo>
                  <a:cubicBezTo>
                    <a:pt x="955" y="2770"/>
                    <a:pt x="946" y="2675"/>
                    <a:pt x="946" y="2590"/>
                  </a:cubicBezTo>
                  <a:cubicBezTo>
                    <a:pt x="946" y="2496"/>
                    <a:pt x="946" y="2401"/>
                    <a:pt x="965" y="2316"/>
                  </a:cubicBezTo>
                  <a:lnTo>
                    <a:pt x="2704" y="2316"/>
                  </a:lnTo>
                  <a:cubicBezTo>
                    <a:pt x="2997" y="2316"/>
                    <a:pt x="2997" y="1872"/>
                    <a:pt x="2704" y="1872"/>
                  </a:cubicBezTo>
                  <a:lnTo>
                    <a:pt x="1040" y="1872"/>
                  </a:lnTo>
                  <a:cubicBezTo>
                    <a:pt x="1267" y="1040"/>
                    <a:pt x="1891" y="445"/>
                    <a:pt x="2609" y="445"/>
                  </a:cubicBezTo>
                  <a:cubicBezTo>
                    <a:pt x="3063" y="454"/>
                    <a:pt x="3488" y="672"/>
                    <a:pt x="3753" y="1031"/>
                  </a:cubicBezTo>
                  <a:cubicBezTo>
                    <a:pt x="3802" y="1090"/>
                    <a:pt x="3861" y="1114"/>
                    <a:pt x="3919" y="1114"/>
                  </a:cubicBezTo>
                  <a:cubicBezTo>
                    <a:pt x="4083" y="1114"/>
                    <a:pt x="4233" y="915"/>
                    <a:pt x="4093" y="747"/>
                  </a:cubicBezTo>
                  <a:cubicBezTo>
                    <a:pt x="3743" y="294"/>
                    <a:pt x="3195" y="10"/>
                    <a:pt x="26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45"/>
          <p:cNvGrpSpPr/>
          <p:nvPr/>
        </p:nvGrpSpPr>
        <p:grpSpPr>
          <a:xfrm>
            <a:off x="1692537" y="1447000"/>
            <a:ext cx="392000" cy="368550"/>
            <a:chOff x="1391150" y="1518200"/>
            <a:chExt cx="392000" cy="368550"/>
          </a:xfrm>
        </p:grpSpPr>
        <p:sp>
          <p:nvSpPr>
            <p:cNvPr id="1372" name="Google Shape;1372;p45"/>
            <p:cNvSpPr/>
            <p:nvPr/>
          </p:nvSpPr>
          <p:spPr>
            <a:xfrm>
              <a:off x="1391150" y="1584350"/>
              <a:ext cx="321825" cy="302400"/>
            </a:xfrm>
            <a:custGeom>
              <a:rect b="b" l="l" r="r" t="t"/>
              <a:pathLst>
                <a:path extrusionOk="0" h="12096" w="12873">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5"/>
            <p:cNvSpPr/>
            <p:nvPr/>
          </p:nvSpPr>
          <p:spPr>
            <a:xfrm>
              <a:off x="1428500" y="1612975"/>
              <a:ext cx="257075" cy="245100"/>
            </a:xfrm>
            <a:custGeom>
              <a:rect b="b" l="l" r="r" t="t"/>
              <a:pathLst>
                <a:path extrusionOk="0" h="9804" w="10283">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5"/>
            <p:cNvSpPr/>
            <p:nvPr/>
          </p:nvSpPr>
          <p:spPr>
            <a:xfrm>
              <a:off x="1496850" y="1518200"/>
              <a:ext cx="286300" cy="269175"/>
            </a:xfrm>
            <a:custGeom>
              <a:rect b="b" l="l" r="r" t="t"/>
              <a:pathLst>
                <a:path extrusionOk="0" h="10767" w="11452">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5"/>
            <p:cNvSpPr/>
            <p:nvPr/>
          </p:nvSpPr>
          <p:spPr>
            <a:xfrm>
              <a:off x="1708650" y="1631525"/>
              <a:ext cx="36225" cy="106075"/>
            </a:xfrm>
            <a:custGeom>
              <a:rect b="b" l="l" r="r" t="t"/>
              <a:pathLst>
                <a:path extrusionOk="0" h="4243" w="1449">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5"/>
            <p:cNvSpPr/>
            <p:nvPr/>
          </p:nvSpPr>
          <p:spPr>
            <a:xfrm>
              <a:off x="1546250" y="1546550"/>
              <a:ext cx="182200" cy="74450"/>
            </a:xfrm>
            <a:custGeom>
              <a:rect b="b" l="l" r="r" t="t"/>
              <a:pathLst>
                <a:path extrusionOk="0" h="2978" w="7288">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5"/>
            <p:cNvSpPr/>
            <p:nvPr/>
          </p:nvSpPr>
          <p:spPr>
            <a:xfrm>
              <a:off x="1511425" y="1661975"/>
              <a:ext cx="79175" cy="147050"/>
            </a:xfrm>
            <a:custGeom>
              <a:rect b="b" l="l" r="r" t="t"/>
              <a:pathLst>
                <a:path extrusionOk="0" h="5882" w="3167">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8" name="Google Shape;137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2" name="Shape 1382"/>
        <p:cNvGrpSpPr/>
        <p:nvPr/>
      </p:nvGrpSpPr>
      <p:grpSpPr>
        <a:xfrm>
          <a:off x="0" y="0"/>
          <a:ext cx="0" cy="0"/>
          <a:chOff x="0" y="0"/>
          <a:chExt cx="0" cy="0"/>
        </a:xfrm>
      </p:grpSpPr>
      <p:grpSp>
        <p:nvGrpSpPr>
          <p:cNvPr id="1383" name="Google Shape;1383;p46"/>
          <p:cNvGrpSpPr/>
          <p:nvPr/>
        </p:nvGrpSpPr>
        <p:grpSpPr>
          <a:xfrm>
            <a:off x="1211784" y="1483576"/>
            <a:ext cx="6753864" cy="2714769"/>
            <a:chOff x="1211784" y="1483576"/>
            <a:chExt cx="6753864" cy="2714769"/>
          </a:xfrm>
        </p:grpSpPr>
        <p:sp>
          <p:nvSpPr>
            <p:cNvPr id="1384" name="Google Shape;1384;p46"/>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386" name="Google Shape;1386;p46"/>
          <p:cNvGraphicFramePr/>
          <p:nvPr/>
        </p:nvGraphicFramePr>
        <p:xfrm>
          <a:off x="1527100" y="1696950"/>
          <a:ext cx="3000000" cy="3000000"/>
        </p:xfrm>
        <a:graphic>
          <a:graphicData uri="http://schemas.openxmlformats.org/drawingml/2006/table">
            <a:tbl>
              <a:tblPr>
                <a:noFill/>
                <a:tableStyleId>{2E1287B0-1A08-4E8D-9C76-4C053630A861}</a:tableStyleId>
              </a:tblPr>
              <a:tblGrid>
                <a:gridCol w="1441400"/>
                <a:gridCol w="2096650"/>
                <a:gridCol w="2551725"/>
              </a:tblGrid>
              <a:tr h="459150">
                <a:tc>
                  <a:txBody>
                    <a:bodyPr/>
                    <a:lstStyle/>
                    <a:p>
                      <a:pPr indent="0" lvl="0" marL="0" rtl="0" algn="l">
                        <a:spcBef>
                          <a:spcPts val="0"/>
                        </a:spcBef>
                        <a:spcAft>
                          <a:spcPts val="0"/>
                        </a:spcAft>
                        <a:buClr>
                          <a:schemeClr val="dk1"/>
                        </a:buClr>
                        <a:buSzPts val="1100"/>
                        <a:buFont typeface="Arial"/>
                        <a:buNone/>
                      </a:pPr>
                      <a:r>
                        <a:t/>
                      </a:r>
                      <a:endParaRPr sz="1200">
                        <a:solidFill>
                          <a:schemeClr val="accent3"/>
                        </a:solidFill>
                        <a:latin typeface="Staatliches"/>
                        <a:ea typeface="Staatliches"/>
                        <a:cs typeface="Staatliches"/>
                        <a:sym typeface="Staatliches"/>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b="1" lang="en" sz="1100">
                          <a:solidFill>
                            <a:schemeClr val="accent3"/>
                          </a:solidFill>
                          <a:latin typeface="Anaheim"/>
                          <a:ea typeface="Anaheim"/>
                          <a:cs typeface="Anaheim"/>
                          <a:sym typeface="Anaheim"/>
                        </a:rPr>
                        <a:t>Operating Lease</a:t>
                      </a:r>
                      <a:endParaRPr b="1"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b="1" lang="en" sz="1100">
                          <a:solidFill>
                            <a:schemeClr val="accent3"/>
                          </a:solidFill>
                          <a:latin typeface="Anaheim"/>
                          <a:ea typeface="Anaheim"/>
                          <a:cs typeface="Anaheim"/>
                          <a:sym typeface="Anaheim"/>
                        </a:rPr>
                        <a:t>Financial Lease</a:t>
                      </a:r>
                      <a:endParaRPr b="1"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r>
              <a:tr h="459150">
                <a:tc>
                  <a:txBody>
                    <a:bodyPr/>
                    <a:lstStyle/>
                    <a:p>
                      <a:pPr indent="0" lvl="0" marL="0" rtl="0" algn="l">
                        <a:spcBef>
                          <a:spcPts val="0"/>
                        </a:spcBef>
                        <a:spcAft>
                          <a:spcPts val="0"/>
                        </a:spcAft>
                        <a:buNone/>
                      </a:pPr>
                      <a:r>
                        <a:rPr lang="en" sz="1200">
                          <a:solidFill>
                            <a:schemeClr val="accent3"/>
                          </a:solidFill>
                          <a:latin typeface="Staatliches"/>
                          <a:ea typeface="Staatliches"/>
                          <a:cs typeface="Staatliches"/>
                          <a:sym typeface="Staatliches"/>
                        </a:rPr>
                        <a:t>ownership</a:t>
                      </a:r>
                      <a:endParaRPr sz="1200">
                        <a:solidFill>
                          <a:schemeClr val="accent3"/>
                        </a:solidFill>
                        <a:latin typeface="Staatliches"/>
                        <a:ea typeface="Staatliches"/>
                        <a:cs typeface="Staatliches"/>
                        <a:sym typeface="Staatliches"/>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With the lessor</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Transfer option at the end of the lease period is with the lessee</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r>
              <a:tr h="459150">
                <a:tc>
                  <a:txBody>
                    <a:bodyPr/>
                    <a:lstStyle/>
                    <a:p>
                      <a:pPr indent="0" lvl="0" marL="0" rtl="0" algn="l">
                        <a:spcBef>
                          <a:spcPts val="0"/>
                        </a:spcBef>
                        <a:spcAft>
                          <a:spcPts val="0"/>
                        </a:spcAft>
                        <a:buNone/>
                      </a:pPr>
                      <a:r>
                        <a:rPr lang="en" sz="1200">
                          <a:solidFill>
                            <a:schemeClr val="accent3"/>
                          </a:solidFill>
                          <a:latin typeface="Staatliches"/>
                          <a:ea typeface="Staatliches"/>
                          <a:cs typeface="Staatliches"/>
                          <a:sym typeface="Staatliches"/>
                        </a:rPr>
                        <a:t>Risks and rewards</a:t>
                      </a:r>
                      <a:endParaRPr sz="1200">
                        <a:solidFill>
                          <a:schemeClr val="accent3"/>
                        </a:solidFill>
                        <a:latin typeface="Staatliches"/>
                        <a:ea typeface="Staatliches"/>
                        <a:cs typeface="Staatliches"/>
                        <a:sym typeface="Staatliches"/>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With the lessor</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With the lessee</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r>
              <a:tr h="459150">
                <a:tc>
                  <a:txBody>
                    <a:bodyPr/>
                    <a:lstStyle/>
                    <a:p>
                      <a:pPr indent="0" lvl="0" marL="0" rtl="0" algn="l">
                        <a:spcBef>
                          <a:spcPts val="0"/>
                        </a:spcBef>
                        <a:spcAft>
                          <a:spcPts val="0"/>
                        </a:spcAft>
                        <a:buNone/>
                      </a:pPr>
                      <a:r>
                        <a:rPr lang="en" sz="1200">
                          <a:solidFill>
                            <a:schemeClr val="accent3"/>
                          </a:solidFill>
                          <a:latin typeface="Staatliches"/>
                          <a:ea typeface="Staatliches"/>
                          <a:cs typeface="Staatliches"/>
                          <a:sym typeface="Staatliches"/>
                        </a:rPr>
                        <a:t>Purchase option</a:t>
                      </a:r>
                      <a:endParaRPr sz="1200">
                        <a:solidFill>
                          <a:schemeClr val="accent3"/>
                        </a:solidFill>
                        <a:latin typeface="Staatliches"/>
                        <a:ea typeface="Staatliches"/>
                        <a:cs typeface="Staatliches"/>
                        <a:sym typeface="Staatliches"/>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Does not have any option</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The lessee has a purchase option</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r>
              <a:tr h="512725">
                <a:tc>
                  <a:txBody>
                    <a:bodyPr/>
                    <a:lstStyle/>
                    <a:p>
                      <a:pPr indent="0" lvl="0" marL="0" rtl="0" algn="l">
                        <a:spcBef>
                          <a:spcPts val="0"/>
                        </a:spcBef>
                        <a:spcAft>
                          <a:spcPts val="0"/>
                        </a:spcAft>
                        <a:buNone/>
                      </a:pPr>
                      <a:r>
                        <a:rPr lang="en" sz="1200">
                          <a:solidFill>
                            <a:schemeClr val="accent3"/>
                          </a:solidFill>
                          <a:latin typeface="Staatliches"/>
                          <a:ea typeface="Staatliches"/>
                          <a:cs typeface="Staatliches"/>
                          <a:sym typeface="Staatliches"/>
                        </a:rPr>
                        <a:t>Expenses borne</a:t>
                      </a:r>
                      <a:r>
                        <a:rPr lang="en" sz="1200">
                          <a:solidFill>
                            <a:schemeClr val="accent3"/>
                          </a:solidFill>
                          <a:latin typeface="Staatliches"/>
                          <a:ea typeface="Staatliches"/>
                          <a:cs typeface="Staatliches"/>
                          <a:sym typeface="Staatliches"/>
                        </a:rPr>
                        <a:t> </a:t>
                      </a:r>
                      <a:endParaRPr sz="1200">
                        <a:solidFill>
                          <a:schemeClr val="accent3"/>
                        </a:solidFill>
                        <a:latin typeface="Staatliches"/>
                        <a:ea typeface="Staatliches"/>
                        <a:cs typeface="Staatliches"/>
                        <a:sym typeface="Staatliches"/>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By lessor</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By lessee</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alpha val="17860"/>
                      </a:schemeClr>
                    </a:solidFill>
                  </a:tcPr>
                </a:tc>
              </a:tr>
            </a:tbl>
          </a:graphicData>
        </a:graphic>
      </p:graphicFrame>
      <p:sp>
        <p:nvSpPr>
          <p:cNvPr id="1387" name="Google Shape;1387;p46"/>
          <p:cNvSpPr txBox="1"/>
          <p:nvPr>
            <p:ph type="ctrTitle"/>
          </p:nvPr>
        </p:nvSpPr>
        <p:spPr>
          <a:xfrm>
            <a:off x="4177525" y="457300"/>
            <a:ext cx="4197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Differences between the two types of leases</a:t>
            </a:r>
            <a:endParaRPr/>
          </a:p>
        </p:txBody>
      </p:sp>
      <p:sp>
        <p:nvSpPr>
          <p:cNvPr id="1388" name="Google Shape;138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2" name="Shape 1392"/>
        <p:cNvGrpSpPr/>
        <p:nvPr/>
      </p:nvGrpSpPr>
      <p:grpSpPr>
        <a:xfrm>
          <a:off x="0" y="0"/>
          <a:ext cx="0" cy="0"/>
          <a:chOff x="0" y="0"/>
          <a:chExt cx="0" cy="0"/>
        </a:xfrm>
      </p:grpSpPr>
      <p:sp>
        <p:nvSpPr>
          <p:cNvPr id="1393" name="Google Shape;1393;p47"/>
          <p:cNvSpPr txBox="1"/>
          <p:nvPr>
            <p:ph type="ctrTitle"/>
          </p:nvPr>
        </p:nvSpPr>
        <p:spPr>
          <a:xfrm>
            <a:off x="1103700" y="1715300"/>
            <a:ext cx="24225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Advantages of leasing</a:t>
            </a:r>
            <a:r>
              <a:rPr lang="en"/>
              <a:t> </a:t>
            </a:r>
            <a:endParaRPr/>
          </a:p>
        </p:txBody>
      </p:sp>
      <p:sp>
        <p:nvSpPr>
          <p:cNvPr id="1394" name="Google Shape;1394;p4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Leasing has shown an increasing trend and appears to be a cost effective alternative for using an asset. </a:t>
            </a:r>
            <a:endParaRPr/>
          </a:p>
        </p:txBody>
      </p:sp>
      <p:sp>
        <p:nvSpPr>
          <p:cNvPr id="1395" name="Google Shape;139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96" name="Google Shape;1396;p47"/>
          <p:cNvGrpSpPr/>
          <p:nvPr/>
        </p:nvGrpSpPr>
        <p:grpSpPr>
          <a:xfrm>
            <a:off x="5130719" y="1148286"/>
            <a:ext cx="2901822" cy="2787261"/>
            <a:chOff x="411609" y="1049416"/>
            <a:chExt cx="1718376" cy="1650536"/>
          </a:xfrm>
        </p:grpSpPr>
        <p:sp>
          <p:nvSpPr>
            <p:cNvPr id="1397" name="Google Shape;1397;p47"/>
            <p:cNvSpPr/>
            <p:nvPr/>
          </p:nvSpPr>
          <p:spPr>
            <a:xfrm>
              <a:off x="970600" y="1194197"/>
              <a:ext cx="557400" cy="399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7"/>
            <p:cNvSpPr/>
            <p:nvPr/>
          </p:nvSpPr>
          <p:spPr>
            <a:xfrm>
              <a:off x="957556" y="1172928"/>
              <a:ext cx="152647" cy="127132"/>
            </a:xfrm>
            <a:custGeom>
              <a:rect b="b" l="l" r="r" t="t"/>
              <a:pathLst>
                <a:path extrusionOk="0" h="8002" w="9608">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9" name="Google Shape;1399;p47"/>
            <p:cNvGrpSpPr/>
            <p:nvPr/>
          </p:nvGrpSpPr>
          <p:grpSpPr>
            <a:xfrm>
              <a:off x="1494120" y="1049416"/>
              <a:ext cx="285038" cy="281828"/>
              <a:chOff x="1494120" y="1049416"/>
              <a:chExt cx="285038" cy="281828"/>
            </a:xfrm>
          </p:grpSpPr>
          <p:sp>
            <p:nvSpPr>
              <p:cNvPr id="1400" name="Google Shape;1400;p47"/>
              <p:cNvSpPr/>
              <p:nvPr/>
            </p:nvSpPr>
            <p:spPr>
              <a:xfrm>
                <a:off x="1494120" y="1080031"/>
                <a:ext cx="251261" cy="251213"/>
              </a:xfrm>
              <a:custGeom>
                <a:rect b="b" l="l" r="r" t="t"/>
                <a:pathLst>
                  <a:path extrusionOk="0" h="15812" w="15815">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7"/>
              <p:cNvSpPr/>
              <p:nvPr/>
            </p:nvSpPr>
            <p:spPr>
              <a:xfrm>
                <a:off x="1650771" y="1049416"/>
                <a:ext cx="128387" cy="125575"/>
              </a:xfrm>
              <a:custGeom>
                <a:rect b="b" l="l" r="r" t="t"/>
                <a:pathLst>
                  <a:path extrusionOk="0" h="7904" w="8081">
                    <a:moveTo>
                      <a:pt x="1" y="0"/>
                    </a:moveTo>
                    <a:lnTo>
                      <a:pt x="177" y="7903"/>
                    </a:lnTo>
                    <a:lnTo>
                      <a:pt x="8080" y="7781"/>
                    </a:lnTo>
                    <a:cubicBezTo>
                      <a:pt x="8024" y="5722"/>
                      <a:pt x="7169" y="3676"/>
                      <a:pt x="5693" y="2238"/>
                    </a:cubicBezTo>
                    <a:cubicBezTo>
                      <a:pt x="4218" y="804"/>
                      <a:pt x="2059"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2" name="Google Shape;1402;p47"/>
            <p:cNvSpPr/>
            <p:nvPr/>
          </p:nvSpPr>
          <p:spPr>
            <a:xfrm>
              <a:off x="726357" y="1601522"/>
              <a:ext cx="1316216" cy="487333"/>
            </a:xfrm>
            <a:custGeom>
              <a:rect b="b" l="l" r="r" t="t"/>
              <a:pathLst>
                <a:path extrusionOk="0" h="30674" w="82846">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a:off x="411609" y="2697807"/>
              <a:ext cx="1718376" cy="2145"/>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4" name="Google Shape;1404;p47"/>
            <p:cNvGrpSpPr/>
            <p:nvPr/>
          </p:nvGrpSpPr>
          <p:grpSpPr>
            <a:xfrm>
              <a:off x="1603188" y="1369374"/>
              <a:ext cx="209969" cy="294109"/>
              <a:chOff x="1603188" y="1369374"/>
              <a:chExt cx="209969" cy="294109"/>
            </a:xfrm>
          </p:grpSpPr>
          <p:sp>
            <p:nvSpPr>
              <p:cNvPr id="1405" name="Google Shape;1405;p47"/>
              <p:cNvSpPr/>
              <p:nvPr/>
            </p:nvSpPr>
            <p:spPr>
              <a:xfrm>
                <a:off x="1603188" y="1369374"/>
                <a:ext cx="209969" cy="294109"/>
              </a:xfrm>
              <a:custGeom>
                <a:rect b="b" l="l" r="r" t="t"/>
                <a:pathLst>
                  <a:path extrusionOk="0" h="18512" w="13216">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7"/>
              <p:cNvSpPr/>
              <p:nvPr/>
            </p:nvSpPr>
            <p:spPr>
              <a:xfrm>
                <a:off x="1647450" y="1426490"/>
                <a:ext cx="123462" cy="108972"/>
              </a:xfrm>
              <a:custGeom>
                <a:rect b="b" l="l" r="r" t="t"/>
                <a:pathLst>
                  <a:path extrusionOk="0" h="6859" w="7771">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7"/>
              <p:cNvSpPr/>
              <p:nvPr/>
            </p:nvSpPr>
            <p:spPr>
              <a:xfrm>
                <a:off x="1692190" y="1423757"/>
                <a:ext cx="80550" cy="111451"/>
              </a:xfrm>
              <a:custGeom>
                <a:rect b="b" l="l" r="r" t="t"/>
                <a:pathLst>
                  <a:path extrusionOk="0" h="7015" w="507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a:off x="1651486" y="1580996"/>
                <a:ext cx="113961" cy="2208"/>
              </a:xfrm>
              <a:custGeom>
                <a:rect b="b" l="l" r="r" t="t"/>
                <a:pathLst>
                  <a:path extrusionOk="0" h="139" w="7173">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a:off x="1651486" y="1598313"/>
                <a:ext cx="113961" cy="2161"/>
              </a:xfrm>
              <a:custGeom>
                <a:rect b="b" l="l" r="r" t="t"/>
                <a:pathLst>
                  <a:path extrusionOk="0" h="136" w="7173">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0" name="Google Shape;1410;p47"/>
            <p:cNvSpPr/>
            <p:nvPr/>
          </p:nvSpPr>
          <p:spPr>
            <a:xfrm>
              <a:off x="1019624" y="1242830"/>
              <a:ext cx="462231" cy="99678"/>
            </a:xfrm>
            <a:custGeom>
              <a:rect b="b" l="l" r="r" t="t"/>
              <a:pathLst>
                <a:path extrusionOk="0" h="6274" w="29094">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7"/>
            <p:cNvSpPr/>
            <p:nvPr/>
          </p:nvSpPr>
          <p:spPr>
            <a:xfrm>
              <a:off x="1108817" y="1347370"/>
              <a:ext cx="49617" cy="134249"/>
            </a:xfrm>
            <a:custGeom>
              <a:rect b="b" l="l" r="r" t="t"/>
              <a:pathLst>
                <a:path extrusionOk="0" h="8450" w="3123">
                  <a:moveTo>
                    <a:pt x="0" y="1"/>
                  </a:moveTo>
                  <a:lnTo>
                    <a:pt x="0" y="8450"/>
                  </a:lnTo>
                  <a:lnTo>
                    <a:pt x="3122" y="8450"/>
                  </a:lnTo>
                  <a:lnTo>
                    <a:pt x="3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7"/>
            <p:cNvSpPr/>
            <p:nvPr/>
          </p:nvSpPr>
          <p:spPr>
            <a:xfrm>
              <a:off x="1319421" y="1347370"/>
              <a:ext cx="49680" cy="134249"/>
            </a:xfrm>
            <a:custGeom>
              <a:rect b="b" l="l" r="r" t="t"/>
              <a:pathLst>
                <a:path extrusionOk="0" h="8450" w="3127">
                  <a:moveTo>
                    <a:pt x="1" y="1"/>
                  </a:moveTo>
                  <a:lnTo>
                    <a:pt x="1" y="8450"/>
                  </a:lnTo>
                  <a:lnTo>
                    <a:pt x="3126" y="8450"/>
                  </a:lnTo>
                  <a:lnTo>
                    <a:pt x="3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a:off x="1389628" y="1268504"/>
              <a:ext cx="49664" cy="213115"/>
            </a:xfrm>
            <a:custGeom>
              <a:rect b="b" l="l" r="r" t="t"/>
              <a:pathLst>
                <a:path extrusionOk="0" h="13414" w="3126">
                  <a:moveTo>
                    <a:pt x="0" y="0"/>
                  </a:moveTo>
                  <a:lnTo>
                    <a:pt x="0" y="13414"/>
                  </a:lnTo>
                  <a:lnTo>
                    <a:pt x="3126" y="13414"/>
                  </a:lnTo>
                  <a:lnTo>
                    <a:pt x="3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7"/>
            <p:cNvSpPr/>
            <p:nvPr/>
          </p:nvSpPr>
          <p:spPr>
            <a:xfrm>
              <a:off x="1044552" y="1439343"/>
              <a:ext cx="49680" cy="45184"/>
            </a:xfrm>
            <a:custGeom>
              <a:rect b="b" l="l" r="r" t="t"/>
              <a:pathLst>
                <a:path extrusionOk="0" h="2844" w="3127">
                  <a:moveTo>
                    <a:pt x="0" y="1"/>
                  </a:moveTo>
                  <a:lnTo>
                    <a:pt x="0" y="2843"/>
                  </a:lnTo>
                  <a:lnTo>
                    <a:pt x="3126" y="2843"/>
                  </a:lnTo>
                  <a:lnTo>
                    <a:pt x="3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a:off x="1179008" y="1407965"/>
              <a:ext cx="49633" cy="73654"/>
            </a:xfrm>
            <a:custGeom>
              <a:rect b="b" l="l" r="r" t="t"/>
              <a:pathLst>
                <a:path extrusionOk="0" h="4636" w="3124">
                  <a:moveTo>
                    <a:pt x="1" y="0"/>
                  </a:moveTo>
                  <a:lnTo>
                    <a:pt x="1" y="4636"/>
                  </a:lnTo>
                  <a:lnTo>
                    <a:pt x="3124" y="4636"/>
                  </a:lnTo>
                  <a:lnTo>
                    <a:pt x="31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7"/>
            <p:cNvSpPr/>
            <p:nvPr/>
          </p:nvSpPr>
          <p:spPr>
            <a:xfrm>
              <a:off x="1249214" y="1391092"/>
              <a:ext cx="49633" cy="90527"/>
            </a:xfrm>
            <a:custGeom>
              <a:rect b="b" l="l" r="r" t="t"/>
              <a:pathLst>
                <a:path extrusionOk="0" h="5698" w="3124">
                  <a:moveTo>
                    <a:pt x="0" y="1"/>
                  </a:moveTo>
                  <a:lnTo>
                    <a:pt x="0" y="5698"/>
                  </a:lnTo>
                  <a:lnTo>
                    <a:pt x="3123" y="5698"/>
                  </a:lnTo>
                  <a:lnTo>
                    <a:pt x="31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a:off x="1106783" y="1495426"/>
              <a:ext cx="53668" cy="4004"/>
            </a:xfrm>
            <a:custGeom>
              <a:rect b="b" l="l" r="r" t="t"/>
              <a:pathLst>
                <a:path extrusionOk="0" h="252" w="3378">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7"/>
            <p:cNvSpPr/>
            <p:nvPr/>
          </p:nvSpPr>
          <p:spPr>
            <a:xfrm>
              <a:off x="1045028" y="1495426"/>
              <a:ext cx="53652" cy="4004"/>
            </a:xfrm>
            <a:custGeom>
              <a:rect b="b" l="l" r="r" t="t"/>
              <a:pathLst>
                <a:path extrusionOk="0" h="252" w="3377">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7"/>
            <p:cNvSpPr/>
            <p:nvPr/>
          </p:nvSpPr>
          <p:spPr>
            <a:xfrm>
              <a:off x="1388421" y="1495426"/>
              <a:ext cx="60674" cy="4004"/>
            </a:xfrm>
            <a:custGeom>
              <a:rect b="b" l="l" r="r" t="t"/>
              <a:pathLst>
                <a:path extrusionOk="0" h="252" w="3819">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7"/>
            <p:cNvSpPr/>
            <p:nvPr/>
          </p:nvSpPr>
          <p:spPr>
            <a:xfrm>
              <a:off x="1314671" y="1495426"/>
              <a:ext cx="60674" cy="4004"/>
            </a:xfrm>
            <a:custGeom>
              <a:rect b="b" l="l" r="r" t="t"/>
              <a:pathLst>
                <a:path extrusionOk="0" h="252" w="3819">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7"/>
            <p:cNvSpPr/>
            <p:nvPr/>
          </p:nvSpPr>
          <p:spPr>
            <a:xfrm>
              <a:off x="1245243" y="1495426"/>
              <a:ext cx="53604" cy="4004"/>
            </a:xfrm>
            <a:custGeom>
              <a:rect b="b" l="l" r="r" t="t"/>
              <a:pathLst>
                <a:path extrusionOk="0" h="252" w="3374">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7"/>
            <p:cNvSpPr/>
            <p:nvPr/>
          </p:nvSpPr>
          <p:spPr>
            <a:xfrm>
              <a:off x="1172653" y="1495426"/>
              <a:ext cx="53668" cy="4004"/>
            </a:xfrm>
            <a:custGeom>
              <a:rect b="b" l="l" r="r" t="t"/>
              <a:pathLst>
                <a:path extrusionOk="0" h="252" w="3378">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3" name="Google Shape;1423;p47"/>
            <p:cNvGrpSpPr/>
            <p:nvPr/>
          </p:nvGrpSpPr>
          <p:grpSpPr>
            <a:xfrm>
              <a:off x="957552" y="1663722"/>
              <a:ext cx="438257" cy="210144"/>
              <a:chOff x="957552" y="1663722"/>
              <a:chExt cx="438257" cy="210144"/>
            </a:xfrm>
          </p:grpSpPr>
          <p:sp>
            <p:nvSpPr>
              <p:cNvPr id="1424" name="Google Shape;1424;p47"/>
              <p:cNvSpPr/>
              <p:nvPr/>
            </p:nvSpPr>
            <p:spPr>
              <a:xfrm>
                <a:off x="957552" y="1663722"/>
                <a:ext cx="438257" cy="210144"/>
              </a:xfrm>
              <a:custGeom>
                <a:rect b="b" l="l" r="r" t="t"/>
                <a:pathLst>
                  <a:path extrusionOk="0" h="13227" w="27585">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7"/>
              <p:cNvSpPr/>
              <p:nvPr/>
            </p:nvSpPr>
            <p:spPr>
              <a:xfrm>
                <a:off x="980636" y="1708207"/>
                <a:ext cx="392326" cy="95563"/>
              </a:xfrm>
              <a:custGeom>
                <a:rect b="b" l="l" r="r" t="t"/>
                <a:pathLst>
                  <a:path extrusionOk="0" h="6015" w="24694">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7"/>
              <p:cNvSpPr/>
              <p:nvPr/>
            </p:nvSpPr>
            <p:spPr>
              <a:xfrm>
                <a:off x="988580" y="1725937"/>
                <a:ext cx="376438" cy="51110"/>
              </a:xfrm>
              <a:custGeom>
                <a:rect b="b" l="l" r="r" t="t"/>
                <a:pathLst>
                  <a:path extrusionOk="0" h="3217" w="23694">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7"/>
              <p:cNvSpPr/>
              <p:nvPr/>
            </p:nvSpPr>
            <p:spPr>
              <a:xfrm>
                <a:off x="1172494" y="1703885"/>
                <a:ext cx="8675" cy="8675"/>
              </a:xfrm>
              <a:custGeom>
                <a:rect b="b" l="l" r="r" t="t"/>
                <a:pathLst>
                  <a:path extrusionOk="0" h="546" w="546">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7"/>
              <p:cNvSpPr/>
              <p:nvPr/>
            </p:nvSpPr>
            <p:spPr>
              <a:xfrm>
                <a:off x="1017193" y="1722172"/>
                <a:ext cx="8675" cy="8690"/>
              </a:xfrm>
              <a:custGeom>
                <a:rect b="b" l="l" r="r" t="t"/>
                <a:pathLst>
                  <a:path extrusionOk="0" h="547" w="546">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7"/>
              <p:cNvSpPr/>
              <p:nvPr/>
            </p:nvSpPr>
            <p:spPr>
              <a:xfrm>
                <a:off x="1326110" y="1722220"/>
                <a:ext cx="8690" cy="8690"/>
              </a:xfrm>
              <a:custGeom>
                <a:rect b="b" l="l" r="r" t="t"/>
                <a:pathLst>
                  <a:path extrusionOk="0" h="547" w="547">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47"/>
            <p:cNvSpPr/>
            <p:nvPr/>
          </p:nvSpPr>
          <p:spPr>
            <a:xfrm>
              <a:off x="1270043" y="2677853"/>
              <a:ext cx="6673" cy="9612"/>
            </a:xfrm>
            <a:custGeom>
              <a:rect b="b" l="l" r="r" t="t"/>
              <a:pathLst>
                <a:path extrusionOk="0" h="605" w="42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1" name="Google Shape;1431;p47"/>
            <p:cNvGrpSpPr/>
            <p:nvPr/>
          </p:nvGrpSpPr>
          <p:grpSpPr>
            <a:xfrm>
              <a:off x="1215819" y="1694083"/>
              <a:ext cx="599658" cy="1005154"/>
              <a:chOff x="1215819" y="1694083"/>
              <a:chExt cx="599658" cy="1005154"/>
            </a:xfrm>
          </p:grpSpPr>
          <p:sp>
            <p:nvSpPr>
              <p:cNvPr id="1432" name="Google Shape;1432;p47"/>
              <p:cNvSpPr/>
              <p:nvPr/>
            </p:nvSpPr>
            <p:spPr>
              <a:xfrm>
                <a:off x="1670185" y="1715451"/>
                <a:ext cx="145291" cy="100616"/>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7"/>
              <p:cNvSpPr/>
              <p:nvPr/>
            </p:nvSpPr>
            <p:spPr>
              <a:xfrm>
                <a:off x="1719262" y="1750070"/>
                <a:ext cx="10931" cy="10915"/>
              </a:xfrm>
              <a:custGeom>
                <a:rect b="b" l="l" r="r" t="t"/>
                <a:pathLst>
                  <a:path extrusionOk="0" h="687" w="688">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7"/>
              <p:cNvSpPr/>
              <p:nvPr/>
            </p:nvSpPr>
            <p:spPr>
              <a:xfrm>
                <a:off x="1737596" y="1750070"/>
                <a:ext cx="10946" cy="10915"/>
              </a:xfrm>
              <a:custGeom>
                <a:rect b="b" l="l" r="r" t="t"/>
                <a:pathLst>
                  <a:path extrusionOk="0" h="687" w="689">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7"/>
              <p:cNvSpPr/>
              <p:nvPr/>
            </p:nvSpPr>
            <p:spPr>
              <a:xfrm>
                <a:off x="1755994" y="1750070"/>
                <a:ext cx="10867" cy="10915"/>
              </a:xfrm>
              <a:custGeom>
                <a:rect b="b" l="l" r="r" t="t"/>
                <a:pathLst>
                  <a:path extrusionOk="0" h="687" w="684">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7"/>
              <p:cNvSpPr/>
              <p:nvPr/>
            </p:nvSpPr>
            <p:spPr>
              <a:xfrm>
                <a:off x="1322631" y="2295218"/>
                <a:ext cx="395948" cy="403670"/>
              </a:xfrm>
              <a:custGeom>
                <a:rect b="b" l="l" r="r" t="t"/>
                <a:pathLst>
                  <a:path extrusionOk="0" h="25408" w="24922">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7"/>
              <p:cNvSpPr/>
              <p:nvPr/>
            </p:nvSpPr>
            <p:spPr>
              <a:xfrm>
                <a:off x="1215819" y="2631286"/>
                <a:ext cx="145688" cy="67951"/>
              </a:xfrm>
              <a:custGeom>
                <a:rect b="b" l="l" r="r" t="t"/>
                <a:pathLst>
                  <a:path extrusionOk="0" h="4277" w="917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7"/>
              <p:cNvSpPr/>
              <p:nvPr/>
            </p:nvSpPr>
            <p:spPr>
              <a:xfrm>
                <a:off x="1230118" y="2691389"/>
                <a:ext cx="131151" cy="2701"/>
              </a:xfrm>
              <a:custGeom>
                <a:rect b="b" l="l" r="r" t="t"/>
                <a:pathLst>
                  <a:path extrusionOk="0" h="170" w="8255">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7"/>
              <p:cNvSpPr/>
              <p:nvPr/>
            </p:nvSpPr>
            <p:spPr>
              <a:xfrm>
                <a:off x="1274618" y="2676502"/>
                <a:ext cx="7006" cy="8134"/>
              </a:xfrm>
              <a:custGeom>
                <a:rect b="b" l="l" r="r" t="t"/>
                <a:pathLst>
                  <a:path extrusionOk="0" h="512" w="441">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7"/>
              <p:cNvSpPr/>
              <p:nvPr/>
            </p:nvSpPr>
            <p:spPr>
              <a:xfrm>
                <a:off x="1337279" y="2677074"/>
                <a:ext cx="23100" cy="15427"/>
              </a:xfrm>
              <a:custGeom>
                <a:rect b="b" l="l" r="r" t="t"/>
                <a:pathLst>
                  <a:path extrusionOk="0" h="971" w="1454">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7"/>
              <p:cNvSpPr/>
              <p:nvPr/>
            </p:nvSpPr>
            <p:spPr>
              <a:xfrm>
                <a:off x="1280370" y="2675994"/>
                <a:ext cx="8087" cy="3813"/>
              </a:xfrm>
              <a:custGeom>
                <a:rect b="b" l="l" r="r" t="t"/>
                <a:pathLst>
                  <a:path extrusionOk="0" h="240" w="509">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7"/>
              <p:cNvSpPr/>
              <p:nvPr/>
            </p:nvSpPr>
            <p:spPr>
              <a:xfrm>
                <a:off x="1281911" y="2670815"/>
                <a:ext cx="9517" cy="2685"/>
              </a:xfrm>
              <a:custGeom>
                <a:rect b="b" l="l" r="r" t="t"/>
                <a:pathLst>
                  <a:path extrusionOk="0" h="169" w="599">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7"/>
              <p:cNvSpPr/>
              <p:nvPr/>
            </p:nvSpPr>
            <p:spPr>
              <a:xfrm>
                <a:off x="1381430" y="2631286"/>
                <a:ext cx="145704" cy="67951"/>
              </a:xfrm>
              <a:custGeom>
                <a:rect b="b" l="l" r="r" t="t"/>
                <a:pathLst>
                  <a:path extrusionOk="0" h="4277" w="9171">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7"/>
              <p:cNvSpPr/>
              <p:nvPr/>
            </p:nvSpPr>
            <p:spPr>
              <a:xfrm>
                <a:off x="1395792" y="2691389"/>
                <a:ext cx="131088" cy="2701"/>
              </a:xfrm>
              <a:custGeom>
                <a:rect b="b" l="l" r="r" t="t"/>
                <a:pathLst>
                  <a:path extrusionOk="0" h="170" w="8251">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7"/>
              <p:cNvSpPr/>
              <p:nvPr/>
            </p:nvSpPr>
            <p:spPr>
              <a:xfrm>
                <a:off x="1440293" y="2676502"/>
                <a:ext cx="7022" cy="8134"/>
              </a:xfrm>
              <a:custGeom>
                <a:rect b="b" l="l" r="r" t="t"/>
                <a:pathLst>
                  <a:path extrusionOk="0" h="512" w="442">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7"/>
              <p:cNvSpPr/>
              <p:nvPr/>
            </p:nvSpPr>
            <p:spPr>
              <a:xfrm>
                <a:off x="1435670" y="2677853"/>
                <a:ext cx="6657" cy="9612"/>
              </a:xfrm>
              <a:custGeom>
                <a:rect b="b" l="l" r="r" t="t"/>
                <a:pathLst>
                  <a:path extrusionOk="0" h="605" w="419">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7"/>
              <p:cNvSpPr/>
              <p:nvPr/>
            </p:nvSpPr>
            <p:spPr>
              <a:xfrm>
                <a:off x="1502954" y="2677074"/>
                <a:ext cx="23053" cy="15427"/>
              </a:xfrm>
              <a:custGeom>
                <a:rect b="b" l="l" r="r" t="t"/>
                <a:pathLst>
                  <a:path extrusionOk="0" h="971" w="1451">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7"/>
              <p:cNvSpPr/>
              <p:nvPr/>
            </p:nvSpPr>
            <p:spPr>
              <a:xfrm>
                <a:off x="1445997" y="2675994"/>
                <a:ext cx="8087" cy="3813"/>
              </a:xfrm>
              <a:custGeom>
                <a:rect b="b" l="l" r="r" t="t"/>
                <a:pathLst>
                  <a:path extrusionOk="0" h="240" w="509">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7"/>
              <p:cNvSpPr/>
              <p:nvPr/>
            </p:nvSpPr>
            <p:spPr>
              <a:xfrm>
                <a:off x="1447522" y="2670815"/>
                <a:ext cx="9517" cy="2685"/>
              </a:xfrm>
              <a:custGeom>
                <a:rect b="b" l="l" r="r" t="t"/>
                <a:pathLst>
                  <a:path extrusionOk="0" h="169" w="599">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7"/>
              <p:cNvSpPr/>
              <p:nvPr/>
            </p:nvSpPr>
            <p:spPr>
              <a:xfrm>
                <a:off x="1553984" y="1743541"/>
                <a:ext cx="130103" cy="183199"/>
              </a:xfrm>
              <a:custGeom>
                <a:rect b="b" l="l" r="r" t="t"/>
                <a:pathLst>
                  <a:path extrusionOk="0" h="11531" w="8189">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7"/>
              <p:cNvSpPr/>
              <p:nvPr/>
            </p:nvSpPr>
            <p:spPr>
              <a:xfrm>
                <a:off x="1466889" y="1696005"/>
                <a:ext cx="118330" cy="251801"/>
              </a:xfrm>
              <a:custGeom>
                <a:rect b="b" l="l" r="r" t="t"/>
                <a:pathLst>
                  <a:path extrusionOk="0" h="15849" w="7448">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7"/>
              <p:cNvSpPr/>
              <p:nvPr/>
            </p:nvSpPr>
            <p:spPr>
              <a:xfrm>
                <a:off x="1473641" y="1765783"/>
                <a:ext cx="7308" cy="7197"/>
              </a:xfrm>
              <a:custGeom>
                <a:rect b="b" l="l" r="r" t="t"/>
                <a:pathLst>
                  <a:path extrusionOk="0" h="453" w="46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7"/>
              <p:cNvSpPr/>
              <p:nvPr/>
            </p:nvSpPr>
            <p:spPr>
              <a:xfrm>
                <a:off x="1469908" y="1761080"/>
                <a:ext cx="14553" cy="4607"/>
              </a:xfrm>
              <a:custGeom>
                <a:rect b="b" l="l" r="r" t="t"/>
                <a:pathLst>
                  <a:path extrusionOk="0" h="290" w="916">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7"/>
              <p:cNvSpPr/>
              <p:nvPr/>
            </p:nvSpPr>
            <p:spPr>
              <a:xfrm>
                <a:off x="1515314" y="1764528"/>
                <a:ext cx="7245" cy="7197"/>
              </a:xfrm>
              <a:custGeom>
                <a:rect b="b" l="l" r="r" t="t"/>
                <a:pathLst>
                  <a:path extrusionOk="0" h="453" w="456">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7"/>
              <p:cNvSpPr/>
              <p:nvPr/>
            </p:nvSpPr>
            <p:spPr>
              <a:xfrm>
                <a:off x="1512820" y="1759825"/>
                <a:ext cx="14553" cy="4607"/>
              </a:xfrm>
              <a:custGeom>
                <a:rect b="b" l="l" r="r" t="t"/>
                <a:pathLst>
                  <a:path extrusionOk="0" h="290" w="916">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7"/>
              <p:cNvSpPr/>
              <p:nvPr/>
            </p:nvSpPr>
            <p:spPr>
              <a:xfrm>
                <a:off x="1489481" y="1763829"/>
                <a:ext cx="10581" cy="34253"/>
              </a:xfrm>
              <a:custGeom>
                <a:rect b="b" l="l" r="r" t="t"/>
                <a:pathLst>
                  <a:path extrusionOk="0" h="2156" w="666">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7"/>
              <p:cNvSpPr/>
              <p:nvPr/>
            </p:nvSpPr>
            <p:spPr>
              <a:xfrm>
                <a:off x="1494120" y="1800720"/>
                <a:ext cx="21067" cy="11439"/>
              </a:xfrm>
              <a:custGeom>
                <a:rect b="b" l="l" r="r" t="t"/>
                <a:pathLst>
                  <a:path extrusionOk="0" h="720" w="1326">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7"/>
              <p:cNvSpPr/>
              <p:nvPr/>
            </p:nvSpPr>
            <p:spPr>
              <a:xfrm>
                <a:off x="1499935" y="1832018"/>
                <a:ext cx="36859" cy="20320"/>
              </a:xfrm>
              <a:custGeom>
                <a:rect b="b" l="l" r="r" t="t"/>
                <a:pathLst>
                  <a:path extrusionOk="0" h="1279" w="232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7"/>
              <p:cNvSpPr/>
              <p:nvPr/>
            </p:nvSpPr>
            <p:spPr>
              <a:xfrm>
                <a:off x="1462091" y="1694083"/>
                <a:ext cx="120824" cy="69953"/>
              </a:xfrm>
              <a:custGeom>
                <a:rect b="b" l="l" r="r" t="t"/>
                <a:pathLst>
                  <a:path extrusionOk="0" h="4403" w="7605">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7"/>
              <p:cNvSpPr/>
              <p:nvPr/>
            </p:nvSpPr>
            <p:spPr>
              <a:xfrm>
                <a:off x="1569951" y="1769056"/>
                <a:ext cx="10168" cy="13536"/>
              </a:xfrm>
              <a:custGeom>
                <a:rect b="b" l="l" r="r" t="t"/>
                <a:pathLst>
                  <a:path extrusionOk="0" h="852" w="64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7"/>
              <p:cNvSpPr/>
              <p:nvPr/>
            </p:nvSpPr>
            <p:spPr>
              <a:xfrm>
                <a:off x="1376505" y="1864000"/>
                <a:ext cx="304547" cy="330905"/>
              </a:xfrm>
              <a:custGeom>
                <a:rect b="b" l="l" r="r" t="t"/>
                <a:pathLst>
                  <a:path extrusionOk="0" h="20828" w="19169">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7"/>
              <p:cNvSpPr/>
              <p:nvPr/>
            </p:nvSpPr>
            <p:spPr>
              <a:xfrm>
                <a:off x="1534284" y="2016250"/>
                <a:ext cx="65727" cy="16745"/>
              </a:xfrm>
              <a:custGeom>
                <a:rect b="b" l="l" r="r" t="t"/>
                <a:pathLst>
                  <a:path extrusionOk="0" h="1054" w="4137">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7"/>
              <p:cNvSpPr/>
              <p:nvPr/>
            </p:nvSpPr>
            <p:spPr>
              <a:xfrm>
                <a:off x="1596658" y="1945105"/>
                <a:ext cx="41498" cy="130166"/>
              </a:xfrm>
              <a:custGeom>
                <a:rect b="b" l="l" r="r" t="t"/>
                <a:pathLst>
                  <a:path extrusionOk="0" h="8193" w="2612">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7"/>
              <p:cNvSpPr/>
              <p:nvPr/>
            </p:nvSpPr>
            <p:spPr>
              <a:xfrm>
                <a:off x="1592321" y="1904020"/>
                <a:ext cx="20368" cy="8754"/>
              </a:xfrm>
              <a:custGeom>
                <a:rect b="b" l="l" r="r" t="t"/>
                <a:pathLst>
                  <a:path extrusionOk="0" h="551" w="1282">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7"/>
              <p:cNvSpPr/>
              <p:nvPr/>
            </p:nvSpPr>
            <p:spPr>
              <a:xfrm>
                <a:off x="1632198" y="1924452"/>
                <a:ext cx="8929" cy="23466"/>
              </a:xfrm>
              <a:custGeom>
                <a:rect b="b" l="l" r="r" t="t"/>
                <a:pathLst>
                  <a:path extrusionOk="0" h="1477" w="562">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7"/>
              <p:cNvSpPr/>
              <p:nvPr/>
            </p:nvSpPr>
            <p:spPr>
              <a:xfrm>
                <a:off x="1561642" y="1952414"/>
                <a:ext cx="11169" cy="20860"/>
              </a:xfrm>
              <a:custGeom>
                <a:rect b="b" l="l" r="r" t="t"/>
                <a:pathLst>
                  <a:path extrusionOk="0" h="1313" w="703">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7"/>
              <p:cNvSpPr/>
              <p:nvPr/>
            </p:nvSpPr>
            <p:spPr>
              <a:xfrm>
                <a:off x="1532631" y="1977484"/>
                <a:ext cx="17174" cy="18175"/>
              </a:xfrm>
              <a:custGeom>
                <a:rect b="b" l="l" r="r" t="t"/>
                <a:pathLst>
                  <a:path extrusionOk="0" h="1144" w="1081">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7"/>
              <p:cNvSpPr/>
              <p:nvPr/>
            </p:nvSpPr>
            <p:spPr>
              <a:xfrm>
                <a:off x="1578562" y="1992212"/>
                <a:ext cx="22513" cy="22465"/>
              </a:xfrm>
              <a:custGeom>
                <a:rect b="b" l="l" r="r" t="t"/>
                <a:pathLst>
                  <a:path extrusionOk="0" h="1414" w="1417">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7"/>
              <p:cNvSpPr/>
              <p:nvPr/>
            </p:nvSpPr>
            <p:spPr>
              <a:xfrm>
                <a:off x="1590255" y="2053299"/>
                <a:ext cx="21496" cy="12567"/>
              </a:xfrm>
              <a:custGeom>
                <a:rect b="b" l="l" r="r" t="t"/>
                <a:pathLst>
                  <a:path extrusionOk="0" h="791" w="1353">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7"/>
              <p:cNvSpPr/>
              <p:nvPr/>
            </p:nvSpPr>
            <p:spPr>
              <a:xfrm>
                <a:off x="1545326" y="2048946"/>
                <a:ext cx="15030" cy="20527"/>
              </a:xfrm>
              <a:custGeom>
                <a:rect b="b" l="l" r="r" t="t"/>
                <a:pathLst>
                  <a:path extrusionOk="0" h="1292" w="946">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7"/>
              <p:cNvSpPr/>
              <p:nvPr/>
            </p:nvSpPr>
            <p:spPr>
              <a:xfrm>
                <a:off x="1509722" y="2039763"/>
                <a:ext cx="16698" cy="12599"/>
              </a:xfrm>
              <a:custGeom>
                <a:rect b="b" l="l" r="r" t="t"/>
                <a:pathLst>
                  <a:path extrusionOk="0" h="793" w="1051">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7"/>
              <p:cNvSpPr/>
              <p:nvPr/>
            </p:nvSpPr>
            <p:spPr>
              <a:xfrm>
                <a:off x="1491674" y="2002205"/>
                <a:ext cx="16348" cy="11296"/>
              </a:xfrm>
              <a:custGeom>
                <a:rect b="b" l="l" r="r" t="t"/>
                <a:pathLst>
                  <a:path extrusionOk="0" h="711" w="1029">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7"/>
              <p:cNvSpPr/>
              <p:nvPr/>
            </p:nvSpPr>
            <p:spPr>
              <a:xfrm>
                <a:off x="1488607" y="1961342"/>
                <a:ext cx="12583" cy="15379"/>
              </a:xfrm>
              <a:custGeom>
                <a:rect b="b" l="l" r="r" t="t"/>
                <a:pathLst>
                  <a:path extrusionOk="0" h="968" w="792">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7"/>
              <p:cNvSpPr/>
              <p:nvPr/>
            </p:nvSpPr>
            <p:spPr>
              <a:xfrm>
                <a:off x="1573637" y="1890087"/>
                <a:ext cx="11232" cy="19033"/>
              </a:xfrm>
              <a:custGeom>
                <a:rect b="b" l="l" r="r" t="t"/>
                <a:pathLst>
                  <a:path extrusionOk="0" h="1198" w="707">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7"/>
              <p:cNvSpPr/>
              <p:nvPr/>
            </p:nvSpPr>
            <p:spPr>
              <a:xfrm>
                <a:off x="1462075" y="1901017"/>
                <a:ext cx="20606" cy="12440"/>
              </a:xfrm>
              <a:custGeom>
                <a:rect b="b" l="l" r="r" t="t"/>
                <a:pathLst>
                  <a:path extrusionOk="0" h="783" w="1297">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7"/>
              <p:cNvSpPr/>
              <p:nvPr/>
            </p:nvSpPr>
            <p:spPr>
              <a:xfrm>
                <a:off x="1425105" y="1901065"/>
                <a:ext cx="9691" cy="14664"/>
              </a:xfrm>
              <a:custGeom>
                <a:rect b="b" l="l" r="r" t="t"/>
                <a:pathLst>
                  <a:path extrusionOk="0" h="923" w="61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7"/>
              <p:cNvSpPr/>
              <p:nvPr/>
            </p:nvSpPr>
            <p:spPr>
              <a:xfrm>
                <a:off x="1465157" y="2166752"/>
                <a:ext cx="19415" cy="12710"/>
              </a:xfrm>
              <a:custGeom>
                <a:rect b="b" l="l" r="r" t="t"/>
                <a:pathLst>
                  <a:path extrusionOk="0" h="800" w="1222">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7"/>
              <p:cNvSpPr/>
              <p:nvPr/>
            </p:nvSpPr>
            <p:spPr>
              <a:xfrm>
                <a:off x="1606508" y="2164528"/>
                <a:ext cx="15935" cy="16396"/>
              </a:xfrm>
              <a:custGeom>
                <a:rect b="b" l="l" r="r" t="t"/>
                <a:pathLst>
                  <a:path extrusionOk="0" h="1032" w="1003">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7"/>
              <p:cNvSpPr/>
              <p:nvPr/>
            </p:nvSpPr>
            <p:spPr>
              <a:xfrm>
                <a:off x="1527818" y="2163495"/>
                <a:ext cx="2621" cy="16507"/>
              </a:xfrm>
              <a:custGeom>
                <a:rect b="b" l="l" r="r" t="t"/>
                <a:pathLst>
                  <a:path extrusionOk="0" h="1039" w="165">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7"/>
              <p:cNvSpPr/>
              <p:nvPr/>
            </p:nvSpPr>
            <p:spPr>
              <a:xfrm>
                <a:off x="1557797" y="2169167"/>
                <a:ext cx="19589" cy="11693"/>
              </a:xfrm>
              <a:custGeom>
                <a:rect b="b" l="l" r="r" t="t"/>
                <a:pathLst>
                  <a:path extrusionOk="0" h="736" w="1233">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7"/>
              <p:cNvSpPr/>
              <p:nvPr/>
            </p:nvSpPr>
            <p:spPr>
              <a:xfrm>
                <a:off x="1428664" y="2184419"/>
                <a:ext cx="242840" cy="10518"/>
              </a:xfrm>
              <a:custGeom>
                <a:rect b="b" l="l" r="r" t="t"/>
                <a:pathLst>
                  <a:path extrusionOk="0" h="662" w="15285">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7"/>
              <p:cNvSpPr/>
              <p:nvPr/>
            </p:nvSpPr>
            <p:spPr>
              <a:xfrm>
                <a:off x="1596785" y="1945105"/>
                <a:ext cx="41371" cy="130166"/>
              </a:xfrm>
              <a:custGeom>
                <a:rect b="b" l="l" r="r" t="t"/>
                <a:pathLst>
                  <a:path extrusionOk="0" h="8193" w="2604">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7"/>
              <p:cNvSpPr/>
              <p:nvPr/>
            </p:nvSpPr>
            <p:spPr>
              <a:xfrm>
                <a:off x="1635408" y="2062673"/>
                <a:ext cx="4591" cy="14489"/>
              </a:xfrm>
              <a:custGeom>
                <a:rect b="b" l="l" r="r" t="t"/>
                <a:pathLst>
                  <a:path extrusionOk="0" h="912" w="289">
                    <a:moveTo>
                      <a:pt x="1" y="1"/>
                    </a:moveTo>
                    <a:lnTo>
                      <a:pt x="251" y="912"/>
                    </a:lnTo>
                    <a:cubicBezTo>
                      <a:pt x="266" y="897"/>
                      <a:pt x="277" y="882"/>
                      <a:pt x="288" y="867"/>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7"/>
              <p:cNvSpPr/>
              <p:nvPr/>
            </p:nvSpPr>
            <p:spPr>
              <a:xfrm>
                <a:off x="1596896" y="1945947"/>
                <a:ext cx="42499" cy="136204"/>
              </a:xfrm>
              <a:custGeom>
                <a:rect b="b" l="l" r="r" t="t"/>
                <a:pathLst>
                  <a:path extrusionOk="0" h="8573" w="2675">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7"/>
              <p:cNvSpPr/>
              <p:nvPr/>
            </p:nvSpPr>
            <p:spPr>
              <a:xfrm>
                <a:off x="1273300" y="2185213"/>
                <a:ext cx="401398" cy="483536"/>
              </a:xfrm>
              <a:custGeom>
                <a:rect b="b" l="l" r="r" t="t"/>
                <a:pathLst>
                  <a:path extrusionOk="0" h="30435" w="25265">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7"/>
              <p:cNvSpPr/>
              <p:nvPr/>
            </p:nvSpPr>
            <p:spPr>
              <a:xfrm>
                <a:off x="1414842" y="2185467"/>
                <a:ext cx="91687" cy="130913"/>
              </a:xfrm>
              <a:custGeom>
                <a:rect b="b" l="l" r="r" t="t"/>
                <a:pathLst>
                  <a:path extrusionOk="0" h="8240" w="5771">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7"/>
              <p:cNvSpPr/>
              <p:nvPr/>
            </p:nvSpPr>
            <p:spPr>
              <a:xfrm>
                <a:off x="1377522" y="2282111"/>
                <a:ext cx="9914" cy="25309"/>
              </a:xfrm>
              <a:custGeom>
                <a:rect b="b" l="l" r="r" t="t"/>
                <a:pathLst>
                  <a:path extrusionOk="0" h="1593" w="624">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7"/>
              <p:cNvSpPr/>
              <p:nvPr/>
            </p:nvSpPr>
            <p:spPr>
              <a:xfrm>
                <a:off x="1385402" y="2274104"/>
                <a:ext cx="4051" cy="33316"/>
              </a:xfrm>
              <a:custGeom>
                <a:rect b="b" l="l" r="r" t="t"/>
                <a:pathLst>
                  <a:path extrusionOk="0" h="2097" w="255">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7"/>
              <p:cNvSpPr/>
              <p:nvPr/>
            </p:nvSpPr>
            <p:spPr>
              <a:xfrm>
                <a:off x="1520811" y="2281698"/>
                <a:ext cx="8516" cy="34682"/>
              </a:xfrm>
              <a:custGeom>
                <a:rect b="b" l="l" r="r" t="t"/>
                <a:pathLst>
                  <a:path extrusionOk="0" h="2183" w="536">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7"/>
              <p:cNvSpPr/>
              <p:nvPr/>
            </p:nvSpPr>
            <p:spPr>
              <a:xfrm>
                <a:off x="1528644" y="2281650"/>
                <a:ext cx="4417" cy="34730"/>
              </a:xfrm>
              <a:custGeom>
                <a:rect b="b" l="l" r="r" t="t"/>
                <a:pathLst>
                  <a:path extrusionOk="0" h="2186" w="278">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7"/>
              <p:cNvSpPr/>
              <p:nvPr/>
            </p:nvSpPr>
            <p:spPr>
              <a:xfrm>
                <a:off x="1272887" y="2644108"/>
                <a:ext cx="95913" cy="2145"/>
              </a:xfrm>
              <a:custGeom>
                <a:rect b="b" l="l" r="r" t="t"/>
                <a:pathLst>
                  <a:path extrusionOk="0" h="135" w="6037">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7"/>
              <p:cNvSpPr/>
              <p:nvPr/>
            </p:nvSpPr>
            <p:spPr>
              <a:xfrm>
                <a:off x="1424517" y="2642328"/>
                <a:ext cx="109131" cy="2145"/>
              </a:xfrm>
              <a:custGeom>
                <a:rect b="b" l="l" r="r" t="t"/>
                <a:pathLst>
                  <a:path extrusionOk="0" h="135" w="6869">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7"/>
              <p:cNvSpPr/>
              <p:nvPr/>
            </p:nvSpPr>
            <p:spPr>
              <a:xfrm>
                <a:off x="1489672" y="2254228"/>
                <a:ext cx="168836" cy="387337"/>
              </a:xfrm>
              <a:custGeom>
                <a:rect b="b" l="l" r="r" t="t"/>
                <a:pathLst>
                  <a:path extrusionOk="0" h="24380" w="10627">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7"/>
              <p:cNvSpPr/>
              <p:nvPr/>
            </p:nvSpPr>
            <p:spPr>
              <a:xfrm>
                <a:off x="1404086" y="2309596"/>
                <a:ext cx="11487" cy="1430"/>
              </a:xfrm>
              <a:custGeom>
                <a:rect b="b" l="l" r="r" t="t"/>
                <a:pathLst>
                  <a:path extrusionOk="0" h="90" w="723">
                    <a:moveTo>
                      <a:pt x="1" y="0"/>
                    </a:moveTo>
                    <a:lnTo>
                      <a:pt x="1" y="0"/>
                    </a:lnTo>
                    <a:lnTo>
                      <a:pt x="722" y="90"/>
                    </a:lnTo>
                    <a:lnTo>
                      <a:pt x="722" y="9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7"/>
              <p:cNvSpPr/>
              <p:nvPr/>
            </p:nvSpPr>
            <p:spPr>
              <a:xfrm>
                <a:off x="1400527" y="2235116"/>
                <a:ext cx="17826" cy="75910"/>
              </a:xfrm>
              <a:custGeom>
                <a:rect b="b" l="l" r="r" t="t"/>
                <a:pathLst>
                  <a:path extrusionOk="0" h="4778" w="1122">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7"/>
              <p:cNvSpPr/>
              <p:nvPr/>
            </p:nvSpPr>
            <p:spPr>
              <a:xfrm>
                <a:off x="1414842" y="2232685"/>
                <a:ext cx="3813" cy="78405"/>
              </a:xfrm>
              <a:custGeom>
                <a:rect b="b" l="l" r="r" t="t"/>
                <a:pathLst>
                  <a:path extrusionOk="0" h="4935" w="24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7"/>
              <p:cNvSpPr/>
              <p:nvPr/>
            </p:nvSpPr>
            <p:spPr>
              <a:xfrm>
                <a:off x="1341425" y="2259058"/>
                <a:ext cx="70588" cy="383921"/>
              </a:xfrm>
              <a:custGeom>
                <a:rect b="b" l="l" r="r" t="t"/>
                <a:pathLst>
                  <a:path extrusionOk="0" h="24165" w="4443">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7"/>
              <p:cNvSpPr/>
              <p:nvPr/>
            </p:nvSpPr>
            <p:spPr>
              <a:xfrm>
                <a:off x="1264355" y="1952366"/>
                <a:ext cx="267339" cy="186265"/>
              </a:xfrm>
              <a:custGeom>
                <a:rect b="b" l="l" r="r" t="t"/>
                <a:pathLst>
                  <a:path extrusionOk="0" h="11724" w="16827">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7"/>
              <p:cNvSpPr/>
              <p:nvPr/>
            </p:nvSpPr>
            <p:spPr>
              <a:xfrm>
                <a:off x="1448539" y="1965886"/>
                <a:ext cx="288056" cy="171267"/>
              </a:xfrm>
              <a:custGeom>
                <a:rect b="b" l="l" r="r" t="t"/>
                <a:pathLst>
                  <a:path extrusionOk="0" h="10780" w="18131">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7"/>
              <p:cNvSpPr/>
              <p:nvPr/>
            </p:nvSpPr>
            <p:spPr>
              <a:xfrm>
                <a:off x="1258000" y="1933126"/>
                <a:ext cx="400619" cy="201136"/>
              </a:xfrm>
              <a:custGeom>
                <a:rect b="b" l="l" r="r" t="t"/>
                <a:pathLst>
                  <a:path extrusionOk="0" h="12660" w="25216">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7"/>
              <p:cNvSpPr/>
              <p:nvPr/>
            </p:nvSpPr>
            <p:spPr>
              <a:xfrm>
                <a:off x="1380715" y="2014931"/>
                <a:ext cx="25293" cy="26850"/>
              </a:xfrm>
              <a:custGeom>
                <a:rect b="b" l="l" r="r" t="t"/>
                <a:pathLst>
                  <a:path extrusionOk="0" h="1690" w="1592">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2" name="Google Shape;1502;p47"/>
            <p:cNvSpPr/>
            <p:nvPr/>
          </p:nvSpPr>
          <p:spPr>
            <a:xfrm>
              <a:off x="1034447" y="2129893"/>
              <a:ext cx="993096" cy="568995"/>
            </a:xfrm>
            <a:custGeom>
              <a:rect b="b" l="l" r="r" t="t"/>
              <a:pathLst>
                <a:path extrusionOk="0" h="35814" w="62508">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7"/>
            <p:cNvSpPr/>
            <p:nvPr/>
          </p:nvSpPr>
          <p:spPr>
            <a:xfrm>
              <a:off x="795372" y="2633241"/>
              <a:ext cx="141589" cy="66028"/>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7"/>
            <p:cNvSpPr/>
            <p:nvPr/>
          </p:nvSpPr>
          <p:spPr>
            <a:xfrm>
              <a:off x="795594" y="2691627"/>
              <a:ext cx="127434" cy="2621"/>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7"/>
            <p:cNvSpPr/>
            <p:nvPr/>
          </p:nvSpPr>
          <p:spPr>
            <a:xfrm>
              <a:off x="872998" y="2677154"/>
              <a:ext cx="6768" cy="7880"/>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7"/>
            <p:cNvSpPr/>
            <p:nvPr/>
          </p:nvSpPr>
          <p:spPr>
            <a:xfrm>
              <a:off x="877796" y="2678456"/>
              <a:ext cx="6482" cy="9358"/>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7"/>
            <p:cNvSpPr/>
            <p:nvPr/>
          </p:nvSpPr>
          <p:spPr>
            <a:xfrm>
              <a:off x="796500" y="2677726"/>
              <a:ext cx="22385" cy="14966"/>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7"/>
            <p:cNvSpPr/>
            <p:nvPr/>
          </p:nvSpPr>
          <p:spPr>
            <a:xfrm>
              <a:off x="866342" y="2676645"/>
              <a:ext cx="7848" cy="37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7"/>
            <p:cNvSpPr/>
            <p:nvPr/>
          </p:nvSpPr>
          <p:spPr>
            <a:xfrm>
              <a:off x="863498" y="2671641"/>
              <a:ext cx="9215" cy="2558"/>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7"/>
            <p:cNvSpPr/>
            <p:nvPr/>
          </p:nvSpPr>
          <p:spPr>
            <a:xfrm>
              <a:off x="1085653" y="1323507"/>
              <a:ext cx="76641" cy="106653"/>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7"/>
            <p:cNvSpPr/>
            <p:nvPr/>
          </p:nvSpPr>
          <p:spPr>
            <a:xfrm>
              <a:off x="726595" y="1385691"/>
              <a:ext cx="108194" cy="187965"/>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7"/>
            <p:cNvSpPr/>
            <p:nvPr/>
          </p:nvSpPr>
          <p:spPr>
            <a:xfrm>
              <a:off x="695614" y="1359397"/>
              <a:ext cx="155539" cy="162466"/>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7"/>
            <p:cNvSpPr/>
            <p:nvPr/>
          </p:nvSpPr>
          <p:spPr>
            <a:xfrm>
              <a:off x="521678" y="2644457"/>
              <a:ext cx="73782" cy="54780"/>
            </a:xfrm>
            <a:custGeom>
              <a:rect b="b" l="l" r="r" t="t"/>
              <a:pathLst>
                <a:path extrusionOk="0" h="3448" w="4644">
                  <a:moveTo>
                    <a:pt x="651" y="1"/>
                  </a:moveTo>
                  <a:lnTo>
                    <a:pt x="1" y="2895"/>
                  </a:lnTo>
                  <a:lnTo>
                    <a:pt x="4483" y="3448"/>
                  </a:lnTo>
                  <a:lnTo>
                    <a:pt x="4644" y="584"/>
                  </a:lnTo>
                  <a:lnTo>
                    <a:pt x="6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7"/>
            <p:cNvSpPr/>
            <p:nvPr/>
          </p:nvSpPr>
          <p:spPr>
            <a:xfrm>
              <a:off x="556758" y="2646713"/>
              <a:ext cx="8023" cy="41911"/>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7"/>
            <p:cNvSpPr/>
            <p:nvPr/>
          </p:nvSpPr>
          <p:spPr>
            <a:xfrm>
              <a:off x="523457" y="2681459"/>
              <a:ext cx="69810" cy="12869"/>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7"/>
            <p:cNvSpPr/>
            <p:nvPr/>
          </p:nvSpPr>
          <p:spPr>
            <a:xfrm>
              <a:off x="505854" y="1912234"/>
              <a:ext cx="388386" cy="756213"/>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7"/>
            <p:cNvSpPr/>
            <p:nvPr/>
          </p:nvSpPr>
          <p:spPr>
            <a:xfrm>
              <a:off x="716332" y="2013056"/>
              <a:ext cx="88080" cy="1877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7"/>
            <p:cNvSpPr/>
            <p:nvPr/>
          </p:nvSpPr>
          <p:spPr>
            <a:xfrm>
              <a:off x="513019" y="2621134"/>
              <a:ext cx="113897" cy="416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7"/>
            <p:cNvSpPr/>
            <p:nvPr/>
          </p:nvSpPr>
          <p:spPr>
            <a:xfrm>
              <a:off x="770445" y="2621087"/>
              <a:ext cx="122969" cy="4274"/>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7"/>
            <p:cNvSpPr/>
            <p:nvPr/>
          </p:nvSpPr>
          <p:spPr>
            <a:xfrm>
              <a:off x="566497" y="2033599"/>
              <a:ext cx="127942" cy="589569"/>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7"/>
            <p:cNvSpPr/>
            <p:nvPr/>
          </p:nvSpPr>
          <p:spPr>
            <a:xfrm>
              <a:off x="825225" y="2030453"/>
              <a:ext cx="7245" cy="592779"/>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7"/>
            <p:cNvSpPr/>
            <p:nvPr/>
          </p:nvSpPr>
          <p:spPr>
            <a:xfrm>
              <a:off x="528923" y="1403087"/>
              <a:ext cx="609159" cy="525082"/>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7"/>
            <p:cNvSpPr/>
            <p:nvPr/>
          </p:nvSpPr>
          <p:spPr>
            <a:xfrm>
              <a:off x="632716" y="1641591"/>
              <a:ext cx="9215" cy="286579"/>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7"/>
            <p:cNvSpPr/>
            <p:nvPr/>
          </p:nvSpPr>
          <p:spPr>
            <a:xfrm>
              <a:off x="986578" y="1542230"/>
              <a:ext cx="13234" cy="29710"/>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7"/>
            <p:cNvSpPr/>
            <p:nvPr/>
          </p:nvSpPr>
          <p:spPr>
            <a:xfrm>
              <a:off x="986578" y="1542230"/>
              <a:ext cx="23021" cy="185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7"/>
            <p:cNvSpPr/>
            <p:nvPr/>
          </p:nvSpPr>
          <p:spPr>
            <a:xfrm>
              <a:off x="1072387" y="1416465"/>
              <a:ext cx="58164" cy="3104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7"/>
            <p:cNvSpPr/>
            <p:nvPr/>
          </p:nvSpPr>
          <p:spPr>
            <a:xfrm>
              <a:off x="608503" y="1778954"/>
              <a:ext cx="29980" cy="6768"/>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7"/>
            <p:cNvSpPr/>
            <p:nvPr/>
          </p:nvSpPr>
          <p:spPr>
            <a:xfrm>
              <a:off x="814961" y="1562010"/>
              <a:ext cx="50332" cy="65949"/>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7"/>
            <p:cNvSpPr/>
            <p:nvPr/>
          </p:nvSpPr>
          <p:spPr>
            <a:xfrm>
              <a:off x="633240" y="1912822"/>
              <a:ext cx="245700" cy="15411"/>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7"/>
            <p:cNvSpPr/>
            <p:nvPr/>
          </p:nvSpPr>
          <p:spPr>
            <a:xfrm>
              <a:off x="575982" y="1559579"/>
              <a:ext cx="207475" cy="162609"/>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7"/>
            <p:cNvSpPr/>
            <p:nvPr/>
          </p:nvSpPr>
          <p:spPr>
            <a:xfrm>
              <a:off x="751586" y="1698801"/>
              <a:ext cx="122493" cy="163800"/>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7"/>
            <p:cNvSpPr/>
            <p:nvPr/>
          </p:nvSpPr>
          <p:spPr>
            <a:xfrm>
              <a:off x="639595" y="1767451"/>
              <a:ext cx="98773" cy="155491"/>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7"/>
            <p:cNvSpPr/>
            <p:nvPr/>
          </p:nvSpPr>
          <p:spPr>
            <a:xfrm>
              <a:off x="722258" y="1692923"/>
              <a:ext cx="27787" cy="27231"/>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7"/>
            <p:cNvSpPr/>
            <p:nvPr/>
          </p:nvSpPr>
          <p:spPr>
            <a:xfrm>
              <a:off x="560602" y="1755567"/>
              <a:ext cx="49045" cy="115026"/>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7"/>
            <p:cNvSpPr/>
            <p:nvPr/>
          </p:nvSpPr>
          <p:spPr>
            <a:xfrm>
              <a:off x="904551" y="1590480"/>
              <a:ext cx="128848" cy="65965"/>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7"/>
            <p:cNvSpPr/>
            <p:nvPr/>
          </p:nvSpPr>
          <p:spPr>
            <a:xfrm>
              <a:off x="1008344" y="1425155"/>
              <a:ext cx="74131" cy="92036"/>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7"/>
            <p:cNvSpPr/>
            <p:nvPr/>
          </p:nvSpPr>
          <p:spPr>
            <a:xfrm>
              <a:off x="726468" y="1558213"/>
              <a:ext cx="71589" cy="2224"/>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1" name="Shape 1541"/>
        <p:cNvGrpSpPr/>
        <p:nvPr/>
      </p:nvGrpSpPr>
      <p:grpSpPr>
        <a:xfrm>
          <a:off x="0" y="0"/>
          <a:ext cx="0" cy="0"/>
          <a:chOff x="0" y="0"/>
          <a:chExt cx="0" cy="0"/>
        </a:xfrm>
      </p:grpSpPr>
      <p:sp>
        <p:nvSpPr>
          <p:cNvPr id="1542" name="Google Shape;1542;p48"/>
          <p:cNvSpPr/>
          <p:nvPr/>
        </p:nvSpPr>
        <p:spPr>
          <a:xfrm>
            <a:off x="736225" y="24343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8"/>
          <p:cNvSpPr/>
          <p:nvPr/>
        </p:nvSpPr>
        <p:spPr>
          <a:xfrm>
            <a:off x="819350" y="23319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8"/>
          <p:cNvSpPr txBox="1"/>
          <p:nvPr>
            <p:ph idx="1" type="subTitle"/>
          </p:nvPr>
        </p:nvSpPr>
        <p:spPr>
          <a:xfrm>
            <a:off x="892261" y="26229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a:solidFill>
                  <a:srgbClr val="424142"/>
                </a:solidFill>
              </a:rPr>
              <a:t>Lessor gets lease rental by leasing an asset during the period of lease which is an assured and regular income.</a:t>
            </a:r>
            <a:endParaRPr/>
          </a:p>
        </p:txBody>
      </p:sp>
      <p:sp>
        <p:nvSpPr>
          <p:cNvPr id="1545" name="Google Shape;1545;p48"/>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46" name="Google Shape;1546;p48"/>
          <p:cNvSpPr txBox="1"/>
          <p:nvPr>
            <p:ph type="ctrTitle"/>
          </p:nvPr>
        </p:nvSpPr>
        <p:spPr>
          <a:xfrm>
            <a:off x="1102925" y="12772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A</a:t>
            </a:r>
            <a:r>
              <a:rPr lang="en" sz="1500"/>
              <a:t>ssured regular income</a:t>
            </a:r>
            <a:endParaRPr sz="1500"/>
          </a:p>
        </p:txBody>
      </p:sp>
      <p:cxnSp>
        <p:nvCxnSpPr>
          <p:cNvPr id="1547" name="Google Shape;1547;p48"/>
          <p:cNvCxnSpPr>
            <a:stCxn id="1546" idx="2"/>
            <a:endCxn id="1543" idx="0"/>
          </p:cNvCxnSpPr>
          <p:nvPr/>
        </p:nvCxnSpPr>
        <p:spPr>
          <a:xfrm>
            <a:off x="1817675" y="2070125"/>
            <a:ext cx="0" cy="261900"/>
          </a:xfrm>
          <a:prstGeom prst="straightConnector1">
            <a:avLst/>
          </a:prstGeom>
          <a:noFill/>
          <a:ln cap="flat" cmpd="sng" w="9525">
            <a:solidFill>
              <a:schemeClr val="accent3"/>
            </a:solidFill>
            <a:prstDash val="solid"/>
            <a:round/>
            <a:headEnd len="med" w="med" type="none"/>
            <a:tailEnd len="med" w="med" type="none"/>
          </a:ln>
        </p:spPr>
      </p:cxnSp>
      <p:sp>
        <p:nvSpPr>
          <p:cNvPr id="1548" name="Google Shape;1548;p48"/>
          <p:cNvSpPr/>
          <p:nvPr/>
        </p:nvSpPr>
        <p:spPr>
          <a:xfrm>
            <a:off x="3490625" y="24343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8"/>
          <p:cNvSpPr/>
          <p:nvPr/>
        </p:nvSpPr>
        <p:spPr>
          <a:xfrm>
            <a:off x="3573750" y="23319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0" name="Google Shape;1550;p48"/>
          <p:cNvCxnSpPr>
            <a:stCxn id="1551" idx="2"/>
            <a:endCxn id="1549" idx="0"/>
          </p:cNvCxnSpPr>
          <p:nvPr/>
        </p:nvCxnSpPr>
        <p:spPr>
          <a:xfrm>
            <a:off x="4572000" y="20700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552" name="Google Shape;1552;p48"/>
          <p:cNvSpPr/>
          <p:nvPr/>
        </p:nvSpPr>
        <p:spPr>
          <a:xfrm>
            <a:off x="6245025" y="24343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8"/>
          <p:cNvSpPr/>
          <p:nvPr/>
        </p:nvSpPr>
        <p:spPr>
          <a:xfrm>
            <a:off x="6328150" y="23319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4" name="Google Shape;1554;p48"/>
          <p:cNvCxnSpPr>
            <a:stCxn id="1555" idx="2"/>
            <a:endCxn id="1553" idx="0"/>
          </p:cNvCxnSpPr>
          <p:nvPr/>
        </p:nvCxnSpPr>
        <p:spPr>
          <a:xfrm>
            <a:off x="7326400" y="20700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556" name="Google Shape;1556;p48"/>
          <p:cNvSpPr txBox="1"/>
          <p:nvPr>
            <p:ph idx="2" type="ctrTitle"/>
          </p:nvPr>
        </p:nvSpPr>
        <p:spPr>
          <a:xfrm>
            <a:off x="3860651" y="12772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Preservation of ownership</a:t>
            </a:r>
            <a:endParaRPr sz="1500"/>
          </a:p>
        </p:txBody>
      </p:sp>
      <p:sp>
        <p:nvSpPr>
          <p:cNvPr id="1557" name="Google Shape;1557;p48"/>
          <p:cNvSpPr txBox="1"/>
          <p:nvPr>
            <p:ph idx="3" type="subTitle"/>
          </p:nvPr>
        </p:nvSpPr>
        <p:spPr>
          <a:xfrm>
            <a:off x="3625361" y="26229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a:solidFill>
                  <a:srgbClr val="424142"/>
                </a:solidFill>
              </a:rPr>
              <a:t>In case of finance lease, the lessor transfers all the risk and rewards incidental to ownership to the lessee without the transfer of ownership of asset hence the owner­ship lies with the lessor.</a:t>
            </a:r>
            <a:endParaRPr/>
          </a:p>
        </p:txBody>
      </p:sp>
      <p:sp>
        <p:nvSpPr>
          <p:cNvPr id="1558" name="Google Shape;1558;p48"/>
          <p:cNvSpPr txBox="1"/>
          <p:nvPr>
            <p:ph idx="4" type="ctrTitle"/>
          </p:nvPr>
        </p:nvSpPr>
        <p:spPr>
          <a:xfrm>
            <a:off x="6605984" y="12772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Benefit of tax</a:t>
            </a:r>
            <a:endParaRPr sz="1500"/>
          </a:p>
        </p:txBody>
      </p:sp>
      <p:sp>
        <p:nvSpPr>
          <p:cNvPr id="1559" name="Google Shape;1559;p48"/>
          <p:cNvSpPr txBox="1"/>
          <p:nvPr>
            <p:ph idx="5" type="subTitle"/>
          </p:nvPr>
        </p:nvSpPr>
        <p:spPr>
          <a:xfrm>
            <a:off x="6384986" y="26229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As ownership lies with the lessor, tax benefit is enjoyed by the lessor by way of depreciation in respect of leased asset.</a:t>
            </a:r>
            <a:endParaRPr>
              <a:solidFill>
                <a:srgbClr val="424142"/>
              </a:solidFill>
            </a:endParaRPr>
          </a:p>
          <a:p>
            <a:pPr indent="0" lvl="0" marL="0" rtl="0" algn="ctr">
              <a:spcBef>
                <a:spcPts val="1800"/>
              </a:spcBef>
              <a:spcAft>
                <a:spcPts val="0"/>
              </a:spcAft>
              <a:buNone/>
            </a:pPr>
            <a:r>
              <a:t/>
            </a:r>
            <a:endParaRPr/>
          </a:p>
        </p:txBody>
      </p:sp>
      <p:sp>
        <p:nvSpPr>
          <p:cNvPr id="1560" name="Google Shape;1560;p48"/>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Advantages to lessor</a:t>
            </a:r>
            <a:endParaRPr/>
          </a:p>
        </p:txBody>
      </p:sp>
      <p:sp>
        <p:nvSpPr>
          <p:cNvPr id="1561" name="Google Shape;156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5" name="Shape 1565"/>
        <p:cNvGrpSpPr/>
        <p:nvPr/>
      </p:nvGrpSpPr>
      <p:grpSpPr>
        <a:xfrm>
          <a:off x="0" y="0"/>
          <a:ext cx="0" cy="0"/>
          <a:chOff x="0" y="0"/>
          <a:chExt cx="0" cy="0"/>
        </a:xfrm>
      </p:grpSpPr>
      <p:sp>
        <p:nvSpPr>
          <p:cNvPr id="1566" name="Google Shape;1566;p49"/>
          <p:cNvSpPr/>
          <p:nvPr/>
        </p:nvSpPr>
        <p:spPr>
          <a:xfrm>
            <a:off x="736225" y="25105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9"/>
          <p:cNvSpPr/>
          <p:nvPr/>
        </p:nvSpPr>
        <p:spPr>
          <a:xfrm>
            <a:off x="819350" y="24081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9"/>
          <p:cNvSpPr txBox="1"/>
          <p:nvPr>
            <p:ph idx="1" type="subTitle"/>
          </p:nvPr>
        </p:nvSpPr>
        <p:spPr>
          <a:xfrm>
            <a:off x="892261" y="26991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a:solidFill>
                  <a:srgbClr val="424142"/>
                </a:solidFill>
              </a:rPr>
              <a:t>The business of leasing is highly profitable since the rate of return based on lease rental, is much higher than the interest payable on financing the asset.</a:t>
            </a:r>
            <a:endParaRPr/>
          </a:p>
        </p:txBody>
      </p:sp>
      <p:sp>
        <p:nvSpPr>
          <p:cNvPr id="1569" name="Google Shape;1569;p49"/>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70" name="Google Shape;1570;p49"/>
          <p:cNvSpPr txBox="1"/>
          <p:nvPr>
            <p:ph type="ctrTitle"/>
          </p:nvPr>
        </p:nvSpPr>
        <p:spPr>
          <a:xfrm>
            <a:off x="1102925"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High </a:t>
            </a:r>
            <a:r>
              <a:rPr lang="en" sz="1500"/>
              <a:t>profitability</a:t>
            </a:r>
            <a:endParaRPr sz="1500"/>
          </a:p>
        </p:txBody>
      </p:sp>
      <p:cxnSp>
        <p:nvCxnSpPr>
          <p:cNvPr id="1571" name="Google Shape;1571;p49"/>
          <p:cNvCxnSpPr>
            <a:stCxn id="1570" idx="2"/>
            <a:endCxn id="1567" idx="0"/>
          </p:cNvCxnSpPr>
          <p:nvPr/>
        </p:nvCxnSpPr>
        <p:spPr>
          <a:xfrm>
            <a:off x="1817675" y="2146325"/>
            <a:ext cx="0" cy="261900"/>
          </a:xfrm>
          <a:prstGeom prst="straightConnector1">
            <a:avLst/>
          </a:prstGeom>
          <a:noFill/>
          <a:ln cap="flat" cmpd="sng" w="9525">
            <a:solidFill>
              <a:schemeClr val="accent3"/>
            </a:solidFill>
            <a:prstDash val="solid"/>
            <a:round/>
            <a:headEnd len="med" w="med" type="none"/>
            <a:tailEnd len="med" w="med" type="none"/>
          </a:ln>
        </p:spPr>
      </p:cxnSp>
      <p:sp>
        <p:nvSpPr>
          <p:cNvPr id="1572" name="Google Shape;1572;p49"/>
          <p:cNvSpPr/>
          <p:nvPr/>
        </p:nvSpPr>
        <p:spPr>
          <a:xfrm>
            <a:off x="3490625" y="25105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9"/>
          <p:cNvSpPr/>
          <p:nvPr/>
        </p:nvSpPr>
        <p:spPr>
          <a:xfrm>
            <a:off x="3573750" y="24081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4" name="Google Shape;1574;p49"/>
          <p:cNvCxnSpPr>
            <a:stCxn id="1575" idx="2"/>
            <a:endCxn id="1573" idx="0"/>
          </p:cNvCxnSpPr>
          <p:nvPr/>
        </p:nvCxnSpPr>
        <p:spPr>
          <a:xfrm>
            <a:off x="4572000" y="21462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576" name="Google Shape;1576;p49"/>
          <p:cNvSpPr/>
          <p:nvPr/>
        </p:nvSpPr>
        <p:spPr>
          <a:xfrm>
            <a:off x="6245025" y="25105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9"/>
          <p:cNvSpPr/>
          <p:nvPr/>
        </p:nvSpPr>
        <p:spPr>
          <a:xfrm>
            <a:off x="6328150" y="24081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8" name="Google Shape;1578;p49"/>
          <p:cNvCxnSpPr>
            <a:stCxn id="1579" idx="2"/>
            <a:endCxn id="1577" idx="0"/>
          </p:cNvCxnSpPr>
          <p:nvPr/>
        </p:nvCxnSpPr>
        <p:spPr>
          <a:xfrm>
            <a:off x="7326400" y="21462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580" name="Google Shape;1580;p49"/>
          <p:cNvSpPr txBox="1"/>
          <p:nvPr>
            <p:ph idx="2" type="ctrTitle"/>
          </p:nvPr>
        </p:nvSpPr>
        <p:spPr>
          <a:xfrm>
            <a:off x="3860651"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High potentiality of growth</a:t>
            </a:r>
            <a:endParaRPr sz="1500"/>
          </a:p>
        </p:txBody>
      </p:sp>
      <p:sp>
        <p:nvSpPr>
          <p:cNvPr id="1581" name="Google Shape;1581;p49"/>
          <p:cNvSpPr txBox="1"/>
          <p:nvPr>
            <p:ph idx="3" type="subTitle"/>
          </p:nvPr>
        </p:nvSpPr>
        <p:spPr>
          <a:xfrm>
            <a:off x="3658050" y="2536950"/>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The demand for leasing is steadily increasing because it is one of the cost efficient forms of financing. Economic growth can be maintained even during the period of depression. The growth potential of leasing is much higher as compared to other forms of business.</a:t>
            </a:r>
            <a:endParaRPr>
              <a:solidFill>
                <a:srgbClr val="424142"/>
              </a:solidFill>
            </a:endParaRPr>
          </a:p>
          <a:p>
            <a:pPr indent="0" lvl="0" marL="0" marR="0" rtl="0" algn="just">
              <a:lnSpc>
                <a:spcPct val="100000"/>
              </a:lnSpc>
              <a:spcBef>
                <a:spcPts val="1800"/>
              </a:spcBef>
              <a:spcAft>
                <a:spcPts val="1800"/>
              </a:spcAft>
              <a:buNone/>
            </a:pPr>
            <a:r>
              <a:t/>
            </a:r>
            <a:endParaRPr>
              <a:solidFill>
                <a:srgbClr val="424142"/>
              </a:solidFill>
            </a:endParaRPr>
          </a:p>
        </p:txBody>
      </p:sp>
      <p:sp>
        <p:nvSpPr>
          <p:cNvPr id="1582" name="Google Shape;1582;p49"/>
          <p:cNvSpPr txBox="1"/>
          <p:nvPr>
            <p:ph idx="4" type="ctrTitle"/>
          </p:nvPr>
        </p:nvSpPr>
        <p:spPr>
          <a:xfrm>
            <a:off x="6605984"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Recovery of investment</a:t>
            </a:r>
            <a:endParaRPr sz="1500"/>
          </a:p>
        </p:txBody>
      </p:sp>
      <p:sp>
        <p:nvSpPr>
          <p:cNvPr id="1583" name="Google Shape;1583;p49"/>
          <p:cNvSpPr txBox="1"/>
          <p:nvPr>
            <p:ph idx="5" type="subTitle"/>
          </p:nvPr>
        </p:nvSpPr>
        <p:spPr>
          <a:xfrm>
            <a:off x="6384986" y="26991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In case of finance lease, the lessor can recover the total investment through lease rentals.</a:t>
            </a:r>
            <a:endParaRPr>
              <a:solidFill>
                <a:srgbClr val="424142"/>
              </a:solidFill>
            </a:endParaRPr>
          </a:p>
          <a:p>
            <a:pPr indent="0" lvl="0" marL="0" rtl="0" algn="ctr">
              <a:spcBef>
                <a:spcPts val="1800"/>
              </a:spcBef>
              <a:spcAft>
                <a:spcPts val="0"/>
              </a:spcAft>
              <a:buNone/>
            </a:pPr>
            <a:r>
              <a:t/>
            </a:r>
            <a:endParaRPr/>
          </a:p>
        </p:txBody>
      </p:sp>
      <p:sp>
        <p:nvSpPr>
          <p:cNvPr id="1584" name="Google Shape;1584;p49"/>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Advantages to lessor</a:t>
            </a:r>
            <a:endParaRPr/>
          </a:p>
        </p:txBody>
      </p:sp>
      <p:sp>
        <p:nvSpPr>
          <p:cNvPr id="1585" name="Google Shape;1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9" name="Shape 1589"/>
        <p:cNvGrpSpPr/>
        <p:nvPr/>
      </p:nvGrpSpPr>
      <p:grpSpPr>
        <a:xfrm>
          <a:off x="0" y="0"/>
          <a:ext cx="0" cy="0"/>
          <a:chOff x="0" y="0"/>
          <a:chExt cx="0" cy="0"/>
        </a:xfrm>
      </p:grpSpPr>
      <p:sp>
        <p:nvSpPr>
          <p:cNvPr id="1590" name="Google Shape;1590;p50"/>
          <p:cNvSpPr/>
          <p:nvPr/>
        </p:nvSpPr>
        <p:spPr>
          <a:xfrm>
            <a:off x="736225" y="24343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0"/>
          <p:cNvSpPr/>
          <p:nvPr/>
        </p:nvSpPr>
        <p:spPr>
          <a:xfrm>
            <a:off x="819350" y="23319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0"/>
          <p:cNvSpPr txBox="1"/>
          <p:nvPr>
            <p:ph idx="1" type="subTitle"/>
          </p:nvPr>
        </p:nvSpPr>
        <p:spPr>
          <a:xfrm>
            <a:off x="892261" y="26229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A business will not have to spend a lot of money for acquiring an asset but it can use an asset by paying small monthly or yearly rentals.</a:t>
            </a:r>
            <a:endParaRPr>
              <a:solidFill>
                <a:srgbClr val="424142"/>
              </a:solidFill>
            </a:endParaRPr>
          </a:p>
          <a:p>
            <a:pPr indent="0" lvl="0" marL="0" marR="0" rtl="0" algn="just">
              <a:lnSpc>
                <a:spcPct val="100000"/>
              </a:lnSpc>
              <a:spcBef>
                <a:spcPts val="1800"/>
              </a:spcBef>
              <a:spcAft>
                <a:spcPts val="1800"/>
              </a:spcAft>
              <a:buNone/>
            </a:pPr>
            <a:r>
              <a:t/>
            </a:r>
            <a:endParaRPr>
              <a:solidFill>
                <a:srgbClr val="424142"/>
              </a:solidFill>
            </a:endParaRPr>
          </a:p>
        </p:txBody>
      </p:sp>
      <p:sp>
        <p:nvSpPr>
          <p:cNvPr id="1593" name="Google Shape;1593;p50"/>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94" name="Google Shape;1594;p50"/>
          <p:cNvSpPr txBox="1"/>
          <p:nvPr>
            <p:ph type="ctrTitle"/>
          </p:nvPr>
        </p:nvSpPr>
        <p:spPr>
          <a:xfrm>
            <a:off x="1102925" y="12772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Use of capital goods</a:t>
            </a:r>
            <a:endParaRPr sz="1500"/>
          </a:p>
        </p:txBody>
      </p:sp>
      <p:cxnSp>
        <p:nvCxnSpPr>
          <p:cNvPr id="1595" name="Google Shape;1595;p50"/>
          <p:cNvCxnSpPr>
            <a:stCxn id="1594" idx="2"/>
            <a:endCxn id="1591" idx="0"/>
          </p:cNvCxnSpPr>
          <p:nvPr/>
        </p:nvCxnSpPr>
        <p:spPr>
          <a:xfrm>
            <a:off x="1817675" y="2070125"/>
            <a:ext cx="0" cy="261900"/>
          </a:xfrm>
          <a:prstGeom prst="straightConnector1">
            <a:avLst/>
          </a:prstGeom>
          <a:noFill/>
          <a:ln cap="flat" cmpd="sng" w="9525">
            <a:solidFill>
              <a:schemeClr val="accent3"/>
            </a:solidFill>
            <a:prstDash val="solid"/>
            <a:round/>
            <a:headEnd len="med" w="med" type="none"/>
            <a:tailEnd len="med" w="med" type="none"/>
          </a:ln>
        </p:spPr>
      </p:cxnSp>
      <p:sp>
        <p:nvSpPr>
          <p:cNvPr id="1596" name="Google Shape;1596;p50"/>
          <p:cNvSpPr/>
          <p:nvPr/>
        </p:nvSpPr>
        <p:spPr>
          <a:xfrm>
            <a:off x="3490625" y="24343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0"/>
          <p:cNvSpPr/>
          <p:nvPr/>
        </p:nvSpPr>
        <p:spPr>
          <a:xfrm>
            <a:off x="3573750" y="23319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8" name="Google Shape;1598;p50"/>
          <p:cNvCxnSpPr>
            <a:stCxn id="1599" idx="2"/>
            <a:endCxn id="1597" idx="0"/>
          </p:cNvCxnSpPr>
          <p:nvPr/>
        </p:nvCxnSpPr>
        <p:spPr>
          <a:xfrm>
            <a:off x="4572000" y="20700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600" name="Google Shape;1600;p50"/>
          <p:cNvSpPr/>
          <p:nvPr/>
        </p:nvSpPr>
        <p:spPr>
          <a:xfrm>
            <a:off x="6245025" y="24343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0"/>
          <p:cNvSpPr/>
          <p:nvPr/>
        </p:nvSpPr>
        <p:spPr>
          <a:xfrm>
            <a:off x="6328150" y="23319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2" name="Google Shape;1602;p50"/>
          <p:cNvCxnSpPr>
            <a:stCxn id="1603" idx="2"/>
            <a:endCxn id="1601" idx="0"/>
          </p:cNvCxnSpPr>
          <p:nvPr/>
        </p:nvCxnSpPr>
        <p:spPr>
          <a:xfrm>
            <a:off x="7326400" y="20700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604" name="Google Shape;1604;p50"/>
          <p:cNvSpPr txBox="1"/>
          <p:nvPr>
            <p:ph idx="2" type="ctrTitle"/>
          </p:nvPr>
        </p:nvSpPr>
        <p:spPr>
          <a:xfrm>
            <a:off x="3860651" y="12772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Tax benefits</a:t>
            </a:r>
            <a:endParaRPr sz="1500"/>
          </a:p>
        </p:txBody>
      </p:sp>
      <p:sp>
        <p:nvSpPr>
          <p:cNvPr id="1605" name="Google Shape;1605;p50"/>
          <p:cNvSpPr txBox="1"/>
          <p:nvPr>
            <p:ph idx="3" type="subTitle"/>
          </p:nvPr>
        </p:nvSpPr>
        <p:spPr>
          <a:xfrm>
            <a:off x="3658050" y="2460750"/>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A company is able to enjoy the tax advantage on lease payments as lease payments can be deducted as a business expense.</a:t>
            </a:r>
            <a:endParaRPr>
              <a:solidFill>
                <a:srgbClr val="424142"/>
              </a:solidFill>
            </a:endParaRPr>
          </a:p>
          <a:p>
            <a:pPr indent="0" lvl="0" marL="0" marR="0" rtl="0" algn="just">
              <a:lnSpc>
                <a:spcPct val="100000"/>
              </a:lnSpc>
              <a:spcBef>
                <a:spcPts val="1800"/>
              </a:spcBef>
              <a:spcAft>
                <a:spcPts val="1800"/>
              </a:spcAft>
              <a:buNone/>
            </a:pPr>
            <a:r>
              <a:t/>
            </a:r>
            <a:endParaRPr>
              <a:solidFill>
                <a:srgbClr val="424142"/>
              </a:solidFill>
            </a:endParaRPr>
          </a:p>
        </p:txBody>
      </p:sp>
      <p:sp>
        <p:nvSpPr>
          <p:cNvPr id="1606" name="Google Shape;1606;p50"/>
          <p:cNvSpPr txBox="1"/>
          <p:nvPr>
            <p:ph idx="4" type="ctrTitle"/>
          </p:nvPr>
        </p:nvSpPr>
        <p:spPr>
          <a:xfrm>
            <a:off x="6605984" y="12772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cheaper</a:t>
            </a:r>
            <a:endParaRPr sz="1500"/>
          </a:p>
        </p:txBody>
      </p:sp>
      <p:sp>
        <p:nvSpPr>
          <p:cNvPr id="1607" name="Google Shape;1607;p50"/>
          <p:cNvSpPr txBox="1"/>
          <p:nvPr>
            <p:ph idx="5" type="subTitle"/>
          </p:nvPr>
        </p:nvSpPr>
        <p:spPr>
          <a:xfrm>
            <a:off x="6384986" y="26229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Leasing is a source of financing which is cheaper than almost all other sources of financing.</a:t>
            </a:r>
            <a:endParaRPr>
              <a:solidFill>
                <a:srgbClr val="424142"/>
              </a:solidFill>
            </a:endParaRPr>
          </a:p>
          <a:p>
            <a:pPr indent="0" lvl="0" marL="0" rtl="0" algn="ctr">
              <a:spcBef>
                <a:spcPts val="1800"/>
              </a:spcBef>
              <a:spcAft>
                <a:spcPts val="0"/>
              </a:spcAft>
              <a:buNone/>
            </a:pPr>
            <a:r>
              <a:t/>
            </a:r>
            <a:endParaRPr/>
          </a:p>
        </p:txBody>
      </p:sp>
      <p:sp>
        <p:nvSpPr>
          <p:cNvPr id="1608" name="Google Shape;1608;p50"/>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Advantages to lessee</a:t>
            </a:r>
            <a:endParaRPr/>
          </a:p>
        </p:txBody>
      </p:sp>
      <p:sp>
        <p:nvSpPr>
          <p:cNvPr id="1609" name="Google Shape;160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6" name="Shape 406"/>
        <p:cNvGrpSpPr/>
        <p:nvPr/>
      </p:nvGrpSpPr>
      <p:grpSpPr>
        <a:xfrm>
          <a:off x="0" y="0"/>
          <a:ext cx="0" cy="0"/>
          <a:chOff x="0" y="0"/>
          <a:chExt cx="0" cy="0"/>
        </a:xfrm>
      </p:grpSpPr>
      <p:grpSp>
        <p:nvGrpSpPr>
          <p:cNvPr id="407" name="Google Shape;407;p24"/>
          <p:cNvGrpSpPr/>
          <p:nvPr/>
        </p:nvGrpSpPr>
        <p:grpSpPr>
          <a:xfrm>
            <a:off x="4534350" y="4313399"/>
            <a:ext cx="4600713" cy="150450"/>
            <a:chOff x="0" y="4397412"/>
            <a:chExt cx="4600713" cy="150450"/>
          </a:xfrm>
        </p:grpSpPr>
        <p:sp>
          <p:nvSpPr>
            <p:cNvPr id="408" name="Google Shape;408;p2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4"/>
          <p:cNvGrpSpPr/>
          <p:nvPr/>
        </p:nvGrpSpPr>
        <p:grpSpPr>
          <a:xfrm>
            <a:off x="5215723" y="1329593"/>
            <a:ext cx="3081703" cy="2757573"/>
            <a:chOff x="5215723" y="1479118"/>
            <a:chExt cx="3081703" cy="2757573"/>
          </a:xfrm>
        </p:grpSpPr>
        <p:grpSp>
          <p:nvGrpSpPr>
            <p:cNvPr id="414" name="Google Shape;414;p24"/>
            <p:cNvGrpSpPr/>
            <p:nvPr/>
          </p:nvGrpSpPr>
          <p:grpSpPr>
            <a:xfrm>
              <a:off x="5215723" y="1707350"/>
              <a:ext cx="3081703" cy="2529341"/>
              <a:chOff x="5150194" y="1591500"/>
              <a:chExt cx="3081703" cy="2529341"/>
            </a:xfrm>
          </p:grpSpPr>
          <p:sp>
            <p:nvSpPr>
              <p:cNvPr id="415" name="Google Shape;415;p24"/>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4"/>
            <p:cNvGrpSpPr/>
            <p:nvPr/>
          </p:nvGrpSpPr>
          <p:grpSpPr>
            <a:xfrm>
              <a:off x="5723516" y="1479118"/>
              <a:ext cx="2288423" cy="1787926"/>
              <a:chOff x="5723516" y="1479118"/>
              <a:chExt cx="2288423" cy="1787926"/>
            </a:xfrm>
          </p:grpSpPr>
          <p:sp>
            <p:nvSpPr>
              <p:cNvPr id="418" name="Google Shape;418;p24"/>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3" name="Google Shape;423;p24"/>
          <p:cNvSpPr txBox="1"/>
          <p:nvPr>
            <p:ph type="ctrTitle"/>
          </p:nvPr>
        </p:nvSpPr>
        <p:spPr>
          <a:xfrm>
            <a:off x="1154150" y="1715300"/>
            <a:ext cx="23718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a:p>
            <a:pPr indent="0" lvl="0" marL="0" rtl="0" algn="r">
              <a:spcBef>
                <a:spcPts val="0"/>
              </a:spcBef>
              <a:spcAft>
                <a:spcPts val="0"/>
              </a:spcAft>
              <a:buNone/>
            </a:pPr>
            <a:r>
              <a:rPr lang="en"/>
              <a:t>HIRE-</a:t>
            </a:r>
            <a:endParaRPr/>
          </a:p>
          <a:p>
            <a:pPr indent="0" lvl="0" marL="0" rtl="0" algn="r">
              <a:spcBef>
                <a:spcPts val="0"/>
              </a:spcBef>
              <a:spcAft>
                <a:spcPts val="0"/>
              </a:spcAft>
              <a:buNone/>
            </a:pPr>
            <a:r>
              <a:rPr lang="en"/>
              <a:t>PURCHASING </a:t>
            </a:r>
            <a:endParaRPr/>
          </a:p>
        </p:txBody>
      </p:sp>
      <p:sp>
        <p:nvSpPr>
          <p:cNvPr id="424" name="Google Shape;424;p24"/>
          <p:cNvSpPr txBox="1"/>
          <p:nvPr>
            <p:ph idx="1" type="subTitle"/>
          </p:nvPr>
        </p:nvSpPr>
        <p:spPr>
          <a:xfrm>
            <a:off x="11941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If you can’t afford it all at once, maybe you want to disperse the payments?</a:t>
            </a:r>
            <a:endParaRPr/>
          </a:p>
        </p:txBody>
      </p:sp>
      <p:grpSp>
        <p:nvGrpSpPr>
          <p:cNvPr id="425" name="Google Shape;425;p24"/>
          <p:cNvGrpSpPr/>
          <p:nvPr/>
        </p:nvGrpSpPr>
        <p:grpSpPr>
          <a:xfrm>
            <a:off x="4394088" y="3149994"/>
            <a:ext cx="1221060" cy="1220197"/>
            <a:chOff x="4394088" y="3299519"/>
            <a:chExt cx="1221060" cy="1220197"/>
          </a:xfrm>
        </p:grpSpPr>
        <p:sp>
          <p:nvSpPr>
            <p:cNvPr id="426" name="Google Shape;426;p24"/>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24"/>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8052890" y="3127164"/>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8052890" y="2518830"/>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24"/>
          <p:cNvGrpSpPr/>
          <p:nvPr/>
        </p:nvGrpSpPr>
        <p:grpSpPr>
          <a:xfrm>
            <a:off x="4710406" y="1665960"/>
            <a:ext cx="3380414" cy="2313100"/>
            <a:chOff x="4710406" y="1815485"/>
            <a:chExt cx="3380414" cy="2313100"/>
          </a:xfrm>
        </p:grpSpPr>
        <p:sp>
          <p:nvSpPr>
            <p:cNvPr id="434" name="Google Shape;434;p24"/>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4"/>
            <p:cNvGrpSpPr/>
            <p:nvPr/>
          </p:nvGrpSpPr>
          <p:grpSpPr>
            <a:xfrm>
              <a:off x="4710585" y="2281922"/>
              <a:ext cx="3380235" cy="1683652"/>
              <a:chOff x="4710585" y="2281922"/>
              <a:chExt cx="3380235" cy="1683652"/>
            </a:xfrm>
          </p:grpSpPr>
          <p:sp>
            <p:nvSpPr>
              <p:cNvPr id="437" name="Google Shape;437;p24"/>
              <p:cNvSpPr/>
              <p:nvPr/>
            </p:nvSpPr>
            <p:spPr>
              <a:xfrm>
                <a:off x="4710585" y="3230006"/>
                <a:ext cx="3380234" cy="447295"/>
              </a:xfrm>
              <a:custGeom>
                <a:rect b="b" l="l" r="r" t="t"/>
                <a:pathLst>
                  <a:path extrusionOk="0" h="11383" w="86022">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4"/>
              <p:cNvGrpSpPr/>
              <p:nvPr/>
            </p:nvGrpSpPr>
            <p:grpSpPr>
              <a:xfrm>
                <a:off x="4710585" y="2281922"/>
                <a:ext cx="3380235" cy="634850"/>
                <a:chOff x="4672653" y="2281922"/>
                <a:chExt cx="3380235" cy="634850"/>
              </a:xfrm>
            </p:grpSpPr>
            <p:sp>
              <p:nvSpPr>
                <p:cNvPr id="439" name="Google Shape;439;p24"/>
                <p:cNvSpPr/>
                <p:nvPr/>
              </p:nvSpPr>
              <p:spPr>
                <a:xfrm>
                  <a:off x="4672653" y="2293200"/>
                  <a:ext cx="60514" cy="29235"/>
                </a:xfrm>
                <a:custGeom>
                  <a:rect b="b" l="l" r="r" t="t"/>
                  <a:pathLst>
                    <a:path extrusionOk="0" h="744" w="154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4737530" y="2281922"/>
                  <a:ext cx="3315358" cy="634850"/>
                </a:xfrm>
                <a:custGeom>
                  <a:rect b="b" l="l" r="r" t="t"/>
                  <a:pathLst>
                    <a:path extrusionOk="0" h="16156" w="84371">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24"/>
              <p:cNvSpPr/>
              <p:nvPr/>
            </p:nvSpPr>
            <p:spPr>
              <a:xfrm>
                <a:off x="4921590" y="3223954"/>
                <a:ext cx="166021" cy="741615"/>
              </a:xfrm>
              <a:custGeom>
                <a:rect b="b" l="l" r="r" t="t"/>
                <a:pathLst>
                  <a:path extrusionOk="0" h="18873" w="4225">
                    <a:moveTo>
                      <a:pt x="0" y="0"/>
                    </a:moveTo>
                    <a:lnTo>
                      <a:pt x="0" y="18872"/>
                    </a:lnTo>
                    <a:lnTo>
                      <a:pt x="4225" y="18872"/>
                    </a:lnTo>
                    <a:lnTo>
                      <a:pt x="42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5168405" y="3072588"/>
                <a:ext cx="166179" cy="892979"/>
              </a:xfrm>
              <a:custGeom>
                <a:rect b="b" l="l" r="r" t="t"/>
                <a:pathLst>
                  <a:path extrusionOk="0" h="22725" w="4229">
                    <a:moveTo>
                      <a:pt x="1" y="1"/>
                    </a:moveTo>
                    <a:lnTo>
                      <a:pt x="1" y="22724"/>
                    </a:lnTo>
                    <a:lnTo>
                      <a:pt x="4229" y="22724"/>
                    </a:lnTo>
                    <a:lnTo>
                      <a:pt x="4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5415377" y="2923933"/>
                <a:ext cx="166179" cy="1041632"/>
              </a:xfrm>
              <a:custGeom>
                <a:rect b="b" l="l" r="r" t="t"/>
                <a:pathLst>
                  <a:path extrusionOk="0" h="26508" w="4229">
                    <a:moveTo>
                      <a:pt x="1" y="0"/>
                    </a:moveTo>
                    <a:lnTo>
                      <a:pt x="1" y="26507"/>
                    </a:lnTo>
                    <a:lnTo>
                      <a:pt x="4229" y="26507"/>
                    </a:lnTo>
                    <a:lnTo>
                      <a:pt x="42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5662310" y="2741719"/>
                <a:ext cx="166100" cy="1223843"/>
              </a:xfrm>
              <a:custGeom>
                <a:rect b="b" l="l" r="r" t="t"/>
                <a:pathLst>
                  <a:path extrusionOk="0" h="31145" w="4227">
                    <a:moveTo>
                      <a:pt x="1" y="0"/>
                    </a:moveTo>
                    <a:lnTo>
                      <a:pt x="1" y="31144"/>
                    </a:lnTo>
                    <a:lnTo>
                      <a:pt x="4226" y="31144"/>
                    </a:lnTo>
                    <a:lnTo>
                      <a:pt x="42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5909282" y="3001659"/>
                <a:ext cx="166061" cy="963906"/>
              </a:xfrm>
              <a:custGeom>
                <a:rect b="b" l="l" r="r" t="t"/>
                <a:pathLst>
                  <a:path extrusionOk="0" h="24530" w="4226">
                    <a:moveTo>
                      <a:pt x="1" y="0"/>
                    </a:moveTo>
                    <a:lnTo>
                      <a:pt x="1" y="24529"/>
                    </a:lnTo>
                    <a:lnTo>
                      <a:pt x="4225" y="24529"/>
                    </a:lnTo>
                    <a:lnTo>
                      <a:pt x="4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6156254" y="2640416"/>
                <a:ext cx="166061" cy="1325145"/>
              </a:xfrm>
              <a:custGeom>
                <a:rect b="b" l="l" r="r" t="t"/>
                <a:pathLst>
                  <a:path extrusionOk="0" h="33723" w="4226">
                    <a:moveTo>
                      <a:pt x="1" y="1"/>
                    </a:moveTo>
                    <a:lnTo>
                      <a:pt x="1" y="33722"/>
                    </a:lnTo>
                    <a:lnTo>
                      <a:pt x="4225" y="33722"/>
                    </a:lnTo>
                    <a:lnTo>
                      <a:pt x="42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6403226" y="3091489"/>
                <a:ext cx="166061" cy="874078"/>
              </a:xfrm>
              <a:custGeom>
                <a:rect b="b" l="l" r="r" t="t"/>
                <a:pathLst>
                  <a:path extrusionOk="0" h="22244" w="4226">
                    <a:moveTo>
                      <a:pt x="1" y="0"/>
                    </a:moveTo>
                    <a:lnTo>
                      <a:pt x="1" y="22243"/>
                    </a:lnTo>
                    <a:lnTo>
                      <a:pt x="4225" y="22243"/>
                    </a:lnTo>
                    <a:lnTo>
                      <a:pt x="4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6650080" y="2798266"/>
                <a:ext cx="166179" cy="1167297"/>
              </a:xfrm>
              <a:custGeom>
                <a:rect b="b" l="l" r="r" t="t"/>
                <a:pathLst>
                  <a:path extrusionOk="0" h="29706" w="4229">
                    <a:moveTo>
                      <a:pt x="0" y="1"/>
                    </a:moveTo>
                    <a:lnTo>
                      <a:pt x="0" y="29705"/>
                    </a:lnTo>
                    <a:lnTo>
                      <a:pt x="4228" y="29705"/>
                    </a:lnTo>
                    <a:lnTo>
                      <a:pt x="42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6897013" y="3673574"/>
                <a:ext cx="166218" cy="292001"/>
              </a:xfrm>
              <a:custGeom>
                <a:rect b="b" l="l" r="r" t="t"/>
                <a:pathLst>
                  <a:path extrusionOk="0" h="7431" w="4230">
                    <a:moveTo>
                      <a:pt x="1" y="1"/>
                    </a:moveTo>
                    <a:lnTo>
                      <a:pt x="1" y="7430"/>
                    </a:lnTo>
                    <a:lnTo>
                      <a:pt x="4229" y="7430"/>
                    </a:lnTo>
                    <a:lnTo>
                      <a:pt x="4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7143985" y="2724901"/>
                <a:ext cx="166061" cy="1240661"/>
              </a:xfrm>
              <a:custGeom>
                <a:rect b="b" l="l" r="r" t="t"/>
                <a:pathLst>
                  <a:path extrusionOk="0" h="31573" w="4226">
                    <a:moveTo>
                      <a:pt x="1" y="1"/>
                    </a:moveTo>
                    <a:lnTo>
                      <a:pt x="1" y="31572"/>
                    </a:lnTo>
                    <a:lnTo>
                      <a:pt x="4225" y="31572"/>
                    </a:lnTo>
                    <a:lnTo>
                      <a:pt x="42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7390957" y="2381065"/>
                <a:ext cx="166061" cy="1584492"/>
              </a:xfrm>
              <a:custGeom>
                <a:rect b="b" l="l" r="r" t="t"/>
                <a:pathLst>
                  <a:path extrusionOk="0" h="40323" w="4226">
                    <a:moveTo>
                      <a:pt x="1" y="0"/>
                    </a:moveTo>
                    <a:lnTo>
                      <a:pt x="1" y="40322"/>
                    </a:lnTo>
                    <a:lnTo>
                      <a:pt x="4225" y="40322"/>
                    </a:lnTo>
                    <a:lnTo>
                      <a:pt x="42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7637929" y="3115184"/>
                <a:ext cx="166061" cy="850383"/>
              </a:xfrm>
              <a:custGeom>
                <a:rect b="b" l="l" r="r" t="t"/>
                <a:pathLst>
                  <a:path extrusionOk="0" h="21641" w="4226">
                    <a:moveTo>
                      <a:pt x="1" y="0"/>
                    </a:moveTo>
                    <a:lnTo>
                      <a:pt x="1" y="21640"/>
                    </a:lnTo>
                    <a:lnTo>
                      <a:pt x="4225" y="21640"/>
                    </a:lnTo>
                    <a:lnTo>
                      <a:pt x="42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24"/>
          <p:cNvGrpSpPr/>
          <p:nvPr/>
        </p:nvGrpSpPr>
        <p:grpSpPr>
          <a:xfrm>
            <a:off x="5262046" y="2085203"/>
            <a:ext cx="1054922" cy="2623643"/>
            <a:chOff x="5262046" y="2234728"/>
            <a:chExt cx="1054922" cy="2623643"/>
          </a:xfrm>
        </p:grpSpPr>
        <p:sp>
          <p:nvSpPr>
            <p:cNvPr id="454" name="Google Shape;454;p24"/>
            <p:cNvSpPr/>
            <p:nvPr/>
          </p:nvSpPr>
          <p:spPr>
            <a:xfrm>
              <a:off x="6104070" y="2510819"/>
              <a:ext cx="54895" cy="4008"/>
            </a:xfrm>
            <a:custGeom>
              <a:rect b="b" l="l" r="r" t="t"/>
              <a:pathLst>
                <a:path extrusionOk="0" h="102" w="1397">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6266871" y="2618410"/>
              <a:ext cx="157" cy="236"/>
            </a:xfrm>
            <a:custGeom>
              <a:rect b="b" l="l" r="r" t="t"/>
              <a:pathLst>
                <a:path extrusionOk="0" h="6" w="4">
                  <a:moveTo>
                    <a:pt x="0" y="1"/>
                  </a:moveTo>
                  <a:cubicBezTo>
                    <a:pt x="0" y="5"/>
                    <a:pt x="4" y="5"/>
                    <a:pt x="4" y="5"/>
                  </a:cubicBezTo>
                  <a:cubicBezTo>
                    <a:pt x="4" y="5"/>
                    <a:pt x="0" y="5"/>
                    <a:pt x="0" y="1"/>
                  </a:cubicBezTo>
                  <a:close/>
                </a:path>
              </a:pathLst>
            </a:custGeom>
            <a:solidFill>
              <a:srgbClr val="99BD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5977067" y="2638333"/>
              <a:ext cx="3340" cy="49826"/>
            </a:xfrm>
            <a:custGeom>
              <a:rect b="b" l="l" r="r" t="t"/>
              <a:pathLst>
                <a:path extrusionOk="0" h="1268" w="85">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5988698" y="2715077"/>
              <a:ext cx="39099" cy="54306"/>
            </a:xfrm>
            <a:custGeom>
              <a:rect b="b" l="l" r="r" t="t"/>
              <a:pathLst>
                <a:path extrusionOk="0" h="1382" w="995">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5965592" y="2784355"/>
              <a:ext cx="125548" cy="256714"/>
            </a:xfrm>
            <a:custGeom>
              <a:rect b="b" l="l" r="r" t="t"/>
              <a:pathLst>
                <a:path extrusionOk="0" h="6533" w="3195">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5288021" y="2719557"/>
              <a:ext cx="227950" cy="308348"/>
            </a:xfrm>
            <a:custGeom>
              <a:rect b="b" l="l" r="r" t="t"/>
              <a:pathLst>
                <a:path extrusionOk="0" h="7847" w="5801">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5297766" y="2639787"/>
              <a:ext cx="193528" cy="199147"/>
            </a:xfrm>
            <a:custGeom>
              <a:rect b="b" l="l" r="r" t="t"/>
              <a:pathLst>
                <a:path extrusionOk="0" h="5068" w="4925">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5488310" y="2958906"/>
              <a:ext cx="102442" cy="63068"/>
            </a:xfrm>
            <a:custGeom>
              <a:rect b="b" l="l" r="r" t="t"/>
              <a:pathLst>
                <a:path extrusionOk="0" h="1605" w="2607">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5548510" y="2958906"/>
              <a:ext cx="95801" cy="96076"/>
            </a:xfrm>
            <a:custGeom>
              <a:rect b="b" l="l" r="r" t="t"/>
              <a:pathLst>
                <a:path extrusionOk="0" h="2445" w="2438">
                  <a:moveTo>
                    <a:pt x="1074" y="1"/>
                  </a:moveTo>
                  <a:lnTo>
                    <a:pt x="1" y="1605"/>
                  </a:lnTo>
                  <a:lnTo>
                    <a:pt x="970" y="2445"/>
                  </a:lnTo>
                  <a:lnTo>
                    <a:pt x="2438" y="851"/>
                  </a:lnTo>
                  <a:lnTo>
                    <a:pt x="107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5395494" y="4767365"/>
              <a:ext cx="39099" cy="18940"/>
            </a:xfrm>
            <a:custGeom>
              <a:rect b="b" l="l" r="r" t="t"/>
              <a:pathLst>
                <a:path extrusionOk="0" h="482" w="995">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5395612" y="4749799"/>
              <a:ext cx="23341" cy="33990"/>
            </a:xfrm>
            <a:custGeom>
              <a:rect b="b" l="l" r="r" t="t"/>
              <a:pathLst>
                <a:path extrusionOk="0" h="865" w="594">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5732413" y="4767404"/>
              <a:ext cx="46722" cy="19058"/>
            </a:xfrm>
            <a:custGeom>
              <a:rect b="b" l="l" r="r" t="t"/>
              <a:pathLst>
                <a:path extrusionOk="0" h="485" w="1189">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5732413" y="4749799"/>
              <a:ext cx="29118" cy="33990"/>
            </a:xfrm>
            <a:custGeom>
              <a:rect b="b" l="l" r="r" t="t"/>
              <a:pathLst>
                <a:path extrusionOk="0" h="865" w="741">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5530867" y="2460324"/>
              <a:ext cx="185944" cy="209207"/>
            </a:xfrm>
            <a:custGeom>
              <a:rect b="b" l="l" r="r" t="t"/>
              <a:pathLst>
                <a:path extrusionOk="0" h="5324" w="4732">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5716066" y="2364954"/>
              <a:ext cx="35444" cy="16268"/>
            </a:xfrm>
            <a:custGeom>
              <a:rect b="b" l="l" r="r" t="t"/>
              <a:pathLst>
                <a:path extrusionOk="0" h="414" w="902">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5721292" y="2426884"/>
              <a:ext cx="21887" cy="44757"/>
            </a:xfrm>
            <a:custGeom>
              <a:rect b="b" l="l" r="r" t="t"/>
              <a:pathLst>
                <a:path extrusionOk="0" h="1139" w="557">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5726637" y="2406332"/>
              <a:ext cx="16543" cy="21691"/>
            </a:xfrm>
            <a:custGeom>
              <a:rect b="b" l="l" r="r" t="t"/>
              <a:pathLst>
                <a:path extrusionOk="0" h="552" w="421">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5735557" y="2405743"/>
              <a:ext cx="15129" cy="4401"/>
            </a:xfrm>
            <a:custGeom>
              <a:rect b="b" l="l" r="r" t="t"/>
              <a:pathLst>
                <a:path extrusionOk="0" h="112" w="385">
                  <a:moveTo>
                    <a:pt x="384" y="0"/>
                  </a:moveTo>
                  <a:lnTo>
                    <a:pt x="0" y="18"/>
                  </a:lnTo>
                  <a:cubicBezTo>
                    <a:pt x="43" y="88"/>
                    <a:pt x="97" y="111"/>
                    <a:pt x="151" y="111"/>
                  </a:cubicBezTo>
                  <a:cubicBezTo>
                    <a:pt x="268" y="111"/>
                    <a:pt x="384" y="0"/>
                    <a:pt x="3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5651897" y="4608414"/>
              <a:ext cx="78865" cy="173527"/>
            </a:xfrm>
            <a:custGeom>
              <a:rect b="b" l="l" r="r" t="t"/>
              <a:pathLst>
                <a:path extrusionOk="0" h="4416" w="2007">
                  <a:moveTo>
                    <a:pt x="101" y="1"/>
                  </a:moveTo>
                  <a:lnTo>
                    <a:pt x="1" y="4416"/>
                  </a:lnTo>
                  <a:lnTo>
                    <a:pt x="1907" y="4416"/>
                  </a:lnTo>
                  <a:lnTo>
                    <a:pt x="2007"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5311559" y="4608414"/>
              <a:ext cx="97923" cy="173527"/>
            </a:xfrm>
            <a:custGeom>
              <a:rect b="b" l="l" r="r" t="t"/>
              <a:pathLst>
                <a:path extrusionOk="0" h="4416" w="2492">
                  <a:moveTo>
                    <a:pt x="586" y="1"/>
                  </a:moveTo>
                  <a:lnTo>
                    <a:pt x="1" y="4416"/>
                  </a:lnTo>
                  <a:lnTo>
                    <a:pt x="1906" y="4416"/>
                  </a:lnTo>
                  <a:lnTo>
                    <a:pt x="2492"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5290811" y="4773298"/>
              <a:ext cx="214001" cy="85074"/>
            </a:xfrm>
            <a:custGeom>
              <a:rect b="b" l="l" r="r" t="t"/>
              <a:pathLst>
                <a:path extrusionOk="0" h="2165" w="5446">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5629184" y="4773298"/>
              <a:ext cx="227675" cy="85074"/>
            </a:xfrm>
            <a:custGeom>
              <a:rect b="b" l="l" r="r" t="t"/>
              <a:pathLst>
                <a:path extrusionOk="0" h="2165" w="5794">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5653744" y="4608571"/>
              <a:ext cx="77018" cy="89475"/>
            </a:xfrm>
            <a:custGeom>
              <a:rect b="b" l="l" r="r" t="t"/>
              <a:pathLst>
                <a:path extrusionOk="0" h="2277" w="1960">
                  <a:moveTo>
                    <a:pt x="51" y="0"/>
                  </a:moveTo>
                  <a:lnTo>
                    <a:pt x="0" y="2276"/>
                  </a:lnTo>
                  <a:lnTo>
                    <a:pt x="1910" y="2276"/>
                  </a:lnTo>
                  <a:lnTo>
                    <a:pt x="1960"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5322718" y="4608571"/>
              <a:ext cx="86763" cy="89475"/>
            </a:xfrm>
            <a:custGeom>
              <a:rect b="b" l="l" r="r" t="t"/>
              <a:pathLst>
                <a:path extrusionOk="0" h="2277" w="2208">
                  <a:moveTo>
                    <a:pt x="302" y="0"/>
                  </a:moveTo>
                  <a:lnTo>
                    <a:pt x="0" y="2276"/>
                  </a:lnTo>
                  <a:lnTo>
                    <a:pt x="1906" y="2276"/>
                  </a:lnTo>
                  <a:lnTo>
                    <a:pt x="2208"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5401860" y="2621986"/>
              <a:ext cx="429730" cy="473741"/>
            </a:xfrm>
            <a:custGeom>
              <a:rect b="b" l="l" r="r" t="t"/>
              <a:pathLst>
                <a:path extrusionOk="0" h="12056" w="10936">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5744595" y="2726905"/>
              <a:ext cx="303515" cy="331846"/>
            </a:xfrm>
            <a:custGeom>
              <a:rect b="b" l="l" r="r" t="t"/>
              <a:pathLst>
                <a:path extrusionOk="0" h="8445" w="7724">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5682076" y="2638490"/>
              <a:ext cx="167161" cy="221034"/>
            </a:xfrm>
            <a:custGeom>
              <a:rect b="b" l="l" r="r" t="t"/>
              <a:pathLst>
                <a:path extrusionOk="0" h="5625" w="4254">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5997618" y="2884126"/>
              <a:ext cx="87038" cy="62676"/>
            </a:xfrm>
            <a:custGeom>
              <a:rect b="b" l="l" r="r" t="t"/>
              <a:pathLst>
                <a:path extrusionOk="0" h="1595" w="2215">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4"/>
            <p:cNvGrpSpPr/>
            <p:nvPr/>
          </p:nvGrpSpPr>
          <p:grpSpPr>
            <a:xfrm>
              <a:off x="5932859" y="2488224"/>
              <a:ext cx="384109" cy="413192"/>
              <a:chOff x="5932859" y="2488224"/>
              <a:chExt cx="384109" cy="413192"/>
            </a:xfrm>
          </p:grpSpPr>
          <p:sp>
            <p:nvSpPr>
              <p:cNvPr id="483" name="Google Shape;483;p24"/>
              <p:cNvSpPr/>
              <p:nvPr/>
            </p:nvSpPr>
            <p:spPr>
              <a:xfrm>
                <a:off x="5978835" y="2512234"/>
                <a:ext cx="274515" cy="202880"/>
              </a:xfrm>
              <a:custGeom>
                <a:rect b="b" l="l" r="r" t="t"/>
                <a:pathLst>
                  <a:path extrusionOk="0" h="5163" w="6986">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6121163" y="2585716"/>
                <a:ext cx="134743" cy="67745"/>
              </a:xfrm>
              <a:custGeom>
                <a:rect b="b" l="l" r="r" t="t"/>
                <a:pathLst>
                  <a:path extrusionOk="0" h="1724" w="3429">
                    <a:moveTo>
                      <a:pt x="2010" y="1"/>
                    </a:moveTo>
                    <a:lnTo>
                      <a:pt x="1" y="940"/>
                    </a:lnTo>
                    <a:lnTo>
                      <a:pt x="1" y="1723"/>
                    </a:lnTo>
                    <a:lnTo>
                      <a:pt x="3428" y="126"/>
                    </a:lnTo>
                    <a:cubicBezTo>
                      <a:pt x="3407" y="83"/>
                      <a:pt x="3385" y="44"/>
                      <a:pt x="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6121163" y="2618607"/>
                <a:ext cx="151364" cy="187319"/>
              </a:xfrm>
              <a:custGeom>
                <a:rect b="b" l="l" r="r" t="t"/>
                <a:pathLst>
                  <a:path extrusionOk="0" h="4767" w="3852">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6121163" y="2585716"/>
                <a:ext cx="79022" cy="36977"/>
              </a:xfrm>
              <a:custGeom>
                <a:rect b="b" l="l" r="r" t="t"/>
                <a:pathLst>
                  <a:path extrusionOk="0" h="941" w="2011">
                    <a:moveTo>
                      <a:pt x="1" y="1"/>
                    </a:moveTo>
                    <a:lnTo>
                      <a:pt x="1" y="940"/>
                    </a:lnTo>
                    <a:lnTo>
                      <a:pt x="20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6121163" y="2590667"/>
                <a:ext cx="151207" cy="135253"/>
              </a:xfrm>
              <a:custGeom>
                <a:rect b="b" l="l" r="r" t="t"/>
                <a:pathLst>
                  <a:path extrusionOk="0" h="3442" w="3848">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6027758" y="2725883"/>
                <a:ext cx="93444" cy="79887"/>
              </a:xfrm>
              <a:custGeom>
                <a:rect b="b" l="l" r="r" t="t"/>
                <a:pathLst>
                  <a:path extrusionOk="0" h="2033" w="2378">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5976438" y="2533532"/>
                <a:ext cx="264220" cy="154626"/>
              </a:xfrm>
              <a:custGeom>
                <a:rect b="b" l="l" r="r" t="t"/>
                <a:pathLst>
                  <a:path extrusionOk="0" h="3935" w="6724">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5988698" y="2653422"/>
                <a:ext cx="132503" cy="115960"/>
              </a:xfrm>
              <a:custGeom>
                <a:rect b="b" l="l" r="r" t="t"/>
                <a:pathLst>
                  <a:path extrusionOk="0" h="2951" w="3372">
                    <a:moveTo>
                      <a:pt x="3372" y="0"/>
                    </a:moveTo>
                    <a:lnTo>
                      <a:pt x="1" y="1569"/>
                    </a:lnTo>
                    <a:cubicBezTo>
                      <a:pt x="220" y="2093"/>
                      <a:pt x="561" y="2570"/>
                      <a:pt x="995" y="2951"/>
                    </a:cubicBezTo>
                    <a:lnTo>
                      <a:pt x="3372" y="1845"/>
                    </a:lnTo>
                    <a:lnTo>
                      <a:pt x="33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5932859" y="2488224"/>
                <a:ext cx="384109" cy="340295"/>
              </a:xfrm>
              <a:custGeom>
                <a:rect b="b" l="l" r="r" t="t"/>
                <a:pathLst>
                  <a:path extrusionOk="0" h="8660" w="9775">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6008032" y="2844399"/>
                <a:ext cx="85231" cy="57017"/>
              </a:xfrm>
              <a:custGeom>
                <a:rect b="b" l="l" r="r" t="t"/>
                <a:pathLst>
                  <a:path extrusionOk="0" h="1451" w="2169">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24"/>
            <p:cNvSpPr/>
            <p:nvPr/>
          </p:nvSpPr>
          <p:spPr>
            <a:xfrm>
              <a:off x="5515934" y="2262864"/>
              <a:ext cx="241782" cy="287011"/>
            </a:xfrm>
            <a:custGeom>
              <a:rect b="b" l="l" r="r" t="t"/>
              <a:pathLst>
                <a:path extrusionOk="0" h="7304" w="6153">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5262046" y="2236615"/>
              <a:ext cx="531583" cy="693989"/>
            </a:xfrm>
            <a:custGeom>
              <a:rect b="b" l="l" r="r" t="t"/>
              <a:pathLst>
                <a:path extrusionOk="0" h="17661" w="13528">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5622425" y="2234728"/>
              <a:ext cx="139969" cy="168772"/>
            </a:xfrm>
            <a:custGeom>
              <a:rect b="b" l="l" r="r" t="t"/>
              <a:pathLst>
                <a:path extrusionOk="0" h="4295" w="3562">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5652761" y="2389278"/>
              <a:ext cx="53756" cy="71281"/>
            </a:xfrm>
            <a:custGeom>
              <a:rect b="b" l="l" r="r" t="t"/>
              <a:pathLst>
                <a:path extrusionOk="0" h="1814" w="1368">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5313405" y="3095694"/>
              <a:ext cx="369137" cy="1584964"/>
            </a:xfrm>
            <a:custGeom>
              <a:rect b="b" l="l" r="r" t="t"/>
              <a:pathLst>
                <a:path extrusionOk="0" h="40335" w="9394">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5296587" y="4630420"/>
              <a:ext cx="147042" cy="51948"/>
            </a:xfrm>
            <a:custGeom>
              <a:rect b="b" l="l" r="r" t="t"/>
              <a:pathLst>
                <a:path extrusionOk="0" h="1322" w="3742">
                  <a:moveTo>
                    <a:pt x="3741" y="1"/>
                  </a:moveTo>
                  <a:lnTo>
                    <a:pt x="62" y="94"/>
                  </a:lnTo>
                  <a:lnTo>
                    <a:pt x="1" y="1321"/>
                  </a:lnTo>
                  <a:lnTo>
                    <a:pt x="3454" y="1321"/>
                  </a:lnTo>
                  <a:lnTo>
                    <a:pt x="37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5519157" y="3329738"/>
              <a:ext cx="124329" cy="472955"/>
            </a:xfrm>
            <a:custGeom>
              <a:rect b="b" l="l" r="r" t="t"/>
              <a:pathLst>
                <a:path extrusionOk="0" h="12036" w="3164">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5540180" y="3095694"/>
              <a:ext cx="271293" cy="1584964"/>
            </a:xfrm>
            <a:custGeom>
              <a:rect b="b" l="l" r="r" t="t"/>
              <a:pathLst>
                <a:path extrusionOk="0" h="40335" w="6904">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5624115" y="4630420"/>
              <a:ext cx="146885" cy="51948"/>
            </a:xfrm>
            <a:custGeom>
              <a:rect b="b" l="l" r="r" t="t"/>
              <a:pathLst>
                <a:path extrusionOk="0" h="1322" w="3738">
                  <a:moveTo>
                    <a:pt x="3737" y="1"/>
                  </a:moveTo>
                  <a:lnTo>
                    <a:pt x="0" y="94"/>
                  </a:lnTo>
                  <a:lnTo>
                    <a:pt x="61" y="1321"/>
                  </a:lnTo>
                  <a:lnTo>
                    <a:pt x="3449" y="1321"/>
                  </a:lnTo>
                  <a:lnTo>
                    <a:pt x="373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5439505" y="3075574"/>
              <a:ext cx="333025" cy="33872"/>
            </a:xfrm>
            <a:custGeom>
              <a:rect b="b" l="l" r="r" t="t"/>
              <a:pathLst>
                <a:path extrusionOk="0" h="862" w="8475">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5484459" y="3073177"/>
              <a:ext cx="18115" cy="39216"/>
            </a:xfrm>
            <a:custGeom>
              <a:rect b="b" l="l" r="r" t="t"/>
              <a:pathLst>
                <a:path extrusionOk="0" h="998" w="461">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5684512" y="3073177"/>
              <a:ext cx="18076" cy="39216"/>
            </a:xfrm>
            <a:custGeom>
              <a:rect b="b" l="l" r="r" t="t"/>
              <a:pathLst>
                <a:path extrusionOk="0" h="998" w="46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3" name="Shape 1613"/>
        <p:cNvGrpSpPr/>
        <p:nvPr/>
      </p:nvGrpSpPr>
      <p:grpSpPr>
        <a:xfrm>
          <a:off x="0" y="0"/>
          <a:ext cx="0" cy="0"/>
          <a:chOff x="0" y="0"/>
          <a:chExt cx="0" cy="0"/>
        </a:xfrm>
      </p:grpSpPr>
      <p:sp>
        <p:nvSpPr>
          <p:cNvPr id="1614" name="Google Shape;1614;p51"/>
          <p:cNvSpPr/>
          <p:nvPr/>
        </p:nvSpPr>
        <p:spPr>
          <a:xfrm>
            <a:off x="736225" y="25105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1"/>
          <p:cNvSpPr/>
          <p:nvPr/>
        </p:nvSpPr>
        <p:spPr>
          <a:xfrm>
            <a:off x="819350" y="24081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1"/>
          <p:cNvSpPr txBox="1"/>
          <p:nvPr>
            <p:ph idx="1" type="subTitle"/>
          </p:nvPr>
        </p:nvSpPr>
        <p:spPr>
          <a:xfrm>
            <a:off x="892261" y="26991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a:solidFill>
                  <a:srgbClr val="424142"/>
                </a:solidFill>
              </a:rPr>
              <a:t>Lessee gets some sort of technical support from the lessor in respect of leased asset.</a:t>
            </a:r>
            <a:endParaRPr/>
          </a:p>
        </p:txBody>
      </p:sp>
      <p:sp>
        <p:nvSpPr>
          <p:cNvPr id="1617" name="Google Shape;1617;p51"/>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18" name="Google Shape;1618;p51"/>
          <p:cNvSpPr txBox="1"/>
          <p:nvPr>
            <p:ph type="ctrTitle"/>
          </p:nvPr>
        </p:nvSpPr>
        <p:spPr>
          <a:xfrm>
            <a:off x="1102925"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Technical assistance</a:t>
            </a:r>
            <a:endParaRPr sz="1500"/>
          </a:p>
        </p:txBody>
      </p:sp>
      <p:cxnSp>
        <p:nvCxnSpPr>
          <p:cNvPr id="1619" name="Google Shape;1619;p51"/>
          <p:cNvCxnSpPr>
            <a:stCxn id="1618" idx="2"/>
            <a:endCxn id="1615" idx="0"/>
          </p:cNvCxnSpPr>
          <p:nvPr/>
        </p:nvCxnSpPr>
        <p:spPr>
          <a:xfrm>
            <a:off x="1817675" y="2146325"/>
            <a:ext cx="0" cy="261900"/>
          </a:xfrm>
          <a:prstGeom prst="straightConnector1">
            <a:avLst/>
          </a:prstGeom>
          <a:noFill/>
          <a:ln cap="flat" cmpd="sng" w="9525">
            <a:solidFill>
              <a:schemeClr val="accent3"/>
            </a:solidFill>
            <a:prstDash val="solid"/>
            <a:round/>
            <a:headEnd len="med" w="med" type="none"/>
            <a:tailEnd len="med" w="med" type="none"/>
          </a:ln>
        </p:spPr>
      </p:cxnSp>
      <p:sp>
        <p:nvSpPr>
          <p:cNvPr id="1620" name="Google Shape;1620;p51"/>
          <p:cNvSpPr/>
          <p:nvPr/>
        </p:nvSpPr>
        <p:spPr>
          <a:xfrm>
            <a:off x="3490625" y="25105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1"/>
          <p:cNvSpPr/>
          <p:nvPr/>
        </p:nvSpPr>
        <p:spPr>
          <a:xfrm>
            <a:off x="3573750" y="24081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2" name="Google Shape;1622;p51"/>
          <p:cNvCxnSpPr>
            <a:stCxn id="1623" idx="2"/>
            <a:endCxn id="1621" idx="0"/>
          </p:cNvCxnSpPr>
          <p:nvPr/>
        </p:nvCxnSpPr>
        <p:spPr>
          <a:xfrm>
            <a:off x="4572000" y="21462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624" name="Google Shape;1624;p51"/>
          <p:cNvSpPr/>
          <p:nvPr/>
        </p:nvSpPr>
        <p:spPr>
          <a:xfrm>
            <a:off x="6245025" y="25105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1"/>
          <p:cNvSpPr/>
          <p:nvPr/>
        </p:nvSpPr>
        <p:spPr>
          <a:xfrm>
            <a:off x="6328150" y="24081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6" name="Google Shape;1626;p51"/>
          <p:cNvCxnSpPr>
            <a:stCxn id="1627" idx="2"/>
            <a:endCxn id="1625" idx="0"/>
          </p:cNvCxnSpPr>
          <p:nvPr/>
        </p:nvCxnSpPr>
        <p:spPr>
          <a:xfrm>
            <a:off x="7326400" y="21462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628" name="Google Shape;1628;p51"/>
          <p:cNvSpPr txBox="1"/>
          <p:nvPr>
            <p:ph idx="2" type="ctrTitle"/>
          </p:nvPr>
        </p:nvSpPr>
        <p:spPr>
          <a:xfrm>
            <a:off x="3860651"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Inflation friendly</a:t>
            </a:r>
            <a:endParaRPr sz="1500"/>
          </a:p>
        </p:txBody>
      </p:sp>
      <p:sp>
        <p:nvSpPr>
          <p:cNvPr id="1629" name="Google Shape;1629;p51"/>
          <p:cNvSpPr txBox="1"/>
          <p:nvPr>
            <p:ph idx="3" type="subTitle"/>
          </p:nvPr>
        </p:nvSpPr>
        <p:spPr>
          <a:xfrm>
            <a:off x="3658050" y="2536950"/>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a:solidFill>
                  <a:srgbClr val="424142"/>
                </a:solidFill>
              </a:rPr>
              <a:t>Leasing is inflation friendly, the lessee has to pay fixed amount of rentals each year even if the cost of the asset goes up.</a:t>
            </a:r>
            <a:endParaRPr>
              <a:solidFill>
                <a:srgbClr val="424142"/>
              </a:solidFill>
            </a:endParaRPr>
          </a:p>
        </p:txBody>
      </p:sp>
      <p:sp>
        <p:nvSpPr>
          <p:cNvPr id="1630" name="Google Shape;1630;p51"/>
          <p:cNvSpPr txBox="1"/>
          <p:nvPr>
            <p:ph idx="4" type="ctrTitle"/>
          </p:nvPr>
        </p:nvSpPr>
        <p:spPr>
          <a:xfrm>
            <a:off x="6605984"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ownership</a:t>
            </a:r>
            <a:endParaRPr sz="1500"/>
          </a:p>
        </p:txBody>
      </p:sp>
      <p:sp>
        <p:nvSpPr>
          <p:cNvPr id="1631" name="Google Shape;1631;p51"/>
          <p:cNvSpPr txBox="1"/>
          <p:nvPr>
            <p:ph idx="5" type="subTitle"/>
          </p:nvPr>
        </p:nvSpPr>
        <p:spPr>
          <a:xfrm>
            <a:off x="6384986" y="26991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After the expiry of primary period, lessor offers the lessee to purchase the assets— by paying a very small sum of money.</a:t>
            </a:r>
            <a:endParaRPr>
              <a:solidFill>
                <a:srgbClr val="424142"/>
              </a:solidFill>
            </a:endParaRPr>
          </a:p>
          <a:p>
            <a:pPr indent="0" lvl="0" marL="0" marR="0" rtl="0" algn="just">
              <a:lnSpc>
                <a:spcPct val="100000"/>
              </a:lnSpc>
              <a:spcBef>
                <a:spcPts val="1800"/>
              </a:spcBef>
              <a:spcAft>
                <a:spcPts val="0"/>
              </a:spcAft>
              <a:buNone/>
            </a:pPr>
            <a:r>
              <a:t/>
            </a:r>
            <a:endParaRPr>
              <a:solidFill>
                <a:srgbClr val="424142"/>
              </a:solidFill>
            </a:endParaRPr>
          </a:p>
          <a:p>
            <a:pPr indent="0" lvl="0" marL="0" rtl="0" algn="ctr">
              <a:spcBef>
                <a:spcPts val="1800"/>
              </a:spcBef>
              <a:spcAft>
                <a:spcPts val="0"/>
              </a:spcAft>
              <a:buNone/>
            </a:pPr>
            <a:r>
              <a:t/>
            </a:r>
            <a:endParaRPr/>
          </a:p>
        </p:txBody>
      </p:sp>
      <p:sp>
        <p:nvSpPr>
          <p:cNvPr id="1632" name="Google Shape;1632;p51"/>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Advantages to lessee</a:t>
            </a:r>
            <a:endParaRPr/>
          </a:p>
        </p:txBody>
      </p:sp>
      <p:sp>
        <p:nvSpPr>
          <p:cNvPr id="1633" name="Google Shape;1633;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7" name="Shape 1637"/>
        <p:cNvGrpSpPr/>
        <p:nvPr/>
      </p:nvGrpSpPr>
      <p:grpSpPr>
        <a:xfrm>
          <a:off x="0" y="0"/>
          <a:ext cx="0" cy="0"/>
          <a:chOff x="0" y="0"/>
          <a:chExt cx="0" cy="0"/>
        </a:xfrm>
      </p:grpSpPr>
      <p:sp>
        <p:nvSpPr>
          <p:cNvPr id="1638" name="Google Shape;1638;p52"/>
          <p:cNvSpPr txBox="1"/>
          <p:nvPr>
            <p:ph type="ctrTitle"/>
          </p:nvPr>
        </p:nvSpPr>
        <p:spPr>
          <a:xfrm>
            <a:off x="814400" y="1715300"/>
            <a:ext cx="2711700" cy="11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a:t>
            </a:r>
            <a:r>
              <a:rPr lang="en"/>
              <a:t>Advantages of leasing </a:t>
            </a:r>
            <a:endParaRPr/>
          </a:p>
        </p:txBody>
      </p:sp>
      <p:sp>
        <p:nvSpPr>
          <p:cNvPr id="1639" name="Google Shape;1639;p52"/>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40" name="Google Shape;164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41" name="Google Shape;1641;p52"/>
          <p:cNvGrpSpPr/>
          <p:nvPr/>
        </p:nvGrpSpPr>
        <p:grpSpPr>
          <a:xfrm>
            <a:off x="5130719" y="1148286"/>
            <a:ext cx="2901822" cy="2787261"/>
            <a:chOff x="411609" y="1049416"/>
            <a:chExt cx="1718376" cy="1650536"/>
          </a:xfrm>
        </p:grpSpPr>
        <p:sp>
          <p:nvSpPr>
            <p:cNvPr id="1642" name="Google Shape;1642;p52"/>
            <p:cNvSpPr/>
            <p:nvPr/>
          </p:nvSpPr>
          <p:spPr>
            <a:xfrm>
              <a:off x="970600" y="1194197"/>
              <a:ext cx="557400" cy="399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2"/>
            <p:cNvSpPr/>
            <p:nvPr/>
          </p:nvSpPr>
          <p:spPr>
            <a:xfrm>
              <a:off x="957556" y="1172928"/>
              <a:ext cx="152647" cy="127132"/>
            </a:xfrm>
            <a:custGeom>
              <a:rect b="b" l="l" r="r" t="t"/>
              <a:pathLst>
                <a:path extrusionOk="0" h="8002" w="9608">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4" name="Google Shape;1644;p52"/>
            <p:cNvGrpSpPr/>
            <p:nvPr/>
          </p:nvGrpSpPr>
          <p:grpSpPr>
            <a:xfrm>
              <a:off x="1494120" y="1049416"/>
              <a:ext cx="285038" cy="281828"/>
              <a:chOff x="1494120" y="1049416"/>
              <a:chExt cx="285038" cy="281828"/>
            </a:xfrm>
          </p:grpSpPr>
          <p:sp>
            <p:nvSpPr>
              <p:cNvPr id="1645" name="Google Shape;1645;p52"/>
              <p:cNvSpPr/>
              <p:nvPr/>
            </p:nvSpPr>
            <p:spPr>
              <a:xfrm>
                <a:off x="1494120" y="1080031"/>
                <a:ext cx="251261" cy="251213"/>
              </a:xfrm>
              <a:custGeom>
                <a:rect b="b" l="l" r="r" t="t"/>
                <a:pathLst>
                  <a:path extrusionOk="0" h="15812" w="15815">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2"/>
              <p:cNvSpPr/>
              <p:nvPr/>
            </p:nvSpPr>
            <p:spPr>
              <a:xfrm>
                <a:off x="1650771" y="1049416"/>
                <a:ext cx="128387" cy="125575"/>
              </a:xfrm>
              <a:custGeom>
                <a:rect b="b" l="l" r="r" t="t"/>
                <a:pathLst>
                  <a:path extrusionOk="0" h="7904" w="8081">
                    <a:moveTo>
                      <a:pt x="1" y="0"/>
                    </a:moveTo>
                    <a:lnTo>
                      <a:pt x="177" y="7903"/>
                    </a:lnTo>
                    <a:lnTo>
                      <a:pt x="8080" y="7781"/>
                    </a:lnTo>
                    <a:cubicBezTo>
                      <a:pt x="8024" y="5722"/>
                      <a:pt x="7169" y="3676"/>
                      <a:pt x="5693" y="2238"/>
                    </a:cubicBezTo>
                    <a:cubicBezTo>
                      <a:pt x="4218" y="804"/>
                      <a:pt x="2059"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7" name="Google Shape;1647;p52"/>
            <p:cNvSpPr/>
            <p:nvPr/>
          </p:nvSpPr>
          <p:spPr>
            <a:xfrm>
              <a:off x="726357" y="1601522"/>
              <a:ext cx="1316216" cy="487333"/>
            </a:xfrm>
            <a:custGeom>
              <a:rect b="b" l="l" r="r" t="t"/>
              <a:pathLst>
                <a:path extrusionOk="0" h="30674" w="82846">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2"/>
            <p:cNvSpPr/>
            <p:nvPr/>
          </p:nvSpPr>
          <p:spPr>
            <a:xfrm>
              <a:off x="411609" y="2697807"/>
              <a:ext cx="1718376" cy="2145"/>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9" name="Google Shape;1649;p52"/>
            <p:cNvGrpSpPr/>
            <p:nvPr/>
          </p:nvGrpSpPr>
          <p:grpSpPr>
            <a:xfrm>
              <a:off x="1603188" y="1369374"/>
              <a:ext cx="209969" cy="294109"/>
              <a:chOff x="1603188" y="1369374"/>
              <a:chExt cx="209969" cy="294109"/>
            </a:xfrm>
          </p:grpSpPr>
          <p:sp>
            <p:nvSpPr>
              <p:cNvPr id="1650" name="Google Shape;1650;p52"/>
              <p:cNvSpPr/>
              <p:nvPr/>
            </p:nvSpPr>
            <p:spPr>
              <a:xfrm>
                <a:off x="1603188" y="1369374"/>
                <a:ext cx="209969" cy="294109"/>
              </a:xfrm>
              <a:custGeom>
                <a:rect b="b" l="l" r="r" t="t"/>
                <a:pathLst>
                  <a:path extrusionOk="0" h="18512" w="13216">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2"/>
              <p:cNvSpPr/>
              <p:nvPr/>
            </p:nvSpPr>
            <p:spPr>
              <a:xfrm>
                <a:off x="1647450" y="1426490"/>
                <a:ext cx="123462" cy="108972"/>
              </a:xfrm>
              <a:custGeom>
                <a:rect b="b" l="l" r="r" t="t"/>
                <a:pathLst>
                  <a:path extrusionOk="0" h="6859" w="7771">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2"/>
              <p:cNvSpPr/>
              <p:nvPr/>
            </p:nvSpPr>
            <p:spPr>
              <a:xfrm>
                <a:off x="1692190" y="1423757"/>
                <a:ext cx="80550" cy="111451"/>
              </a:xfrm>
              <a:custGeom>
                <a:rect b="b" l="l" r="r" t="t"/>
                <a:pathLst>
                  <a:path extrusionOk="0" h="7015" w="507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2"/>
              <p:cNvSpPr/>
              <p:nvPr/>
            </p:nvSpPr>
            <p:spPr>
              <a:xfrm>
                <a:off x="1651486" y="1580996"/>
                <a:ext cx="113961" cy="2208"/>
              </a:xfrm>
              <a:custGeom>
                <a:rect b="b" l="l" r="r" t="t"/>
                <a:pathLst>
                  <a:path extrusionOk="0" h="139" w="7173">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2"/>
              <p:cNvSpPr/>
              <p:nvPr/>
            </p:nvSpPr>
            <p:spPr>
              <a:xfrm>
                <a:off x="1651486" y="1598313"/>
                <a:ext cx="113961" cy="2161"/>
              </a:xfrm>
              <a:custGeom>
                <a:rect b="b" l="l" r="r" t="t"/>
                <a:pathLst>
                  <a:path extrusionOk="0" h="136" w="7173">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5" name="Google Shape;1655;p52"/>
            <p:cNvSpPr/>
            <p:nvPr/>
          </p:nvSpPr>
          <p:spPr>
            <a:xfrm>
              <a:off x="1019624" y="1242830"/>
              <a:ext cx="462231" cy="99678"/>
            </a:xfrm>
            <a:custGeom>
              <a:rect b="b" l="l" r="r" t="t"/>
              <a:pathLst>
                <a:path extrusionOk="0" h="6274" w="29094">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2"/>
            <p:cNvSpPr/>
            <p:nvPr/>
          </p:nvSpPr>
          <p:spPr>
            <a:xfrm>
              <a:off x="1108817" y="1347370"/>
              <a:ext cx="49617" cy="134249"/>
            </a:xfrm>
            <a:custGeom>
              <a:rect b="b" l="l" r="r" t="t"/>
              <a:pathLst>
                <a:path extrusionOk="0" h="8450" w="3123">
                  <a:moveTo>
                    <a:pt x="0" y="1"/>
                  </a:moveTo>
                  <a:lnTo>
                    <a:pt x="0" y="8450"/>
                  </a:lnTo>
                  <a:lnTo>
                    <a:pt x="3122" y="8450"/>
                  </a:lnTo>
                  <a:lnTo>
                    <a:pt x="3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2"/>
            <p:cNvSpPr/>
            <p:nvPr/>
          </p:nvSpPr>
          <p:spPr>
            <a:xfrm>
              <a:off x="1319421" y="1347370"/>
              <a:ext cx="49680" cy="134249"/>
            </a:xfrm>
            <a:custGeom>
              <a:rect b="b" l="l" r="r" t="t"/>
              <a:pathLst>
                <a:path extrusionOk="0" h="8450" w="3127">
                  <a:moveTo>
                    <a:pt x="1" y="1"/>
                  </a:moveTo>
                  <a:lnTo>
                    <a:pt x="1" y="8450"/>
                  </a:lnTo>
                  <a:lnTo>
                    <a:pt x="3126" y="8450"/>
                  </a:lnTo>
                  <a:lnTo>
                    <a:pt x="3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2"/>
            <p:cNvSpPr/>
            <p:nvPr/>
          </p:nvSpPr>
          <p:spPr>
            <a:xfrm>
              <a:off x="1389628" y="1268504"/>
              <a:ext cx="49664" cy="213115"/>
            </a:xfrm>
            <a:custGeom>
              <a:rect b="b" l="l" r="r" t="t"/>
              <a:pathLst>
                <a:path extrusionOk="0" h="13414" w="3126">
                  <a:moveTo>
                    <a:pt x="0" y="0"/>
                  </a:moveTo>
                  <a:lnTo>
                    <a:pt x="0" y="13414"/>
                  </a:lnTo>
                  <a:lnTo>
                    <a:pt x="3126" y="13414"/>
                  </a:lnTo>
                  <a:lnTo>
                    <a:pt x="3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2"/>
            <p:cNvSpPr/>
            <p:nvPr/>
          </p:nvSpPr>
          <p:spPr>
            <a:xfrm>
              <a:off x="1044552" y="1439343"/>
              <a:ext cx="49680" cy="45184"/>
            </a:xfrm>
            <a:custGeom>
              <a:rect b="b" l="l" r="r" t="t"/>
              <a:pathLst>
                <a:path extrusionOk="0" h="2844" w="3127">
                  <a:moveTo>
                    <a:pt x="0" y="1"/>
                  </a:moveTo>
                  <a:lnTo>
                    <a:pt x="0" y="2843"/>
                  </a:lnTo>
                  <a:lnTo>
                    <a:pt x="3126" y="2843"/>
                  </a:lnTo>
                  <a:lnTo>
                    <a:pt x="3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2"/>
            <p:cNvSpPr/>
            <p:nvPr/>
          </p:nvSpPr>
          <p:spPr>
            <a:xfrm>
              <a:off x="1179008" y="1407965"/>
              <a:ext cx="49633" cy="73654"/>
            </a:xfrm>
            <a:custGeom>
              <a:rect b="b" l="l" r="r" t="t"/>
              <a:pathLst>
                <a:path extrusionOk="0" h="4636" w="3124">
                  <a:moveTo>
                    <a:pt x="1" y="0"/>
                  </a:moveTo>
                  <a:lnTo>
                    <a:pt x="1" y="4636"/>
                  </a:lnTo>
                  <a:lnTo>
                    <a:pt x="3124" y="4636"/>
                  </a:lnTo>
                  <a:lnTo>
                    <a:pt x="31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2"/>
            <p:cNvSpPr/>
            <p:nvPr/>
          </p:nvSpPr>
          <p:spPr>
            <a:xfrm>
              <a:off x="1249214" y="1391092"/>
              <a:ext cx="49633" cy="90527"/>
            </a:xfrm>
            <a:custGeom>
              <a:rect b="b" l="l" r="r" t="t"/>
              <a:pathLst>
                <a:path extrusionOk="0" h="5698" w="3124">
                  <a:moveTo>
                    <a:pt x="0" y="1"/>
                  </a:moveTo>
                  <a:lnTo>
                    <a:pt x="0" y="5698"/>
                  </a:lnTo>
                  <a:lnTo>
                    <a:pt x="3123" y="5698"/>
                  </a:lnTo>
                  <a:lnTo>
                    <a:pt x="31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2"/>
            <p:cNvSpPr/>
            <p:nvPr/>
          </p:nvSpPr>
          <p:spPr>
            <a:xfrm>
              <a:off x="1106783" y="1495426"/>
              <a:ext cx="53668" cy="4004"/>
            </a:xfrm>
            <a:custGeom>
              <a:rect b="b" l="l" r="r" t="t"/>
              <a:pathLst>
                <a:path extrusionOk="0" h="252" w="3378">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2"/>
            <p:cNvSpPr/>
            <p:nvPr/>
          </p:nvSpPr>
          <p:spPr>
            <a:xfrm>
              <a:off x="1045028" y="1495426"/>
              <a:ext cx="53652" cy="4004"/>
            </a:xfrm>
            <a:custGeom>
              <a:rect b="b" l="l" r="r" t="t"/>
              <a:pathLst>
                <a:path extrusionOk="0" h="252" w="3377">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2"/>
            <p:cNvSpPr/>
            <p:nvPr/>
          </p:nvSpPr>
          <p:spPr>
            <a:xfrm>
              <a:off x="1388421" y="1495426"/>
              <a:ext cx="60674" cy="4004"/>
            </a:xfrm>
            <a:custGeom>
              <a:rect b="b" l="l" r="r" t="t"/>
              <a:pathLst>
                <a:path extrusionOk="0" h="252" w="3819">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2"/>
            <p:cNvSpPr/>
            <p:nvPr/>
          </p:nvSpPr>
          <p:spPr>
            <a:xfrm>
              <a:off x="1314671" y="1495426"/>
              <a:ext cx="60674" cy="4004"/>
            </a:xfrm>
            <a:custGeom>
              <a:rect b="b" l="l" r="r" t="t"/>
              <a:pathLst>
                <a:path extrusionOk="0" h="252" w="3819">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2"/>
            <p:cNvSpPr/>
            <p:nvPr/>
          </p:nvSpPr>
          <p:spPr>
            <a:xfrm>
              <a:off x="1245243" y="1495426"/>
              <a:ext cx="53604" cy="4004"/>
            </a:xfrm>
            <a:custGeom>
              <a:rect b="b" l="l" r="r" t="t"/>
              <a:pathLst>
                <a:path extrusionOk="0" h="252" w="3374">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2"/>
            <p:cNvSpPr/>
            <p:nvPr/>
          </p:nvSpPr>
          <p:spPr>
            <a:xfrm>
              <a:off x="1172653" y="1495426"/>
              <a:ext cx="53668" cy="4004"/>
            </a:xfrm>
            <a:custGeom>
              <a:rect b="b" l="l" r="r" t="t"/>
              <a:pathLst>
                <a:path extrusionOk="0" h="252" w="3378">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8" name="Google Shape;1668;p52"/>
            <p:cNvGrpSpPr/>
            <p:nvPr/>
          </p:nvGrpSpPr>
          <p:grpSpPr>
            <a:xfrm>
              <a:off x="957552" y="1663722"/>
              <a:ext cx="438257" cy="210144"/>
              <a:chOff x="957552" y="1663722"/>
              <a:chExt cx="438257" cy="210144"/>
            </a:xfrm>
          </p:grpSpPr>
          <p:sp>
            <p:nvSpPr>
              <p:cNvPr id="1669" name="Google Shape;1669;p52"/>
              <p:cNvSpPr/>
              <p:nvPr/>
            </p:nvSpPr>
            <p:spPr>
              <a:xfrm>
                <a:off x="957552" y="1663722"/>
                <a:ext cx="438257" cy="210144"/>
              </a:xfrm>
              <a:custGeom>
                <a:rect b="b" l="l" r="r" t="t"/>
                <a:pathLst>
                  <a:path extrusionOk="0" h="13227" w="27585">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2"/>
              <p:cNvSpPr/>
              <p:nvPr/>
            </p:nvSpPr>
            <p:spPr>
              <a:xfrm>
                <a:off x="980636" y="1708207"/>
                <a:ext cx="392326" cy="95563"/>
              </a:xfrm>
              <a:custGeom>
                <a:rect b="b" l="l" r="r" t="t"/>
                <a:pathLst>
                  <a:path extrusionOk="0" h="6015" w="24694">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2"/>
              <p:cNvSpPr/>
              <p:nvPr/>
            </p:nvSpPr>
            <p:spPr>
              <a:xfrm>
                <a:off x="988580" y="1725937"/>
                <a:ext cx="376438" cy="51110"/>
              </a:xfrm>
              <a:custGeom>
                <a:rect b="b" l="l" r="r" t="t"/>
                <a:pathLst>
                  <a:path extrusionOk="0" h="3217" w="23694">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2"/>
              <p:cNvSpPr/>
              <p:nvPr/>
            </p:nvSpPr>
            <p:spPr>
              <a:xfrm>
                <a:off x="1172494" y="1703885"/>
                <a:ext cx="8675" cy="8675"/>
              </a:xfrm>
              <a:custGeom>
                <a:rect b="b" l="l" r="r" t="t"/>
                <a:pathLst>
                  <a:path extrusionOk="0" h="546" w="546">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2"/>
              <p:cNvSpPr/>
              <p:nvPr/>
            </p:nvSpPr>
            <p:spPr>
              <a:xfrm>
                <a:off x="1017193" y="1722172"/>
                <a:ext cx="8675" cy="8690"/>
              </a:xfrm>
              <a:custGeom>
                <a:rect b="b" l="l" r="r" t="t"/>
                <a:pathLst>
                  <a:path extrusionOk="0" h="547" w="546">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2"/>
              <p:cNvSpPr/>
              <p:nvPr/>
            </p:nvSpPr>
            <p:spPr>
              <a:xfrm>
                <a:off x="1326110" y="1722220"/>
                <a:ext cx="8690" cy="8690"/>
              </a:xfrm>
              <a:custGeom>
                <a:rect b="b" l="l" r="r" t="t"/>
                <a:pathLst>
                  <a:path extrusionOk="0" h="547" w="547">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52"/>
            <p:cNvSpPr/>
            <p:nvPr/>
          </p:nvSpPr>
          <p:spPr>
            <a:xfrm>
              <a:off x="1270043" y="2677853"/>
              <a:ext cx="6673" cy="9612"/>
            </a:xfrm>
            <a:custGeom>
              <a:rect b="b" l="l" r="r" t="t"/>
              <a:pathLst>
                <a:path extrusionOk="0" h="605" w="42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6" name="Google Shape;1676;p52"/>
            <p:cNvGrpSpPr/>
            <p:nvPr/>
          </p:nvGrpSpPr>
          <p:grpSpPr>
            <a:xfrm>
              <a:off x="1215819" y="1694083"/>
              <a:ext cx="599658" cy="1005154"/>
              <a:chOff x="1215819" y="1694083"/>
              <a:chExt cx="599658" cy="1005154"/>
            </a:xfrm>
          </p:grpSpPr>
          <p:sp>
            <p:nvSpPr>
              <p:cNvPr id="1677" name="Google Shape;1677;p52"/>
              <p:cNvSpPr/>
              <p:nvPr/>
            </p:nvSpPr>
            <p:spPr>
              <a:xfrm>
                <a:off x="1670185" y="1715451"/>
                <a:ext cx="145291" cy="100616"/>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2"/>
              <p:cNvSpPr/>
              <p:nvPr/>
            </p:nvSpPr>
            <p:spPr>
              <a:xfrm>
                <a:off x="1719262" y="1750070"/>
                <a:ext cx="10931" cy="10915"/>
              </a:xfrm>
              <a:custGeom>
                <a:rect b="b" l="l" r="r" t="t"/>
                <a:pathLst>
                  <a:path extrusionOk="0" h="687" w="688">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2"/>
              <p:cNvSpPr/>
              <p:nvPr/>
            </p:nvSpPr>
            <p:spPr>
              <a:xfrm>
                <a:off x="1737596" y="1750070"/>
                <a:ext cx="10946" cy="10915"/>
              </a:xfrm>
              <a:custGeom>
                <a:rect b="b" l="l" r="r" t="t"/>
                <a:pathLst>
                  <a:path extrusionOk="0" h="687" w="689">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2"/>
              <p:cNvSpPr/>
              <p:nvPr/>
            </p:nvSpPr>
            <p:spPr>
              <a:xfrm>
                <a:off x="1755994" y="1750070"/>
                <a:ext cx="10867" cy="10915"/>
              </a:xfrm>
              <a:custGeom>
                <a:rect b="b" l="l" r="r" t="t"/>
                <a:pathLst>
                  <a:path extrusionOk="0" h="687" w="684">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2"/>
              <p:cNvSpPr/>
              <p:nvPr/>
            </p:nvSpPr>
            <p:spPr>
              <a:xfrm>
                <a:off x="1322631" y="2295218"/>
                <a:ext cx="395948" cy="403670"/>
              </a:xfrm>
              <a:custGeom>
                <a:rect b="b" l="l" r="r" t="t"/>
                <a:pathLst>
                  <a:path extrusionOk="0" h="25408" w="24922">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2"/>
              <p:cNvSpPr/>
              <p:nvPr/>
            </p:nvSpPr>
            <p:spPr>
              <a:xfrm>
                <a:off x="1215819" y="2631286"/>
                <a:ext cx="145688" cy="67951"/>
              </a:xfrm>
              <a:custGeom>
                <a:rect b="b" l="l" r="r" t="t"/>
                <a:pathLst>
                  <a:path extrusionOk="0" h="4277" w="917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2"/>
              <p:cNvSpPr/>
              <p:nvPr/>
            </p:nvSpPr>
            <p:spPr>
              <a:xfrm>
                <a:off x="1230118" y="2691389"/>
                <a:ext cx="131151" cy="2701"/>
              </a:xfrm>
              <a:custGeom>
                <a:rect b="b" l="l" r="r" t="t"/>
                <a:pathLst>
                  <a:path extrusionOk="0" h="170" w="8255">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2"/>
              <p:cNvSpPr/>
              <p:nvPr/>
            </p:nvSpPr>
            <p:spPr>
              <a:xfrm>
                <a:off x="1274618" y="2676502"/>
                <a:ext cx="7006" cy="8134"/>
              </a:xfrm>
              <a:custGeom>
                <a:rect b="b" l="l" r="r" t="t"/>
                <a:pathLst>
                  <a:path extrusionOk="0" h="512" w="441">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2"/>
              <p:cNvSpPr/>
              <p:nvPr/>
            </p:nvSpPr>
            <p:spPr>
              <a:xfrm>
                <a:off x="1337279" y="2677074"/>
                <a:ext cx="23100" cy="15427"/>
              </a:xfrm>
              <a:custGeom>
                <a:rect b="b" l="l" r="r" t="t"/>
                <a:pathLst>
                  <a:path extrusionOk="0" h="971" w="1454">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2"/>
              <p:cNvSpPr/>
              <p:nvPr/>
            </p:nvSpPr>
            <p:spPr>
              <a:xfrm>
                <a:off x="1280370" y="2675994"/>
                <a:ext cx="8087" cy="3813"/>
              </a:xfrm>
              <a:custGeom>
                <a:rect b="b" l="l" r="r" t="t"/>
                <a:pathLst>
                  <a:path extrusionOk="0" h="240" w="509">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2"/>
              <p:cNvSpPr/>
              <p:nvPr/>
            </p:nvSpPr>
            <p:spPr>
              <a:xfrm>
                <a:off x="1281911" y="2670815"/>
                <a:ext cx="9517" cy="2685"/>
              </a:xfrm>
              <a:custGeom>
                <a:rect b="b" l="l" r="r" t="t"/>
                <a:pathLst>
                  <a:path extrusionOk="0" h="169" w="599">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2"/>
              <p:cNvSpPr/>
              <p:nvPr/>
            </p:nvSpPr>
            <p:spPr>
              <a:xfrm>
                <a:off x="1381430" y="2631286"/>
                <a:ext cx="145704" cy="67951"/>
              </a:xfrm>
              <a:custGeom>
                <a:rect b="b" l="l" r="r" t="t"/>
                <a:pathLst>
                  <a:path extrusionOk="0" h="4277" w="9171">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2"/>
              <p:cNvSpPr/>
              <p:nvPr/>
            </p:nvSpPr>
            <p:spPr>
              <a:xfrm>
                <a:off x="1395792" y="2691389"/>
                <a:ext cx="131088" cy="2701"/>
              </a:xfrm>
              <a:custGeom>
                <a:rect b="b" l="l" r="r" t="t"/>
                <a:pathLst>
                  <a:path extrusionOk="0" h="170" w="8251">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2"/>
              <p:cNvSpPr/>
              <p:nvPr/>
            </p:nvSpPr>
            <p:spPr>
              <a:xfrm>
                <a:off x="1440293" y="2676502"/>
                <a:ext cx="7022" cy="8134"/>
              </a:xfrm>
              <a:custGeom>
                <a:rect b="b" l="l" r="r" t="t"/>
                <a:pathLst>
                  <a:path extrusionOk="0" h="512" w="442">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2"/>
              <p:cNvSpPr/>
              <p:nvPr/>
            </p:nvSpPr>
            <p:spPr>
              <a:xfrm>
                <a:off x="1435670" y="2677853"/>
                <a:ext cx="6657" cy="9612"/>
              </a:xfrm>
              <a:custGeom>
                <a:rect b="b" l="l" r="r" t="t"/>
                <a:pathLst>
                  <a:path extrusionOk="0" h="605" w="419">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2"/>
              <p:cNvSpPr/>
              <p:nvPr/>
            </p:nvSpPr>
            <p:spPr>
              <a:xfrm>
                <a:off x="1502954" y="2677074"/>
                <a:ext cx="23053" cy="15427"/>
              </a:xfrm>
              <a:custGeom>
                <a:rect b="b" l="l" r="r" t="t"/>
                <a:pathLst>
                  <a:path extrusionOk="0" h="971" w="1451">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2"/>
              <p:cNvSpPr/>
              <p:nvPr/>
            </p:nvSpPr>
            <p:spPr>
              <a:xfrm>
                <a:off x="1445997" y="2675994"/>
                <a:ext cx="8087" cy="3813"/>
              </a:xfrm>
              <a:custGeom>
                <a:rect b="b" l="l" r="r" t="t"/>
                <a:pathLst>
                  <a:path extrusionOk="0" h="240" w="509">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2"/>
              <p:cNvSpPr/>
              <p:nvPr/>
            </p:nvSpPr>
            <p:spPr>
              <a:xfrm>
                <a:off x="1447522" y="2670815"/>
                <a:ext cx="9517" cy="2685"/>
              </a:xfrm>
              <a:custGeom>
                <a:rect b="b" l="l" r="r" t="t"/>
                <a:pathLst>
                  <a:path extrusionOk="0" h="169" w="599">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2"/>
              <p:cNvSpPr/>
              <p:nvPr/>
            </p:nvSpPr>
            <p:spPr>
              <a:xfrm>
                <a:off x="1553984" y="1743541"/>
                <a:ext cx="130103" cy="183199"/>
              </a:xfrm>
              <a:custGeom>
                <a:rect b="b" l="l" r="r" t="t"/>
                <a:pathLst>
                  <a:path extrusionOk="0" h="11531" w="8189">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2"/>
              <p:cNvSpPr/>
              <p:nvPr/>
            </p:nvSpPr>
            <p:spPr>
              <a:xfrm>
                <a:off x="1466889" y="1696005"/>
                <a:ext cx="118330" cy="251801"/>
              </a:xfrm>
              <a:custGeom>
                <a:rect b="b" l="l" r="r" t="t"/>
                <a:pathLst>
                  <a:path extrusionOk="0" h="15849" w="7448">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2"/>
              <p:cNvSpPr/>
              <p:nvPr/>
            </p:nvSpPr>
            <p:spPr>
              <a:xfrm>
                <a:off x="1473641" y="1765783"/>
                <a:ext cx="7308" cy="7197"/>
              </a:xfrm>
              <a:custGeom>
                <a:rect b="b" l="l" r="r" t="t"/>
                <a:pathLst>
                  <a:path extrusionOk="0" h="453" w="46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2"/>
              <p:cNvSpPr/>
              <p:nvPr/>
            </p:nvSpPr>
            <p:spPr>
              <a:xfrm>
                <a:off x="1469908" y="1761080"/>
                <a:ext cx="14553" cy="4607"/>
              </a:xfrm>
              <a:custGeom>
                <a:rect b="b" l="l" r="r" t="t"/>
                <a:pathLst>
                  <a:path extrusionOk="0" h="290" w="916">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2"/>
              <p:cNvSpPr/>
              <p:nvPr/>
            </p:nvSpPr>
            <p:spPr>
              <a:xfrm>
                <a:off x="1515314" y="1764528"/>
                <a:ext cx="7245" cy="7197"/>
              </a:xfrm>
              <a:custGeom>
                <a:rect b="b" l="l" r="r" t="t"/>
                <a:pathLst>
                  <a:path extrusionOk="0" h="453" w="456">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2"/>
              <p:cNvSpPr/>
              <p:nvPr/>
            </p:nvSpPr>
            <p:spPr>
              <a:xfrm>
                <a:off x="1512820" y="1759825"/>
                <a:ext cx="14553" cy="4607"/>
              </a:xfrm>
              <a:custGeom>
                <a:rect b="b" l="l" r="r" t="t"/>
                <a:pathLst>
                  <a:path extrusionOk="0" h="290" w="916">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2"/>
              <p:cNvSpPr/>
              <p:nvPr/>
            </p:nvSpPr>
            <p:spPr>
              <a:xfrm>
                <a:off x="1489481" y="1763829"/>
                <a:ext cx="10581" cy="34253"/>
              </a:xfrm>
              <a:custGeom>
                <a:rect b="b" l="l" r="r" t="t"/>
                <a:pathLst>
                  <a:path extrusionOk="0" h="2156" w="666">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2"/>
              <p:cNvSpPr/>
              <p:nvPr/>
            </p:nvSpPr>
            <p:spPr>
              <a:xfrm>
                <a:off x="1494120" y="1800720"/>
                <a:ext cx="21067" cy="11439"/>
              </a:xfrm>
              <a:custGeom>
                <a:rect b="b" l="l" r="r" t="t"/>
                <a:pathLst>
                  <a:path extrusionOk="0" h="720" w="1326">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2"/>
              <p:cNvSpPr/>
              <p:nvPr/>
            </p:nvSpPr>
            <p:spPr>
              <a:xfrm>
                <a:off x="1499935" y="1832018"/>
                <a:ext cx="36859" cy="20320"/>
              </a:xfrm>
              <a:custGeom>
                <a:rect b="b" l="l" r="r" t="t"/>
                <a:pathLst>
                  <a:path extrusionOk="0" h="1279" w="232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2"/>
              <p:cNvSpPr/>
              <p:nvPr/>
            </p:nvSpPr>
            <p:spPr>
              <a:xfrm>
                <a:off x="1462091" y="1694083"/>
                <a:ext cx="120824" cy="69953"/>
              </a:xfrm>
              <a:custGeom>
                <a:rect b="b" l="l" r="r" t="t"/>
                <a:pathLst>
                  <a:path extrusionOk="0" h="4403" w="7605">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2"/>
              <p:cNvSpPr/>
              <p:nvPr/>
            </p:nvSpPr>
            <p:spPr>
              <a:xfrm>
                <a:off x="1569951" y="1769056"/>
                <a:ext cx="10168" cy="13536"/>
              </a:xfrm>
              <a:custGeom>
                <a:rect b="b" l="l" r="r" t="t"/>
                <a:pathLst>
                  <a:path extrusionOk="0" h="852" w="64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2"/>
              <p:cNvSpPr/>
              <p:nvPr/>
            </p:nvSpPr>
            <p:spPr>
              <a:xfrm>
                <a:off x="1376505" y="1864000"/>
                <a:ext cx="304547" cy="330905"/>
              </a:xfrm>
              <a:custGeom>
                <a:rect b="b" l="l" r="r" t="t"/>
                <a:pathLst>
                  <a:path extrusionOk="0" h="20828" w="19169">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2"/>
              <p:cNvSpPr/>
              <p:nvPr/>
            </p:nvSpPr>
            <p:spPr>
              <a:xfrm>
                <a:off x="1534284" y="2016250"/>
                <a:ext cx="65727" cy="16745"/>
              </a:xfrm>
              <a:custGeom>
                <a:rect b="b" l="l" r="r" t="t"/>
                <a:pathLst>
                  <a:path extrusionOk="0" h="1054" w="4137">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2"/>
              <p:cNvSpPr/>
              <p:nvPr/>
            </p:nvSpPr>
            <p:spPr>
              <a:xfrm>
                <a:off x="1596658" y="1945105"/>
                <a:ext cx="41498" cy="130166"/>
              </a:xfrm>
              <a:custGeom>
                <a:rect b="b" l="l" r="r" t="t"/>
                <a:pathLst>
                  <a:path extrusionOk="0" h="8193" w="2612">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2"/>
              <p:cNvSpPr/>
              <p:nvPr/>
            </p:nvSpPr>
            <p:spPr>
              <a:xfrm>
                <a:off x="1592321" y="1904020"/>
                <a:ext cx="20368" cy="8754"/>
              </a:xfrm>
              <a:custGeom>
                <a:rect b="b" l="l" r="r" t="t"/>
                <a:pathLst>
                  <a:path extrusionOk="0" h="551" w="1282">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2"/>
              <p:cNvSpPr/>
              <p:nvPr/>
            </p:nvSpPr>
            <p:spPr>
              <a:xfrm>
                <a:off x="1632198" y="1924452"/>
                <a:ext cx="8929" cy="23466"/>
              </a:xfrm>
              <a:custGeom>
                <a:rect b="b" l="l" r="r" t="t"/>
                <a:pathLst>
                  <a:path extrusionOk="0" h="1477" w="562">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2"/>
              <p:cNvSpPr/>
              <p:nvPr/>
            </p:nvSpPr>
            <p:spPr>
              <a:xfrm>
                <a:off x="1561642" y="1952414"/>
                <a:ext cx="11169" cy="20860"/>
              </a:xfrm>
              <a:custGeom>
                <a:rect b="b" l="l" r="r" t="t"/>
                <a:pathLst>
                  <a:path extrusionOk="0" h="1313" w="703">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2"/>
              <p:cNvSpPr/>
              <p:nvPr/>
            </p:nvSpPr>
            <p:spPr>
              <a:xfrm>
                <a:off x="1532631" y="1977484"/>
                <a:ext cx="17174" cy="18175"/>
              </a:xfrm>
              <a:custGeom>
                <a:rect b="b" l="l" r="r" t="t"/>
                <a:pathLst>
                  <a:path extrusionOk="0" h="1144" w="1081">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2"/>
              <p:cNvSpPr/>
              <p:nvPr/>
            </p:nvSpPr>
            <p:spPr>
              <a:xfrm>
                <a:off x="1578562" y="1992212"/>
                <a:ext cx="22513" cy="22465"/>
              </a:xfrm>
              <a:custGeom>
                <a:rect b="b" l="l" r="r" t="t"/>
                <a:pathLst>
                  <a:path extrusionOk="0" h="1414" w="1417">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2"/>
              <p:cNvSpPr/>
              <p:nvPr/>
            </p:nvSpPr>
            <p:spPr>
              <a:xfrm>
                <a:off x="1590255" y="2053299"/>
                <a:ext cx="21496" cy="12567"/>
              </a:xfrm>
              <a:custGeom>
                <a:rect b="b" l="l" r="r" t="t"/>
                <a:pathLst>
                  <a:path extrusionOk="0" h="791" w="1353">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2"/>
              <p:cNvSpPr/>
              <p:nvPr/>
            </p:nvSpPr>
            <p:spPr>
              <a:xfrm>
                <a:off x="1545326" y="2048946"/>
                <a:ext cx="15030" cy="20527"/>
              </a:xfrm>
              <a:custGeom>
                <a:rect b="b" l="l" r="r" t="t"/>
                <a:pathLst>
                  <a:path extrusionOk="0" h="1292" w="946">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2"/>
              <p:cNvSpPr/>
              <p:nvPr/>
            </p:nvSpPr>
            <p:spPr>
              <a:xfrm>
                <a:off x="1509722" y="2039763"/>
                <a:ext cx="16698" cy="12599"/>
              </a:xfrm>
              <a:custGeom>
                <a:rect b="b" l="l" r="r" t="t"/>
                <a:pathLst>
                  <a:path extrusionOk="0" h="793" w="1051">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2"/>
              <p:cNvSpPr/>
              <p:nvPr/>
            </p:nvSpPr>
            <p:spPr>
              <a:xfrm>
                <a:off x="1491674" y="2002205"/>
                <a:ext cx="16348" cy="11296"/>
              </a:xfrm>
              <a:custGeom>
                <a:rect b="b" l="l" r="r" t="t"/>
                <a:pathLst>
                  <a:path extrusionOk="0" h="711" w="1029">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2"/>
              <p:cNvSpPr/>
              <p:nvPr/>
            </p:nvSpPr>
            <p:spPr>
              <a:xfrm>
                <a:off x="1488607" y="1961342"/>
                <a:ext cx="12583" cy="15379"/>
              </a:xfrm>
              <a:custGeom>
                <a:rect b="b" l="l" r="r" t="t"/>
                <a:pathLst>
                  <a:path extrusionOk="0" h="968" w="792">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2"/>
              <p:cNvSpPr/>
              <p:nvPr/>
            </p:nvSpPr>
            <p:spPr>
              <a:xfrm>
                <a:off x="1573637" y="1890087"/>
                <a:ext cx="11232" cy="19033"/>
              </a:xfrm>
              <a:custGeom>
                <a:rect b="b" l="l" r="r" t="t"/>
                <a:pathLst>
                  <a:path extrusionOk="0" h="1198" w="707">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2"/>
              <p:cNvSpPr/>
              <p:nvPr/>
            </p:nvSpPr>
            <p:spPr>
              <a:xfrm>
                <a:off x="1462075" y="1901017"/>
                <a:ext cx="20606" cy="12440"/>
              </a:xfrm>
              <a:custGeom>
                <a:rect b="b" l="l" r="r" t="t"/>
                <a:pathLst>
                  <a:path extrusionOk="0" h="783" w="1297">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2"/>
              <p:cNvSpPr/>
              <p:nvPr/>
            </p:nvSpPr>
            <p:spPr>
              <a:xfrm>
                <a:off x="1425105" y="1901065"/>
                <a:ext cx="9691" cy="14664"/>
              </a:xfrm>
              <a:custGeom>
                <a:rect b="b" l="l" r="r" t="t"/>
                <a:pathLst>
                  <a:path extrusionOk="0" h="923" w="61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2"/>
              <p:cNvSpPr/>
              <p:nvPr/>
            </p:nvSpPr>
            <p:spPr>
              <a:xfrm>
                <a:off x="1465157" y="2166752"/>
                <a:ext cx="19415" cy="12710"/>
              </a:xfrm>
              <a:custGeom>
                <a:rect b="b" l="l" r="r" t="t"/>
                <a:pathLst>
                  <a:path extrusionOk="0" h="800" w="1222">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2"/>
              <p:cNvSpPr/>
              <p:nvPr/>
            </p:nvSpPr>
            <p:spPr>
              <a:xfrm>
                <a:off x="1606508" y="2164528"/>
                <a:ext cx="15935" cy="16396"/>
              </a:xfrm>
              <a:custGeom>
                <a:rect b="b" l="l" r="r" t="t"/>
                <a:pathLst>
                  <a:path extrusionOk="0" h="1032" w="1003">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2"/>
              <p:cNvSpPr/>
              <p:nvPr/>
            </p:nvSpPr>
            <p:spPr>
              <a:xfrm>
                <a:off x="1527818" y="2163495"/>
                <a:ext cx="2621" cy="16507"/>
              </a:xfrm>
              <a:custGeom>
                <a:rect b="b" l="l" r="r" t="t"/>
                <a:pathLst>
                  <a:path extrusionOk="0" h="1039" w="165">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2"/>
              <p:cNvSpPr/>
              <p:nvPr/>
            </p:nvSpPr>
            <p:spPr>
              <a:xfrm>
                <a:off x="1557797" y="2169167"/>
                <a:ext cx="19589" cy="11693"/>
              </a:xfrm>
              <a:custGeom>
                <a:rect b="b" l="l" r="r" t="t"/>
                <a:pathLst>
                  <a:path extrusionOk="0" h="736" w="1233">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2"/>
              <p:cNvSpPr/>
              <p:nvPr/>
            </p:nvSpPr>
            <p:spPr>
              <a:xfrm>
                <a:off x="1428664" y="2184419"/>
                <a:ext cx="242840" cy="10518"/>
              </a:xfrm>
              <a:custGeom>
                <a:rect b="b" l="l" r="r" t="t"/>
                <a:pathLst>
                  <a:path extrusionOk="0" h="662" w="15285">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2"/>
              <p:cNvSpPr/>
              <p:nvPr/>
            </p:nvSpPr>
            <p:spPr>
              <a:xfrm>
                <a:off x="1596785" y="1945105"/>
                <a:ext cx="41371" cy="130166"/>
              </a:xfrm>
              <a:custGeom>
                <a:rect b="b" l="l" r="r" t="t"/>
                <a:pathLst>
                  <a:path extrusionOk="0" h="8193" w="2604">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2"/>
              <p:cNvSpPr/>
              <p:nvPr/>
            </p:nvSpPr>
            <p:spPr>
              <a:xfrm>
                <a:off x="1635408" y="2062673"/>
                <a:ext cx="4591" cy="14489"/>
              </a:xfrm>
              <a:custGeom>
                <a:rect b="b" l="l" r="r" t="t"/>
                <a:pathLst>
                  <a:path extrusionOk="0" h="912" w="289">
                    <a:moveTo>
                      <a:pt x="1" y="1"/>
                    </a:moveTo>
                    <a:lnTo>
                      <a:pt x="251" y="912"/>
                    </a:lnTo>
                    <a:cubicBezTo>
                      <a:pt x="266" y="897"/>
                      <a:pt x="277" y="882"/>
                      <a:pt x="288" y="867"/>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2"/>
              <p:cNvSpPr/>
              <p:nvPr/>
            </p:nvSpPr>
            <p:spPr>
              <a:xfrm>
                <a:off x="1596896" y="1945947"/>
                <a:ext cx="42499" cy="136204"/>
              </a:xfrm>
              <a:custGeom>
                <a:rect b="b" l="l" r="r" t="t"/>
                <a:pathLst>
                  <a:path extrusionOk="0" h="8573" w="2675">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2"/>
              <p:cNvSpPr/>
              <p:nvPr/>
            </p:nvSpPr>
            <p:spPr>
              <a:xfrm>
                <a:off x="1273300" y="2185213"/>
                <a:ext cx="401398" cy="483536"/>
              </a:xfrm>
              <a:custGeom>
                <a:rect b="b" l="l" r="r" t="t"/>
                <a:pathLst>
                  <a:path extrusionOk="0" h="30435" w="25265">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2"/>
              <p:cNvSpPr/>
              <p:nvPr/>
            </p:nvSpPr>
            <p:spPr>
              <a:xfrm>
                <a:off x="1414842" y="2185467"/>
                <a:ext cx="91687" cy="130913"/>
              </a:xfrm>
              <a:custGeom>
                <a:rect b="b" l="l" r="r" t="t"/>
                <a:pathLst>
                  <a:path extrusionOk="0" h="8240" w="5771">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2"/>
              <p:cNvSpPr/>
              <p:nvPr/>
            </p:nvSpPr>
            <p:spPr>
              <a:xfrm>
                <a:off x="1377522" y="2282111"/>
                <a:ext cx="9914" cy="25309"/>
              </a:xfrm>
              <a:custGeom>
                <a:rect b="b" l="l" r="r" t="t"/>
                <a:pathLst>
                  <a:path extrusionOk="0" h="1593" w="624">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2"/>
              <p:cNvSpPr/>
              <p:nvPr/>
            </p:nvSpPr>
            <p:spPr>
              <a:xfrm>
                <a:off x="1385402" y="2274104"/>
                <a:ext cx="4051" cy="33316"/>
              </a:xfrm>
              <a:custGeom>
                <a:rect b="b" l="l" r="r" t="t"/>
                <a:pathLst>
                  <a:path extrusionOk="0" h="2097" w="255">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2"/>
              <p:cNvSpPr/>
              <p:nvPr/>
            </p:nvSpPr>
            <p:spPr>
              <a:xfrm>
                <a:off x="1520811" y="2281698"/>
                <a:ext cx="8516" cy="34682"/>
              </a:xfrm>
              <a:custGeom>
                <a:rect b="b" l="l" r="r" t="t"/>
                <a:pathLst>
                  <a:path extrusionOk="0" h="2183" w="536">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2"/>
              <p:cNvSpPr/>
              <p:nvPr/>
            </p:nvSpPr>
            <p:spPr>
              <a:xfrm>
                <a:off x="1528644" y="2281650"/>
                <a:ext cx="4417" cy="34730"/>
              </a:xfrm>
              <a:custGeom>
                <a:rect b="b" l="l" r="r" t="t"/>
                <a:pathLst>
                  <a:path extrusionOk="0" h="2186" w="278">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2"/>
              <p:cNvSpPr/>
              <p:nvPr/>
            </p:nvSpPr>
            <p:spPr>
              <a:xfrm>
                <a:off x="1272887" y="2644108"/>
                <a:ext cx="95913" cy="2145"/>
              </a:xfrm>
              <a:custGeom>
                <a:rect b="b" l="l" r="r" t="t"/>
                <a:pathLst>
                  <a:path extrusionOk="0" h="135" w="6037">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2"/>
              <p:cNvSpPr/>
              <p:nvPr/>
            </p:nvSpPr>
            <p:spPr>
              <a:xfrm>
                <a:off x="1424517" y="2642328"/>
                <a:ext cx="109131" cy="2145"/>
              </a:xfrm>
              <a:custGeom>
                <a:rect b="b" l="l" r="r" t="t"/>
                <a:pathLst>
                  <a:path extrusionOk="0" h="135" w="6869">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2"/>
              <p:cNvSpPr/>
              <p:nvPr/>
            </p:nvSpPr>
            <p:spPr>
              <a:xfrm>
                <a:off x="1489672" y="2254228"/>
                <a:ext cx="168836" cy="387337"/>
              </a:xfrm>
              <a:custGeom>
                <a:rect b="b" l="l" r="r" t="t"/>
                <a:pathLst>
                  <a:path extrusionOk="0" h="24380" w="10627">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2"/>
              <p:cNvSpPr/>
              <p:nvPr/>
            </p:nvSpPr>
            <p:spPr>
              <a:xfrm>
                <a:off x="1404086" y="2309596"/>
                <a:ext cx="11487" cy="1430"/>
              </a:xfrm>
              <a:custGeom>
                <a:rect b="b" l="l" r="r" t="t"/>
                <a:pathLst>
                  <a:path extrusionOk="0" h="90" w="723">
                    <a:moveTo>
                      <a:pt x="1" y="0"/>
                    </a:moveTo>
                    <a:lnTo>
                      <a:pt x="1" y="0"/>
                    </a:lnTo>
                    <a:lnTo>
                      <a:pt x="722" y="90"/>
                    </a:lnTo>
                    <a:lnTo>
                      <a:pt x="722" y="9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2"/>
              <p:cNvSpPr/>
              <p:nvPr/>
            </p:nvSpPr>
            <p:spPr>
              <a:xfrm>
                <a:off x="1400527" y="2235116"/>
                <a:ext cx="17826" cy="75910"/>
              </a:xfrm>
              <a:custGeom>
                <a:rect b="b" l="l" r="r" t="t"/>
                <a:pathLst>
                  <a:path extrusionOk="0" h="4778" w="1122">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2"/>
              <p:cNvSpPr/>
              <p:nvPr/>
            </p:nvSpPr>
            <p:spPr>
              <a:xfrm>
                <a:off x="1414842" y="2232685"/>
                <a:ext cx="3813" cy="78405"/>
              </a:xfrm>
              <a:custGeom>
                <a:rect b="b" l="l" r="r" t="t"/>
                <a:pathLst>
                  <a:path extrusionOk="0" h="4935" w="24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2"/>
              <p:cNvSpPr/>
              <p:nvPr/>
            </p:nvSpPr>
            <p:spPr>
              <a:xfrm>
                <a:off x="1341425" y="2259058"/>
                <a:ext cx="70588" cy="383921"/>
              </a:xfrm>
              <a:custGeom>
                <a:rect b="b" l="l" r="r" t="t"/>
                <a:pathLst>
                  <a:path extrusionOk="0" h="24165" w="4443">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2"/>
              <p:cNvSpPr/>
              <p:nvPr/>
            </p:nvSpPr>
            <p:spPr>
              <a:xfrm>
                <a:off x="1264355" y="1952366"/>
                <a:ext cx="267339" cy="186265"/>
              </a:xfrm>
              <a:custGeom>
                <a:rect b="b" l="l" r="r" t="t"/>
                <a:pathLst>
                  <a:path extrusionOk="0" h="11724" w="16827">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2"/>
              <p:cNvSpPr/>
              <p:nvPr/>
            </p:nvSpPr>
            <p:spPr>
              <a:xfrm>
                <a:off x="1448539" y="1965886"/>
                <a:ext cx="288056" cy="171267"/>
              </a:xfrm>
              <a:custGeom>
                <a:rect b="b" l="l" r="r" t="t"/>
                <a:pathLst>
                  <a:path extrusionOk="0" h="10780" w="18131">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2"/>
              <p:cNvSpPr/>
              <p:nvPr/>
            </p:nvSpPr>
            <p:spPr>
              <a:xfrm>
                <a:off x="1258000" y="1933126"/>
                <a:ext cx="400619" cy="201136"/>
              </a:xfrm>
              <a:custGeom>
                <a:rect b="b" l="l" r="r" t="t"/>
                <a:pathLst>
                  <a:path extrusionOk="0" h="12660" w="25216">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2"/>
              <p:cNvSpPr/>
              <p:nvPr/>
            </p:nvSpPr>
            <p:spPr>
              <a:xfrm>
                <a:off x="1380715" y="2014931"/>
                <a:ext cx="25293" cy="26850"/>
              </a:xfrm>
              <a:custGeom>
                <a:rect b="b" l="l" r="r" t="t"/>
                <a:pathLst>
                  <a:path extrusionOk="0" h="1690" w="1592">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7" name="Google Shape;1747;p52"/>
            <p:cNvSpPr/>
            <p:nvPr/>
          </p:nvSpPr>
          <p:spPr>
            <a:xfrm>
              <a:off x="1034447" y="2129893"/>
              <a:ext cx="993096" cy="568995"/>
            </a:xfrm>
            <a:custGeom>
              <a:rect b="b" l="l" r="r" t="t"/>
              <a:pathLst>
                <a:path extrusionOk="0" h="35814" w="62508">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2"/>
            <p:cNvSpPr/>
            <p:nvPr/>
          </p:nvSpPr>
          <p:spPr>
            <a:xfrm>
              <a:off x="795372" y="2633241"/>
              <a:ext cx="141589" cy="66028"/>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2"/>
            <p:cNvSpPr/>
            <p:nvPr/>
          </p:nvSpPr>
          <p:spPr>
            <a:xfrm>
              <a:off x="795594" y="2691627"/>
              <a:ext cx="127434" cy="2621"/>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2"/>
            <p:cNvSpPr/>
            <p:nvPr/>
          </p:nvSpPr>
          <p:spPr>
            <a:xfrm>
              <a:off x="872998" y="2677154"/>
              <a:ext cx="6768" cy="7880"/>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2"/>
            <p:cNvSpPr/>
            <p:nvPr/>
          </p:nvSpPr>
          <p:spPr>
            <a:xfrm>
              <a:off x="877796" y="2678456"/>
              <a:ext cx="6482" cy="9358"/>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2"/>
            <p:cNvSpPr/>
            <p:nvPr/>
          </p:nvSpPr>
          <p:spPr>
            <a:xfrm>
              <a:off x="796500" y="2677726"/>
              <a:ext cx="22385" cy="14966"/>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2"/>
            <p:cNvSpPr/>
            <p:nvPr/>
          </p:nvSpPr>
          <p:spPr>
            <a:xfrm>
              <a:off x="866342" y="2676645"/>
              <a:ext cx="7848" cy="37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2"/>
            <p:cNvSpPr/>
            <p:nvPr/>
          </p:nvSpPr>
          <p:spPr>
            <a:xfrm>
              <a:off x="863498" y="2671641"/>
              <a:ext cx="9215" cy="2558"/>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2"/>
            <p:cNvSpPr/>
            <p:nvPr/>
          </p:nvSpPr>
          <p:spPr>
            <a:xfrm>
              <a:off x="1085653" y="1323507"/>
              <a:ext cx="76641" cy="106653"/>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2"/>
            <p:cNvSpPr/>
            <p:nvPr/>
          </p:nvSpPr>
          <p:spPr>
            <a:xfrm>
              <a:off x="726595" y="1385691"/>
              <a:ext cx="108194" cy="187965"/>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2"/>
            <p:cNvSpPr/>
            <p:nvPr/>
          </p:nvSpPr>
          <p:spPr>
            <a:xfrm>
              <a:off x="695614" y="1359397"/>
              <a:ext cx="155539" cy="162466"/>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2"/>
            <p:cNvSpPr/>
            <p:nvPr/>
          </p:nvSpPr>
          <p:spPr>
            <a:xfrm>
              <a:off x="521678" y="2644457"/>
              <a:ext cx="73782" cy="54780"/>
            </a:xfrm>
            <a:custGeom>
              <a:rect b="b" l="l" r="r" t="t"/>
              <a:pathLst>
                <a:path extrusionOk="0" h="3448" w="4644">
                  <a:moveTo>
                    <a:pt x="651" y="1"/>
                  </a:moveTo>
                  <a:lnTo>
                    <a:pt x="1" y="2895"/>
                  </a:lnTo>
                  <a:lnTo>
                    <a:pt x="4483" y="3448"/>
                  </a:lnTo>
                  <a:lnTo>
                    <a:pt x="4644" y="584"/>
                  </a:lnTo>
                  <a:lnTo>
                    <a:pt x="6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2"/>
            <p:cNvSpPr/>
            <p:nvPr/>
          </p:nvSpPr>
          <p:spPr>
            <a:xfrm>
              <a:off x="556758" y="2646713"/>
              <a:ext cx="8023" cy="41911"/>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2"/>
            <p:cNvSpPr/>
            <p:nvPr/>
          </p:nvSpPr>
          <p:spPr>
            <a:xfrm>
              <a:off x="523457" y="2681459"/>
              <a:ext cx="69810" cy="12869"/>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2"/>
            <p:cNvSpPr/>
            <p:nvPr/>
          </p:nvSpPr>
          <p:spPr>
            <a:xfrm>
              <a:off x="505854" y="1912234"/>
              <a:ext cx="388386" cy="756213"/>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2"/>
            <p:cNvSpPr/>
            <p:nvPr/>
          </p:nvSpPr>
          <p:spPr>
            <a:xfrm>
              <a:off x="716332" y="2013056"/>
              <a:ext cx="88080" cy="1877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2"/>
            <p:cNvSpPr/>
            <p:nvPr/>
          </p:nvSpPr>
          <p:spPr>
            <a:xfrm>
              <a:off x="513019" y="2621134"/>
              <a:ext cx="113897" cy="416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2"/>
            <p:cNvSpPr/>
            <p:nvPr/>
          </p:nvSpPr>
          <p:spPr>
            <a:xfrm>
              <a:off x="770445" y="2621087"/>
              <a:ext cx="122969" cy="4274"/>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2"/>
            <p:cNvSpPr/>
            <p:nvPr/>
          </p:nvSpPr>
          <p:spPr>
            <a:xfrm>
              <a:off x="566497" y="2033599"/>
              <a:ext cx="127942" cy="589569"/>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2"/>
            <p:cNvSpPr/>
            <p:nvPr/>
          </p:nvSpPr>
          <p:spPr>
            <a:xfrm>
              <a:off x="825225" y="2030453"/>
              <a:ext cx="7245" cy="592779"/>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2"/>
            <p:cNvSpPr/>
            <p:nvPr/>
          </p:nvSpPr>
          <p:spPr>
            <a:xfrm>
              <a:off x="528923" y="1403087"/>
              <a:ext cx="609159" cy="525082"/>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2"/>
            <p:cNvSpPr/>
            <p:nvPr/>
          </p:nvSpPr>
          <p:spPr>
            <a:xfrm>
              <a:off x="632716" y="1641591"/>
              <a:ext cx="9215" cy="286579"/>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2"/>
            <p:cNvSpPr/>
            <p:nvPr/>
          </p:nvSpPr>
          <p:spPr>
            <a:xfrm>
              <a:off x="986578" y="1542230"/>
              <a:ext cx="13234" cy="29710"/>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2"/>
            <p:cNvSpPr/>
            <p:nvPr/>
          </p:nvSpPr>
          <p:spPr>
            <a:xfrm>
              <a:off x="986578" y="1542230"/>
              <a:ext cx="23021" cy="185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2"/>
            <p:cNvSpPr/>
            <p:nvPr/>
          </p:nvSpPr>
          <p:spPr>
            <a:xfrm>
              <a:off x="1072387" y="1416465"/>
              <a:ext cx="58164" cy="3104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2"/>
            <p:cNvSpPr/>
            <p:nvPr/>
          </p:nvSpPr>
          <p:spPr>
            <a:xfrm>
              <a:off x="608503" y="1778954"/>
              <a:ext cx="29980" cy="6768"/>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2"/>
            <p:cNvSpPr/>
            <p:nvPr/>
          </p:nvSpPr>
          <p:spPr>
            <a:xfrm>
              <a:off x="814961" y="1562010"/>
              <a:ext cx="50332" cy="65949"/>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2"/>
            <p:cNvSpPr/>
            <p:nvPr/>
          </p:nvSpPr>
          <p:spPr>
            <a:xfrm>
              <a:off x="633240" y="1912822"/>
              <a:ext cx="245700" cy="15411"/>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2"/>
            <p:cNvSpPr/>
            <p:nvPr/>
          </p:nvSpPr>
          <p:spPr>
            <a:xfrm>
              <a:off x="575982" y="1559579"/>
              <a:ext cx="207475" cy="162609"/>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2"/>
            <p:cNvSpPr/>
            <p:nvPr/>
          </p:nvSpPr>
          <p:spPr>
            <a:xfrm>
              <a:off x="751586" y="1698801"/>
              <a:ext cx="122493" cy="163800"/>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2"/>
            <p:cNvSpPr/>
            <p:nvPr/>
          </p:nvSpPr>
          <p:spPr>
            <a:xfrm>
              <a:off x="639595" y="1767451"/>
              <a:ext cx="98773" cy="155491"/>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2"/>
            <p:cNvSpPr/>
            <p:nvPr/>
          </p:nvSpPr>
          <p:spPr>
            <a:xfrm>
              <a:off x="722258" y="1692923"/>
              <a:ext cx="27787" cy="27231"/>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2"/>
            <p:cNvSpPr/>
            <p:nvPr/>
          </p:nvSpPr>
          <p:spPr>
            <a:xfrm>
              <a:off x="560602" y="1755567"/>
              <a:ext cx="49045" cy="115026"/>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2"/>
            <p:cNvSpPr/>
            <p:nvPr/>
          </p:nvSpPr>
          <p:spPr>
            <a:xfrm>
              <a:off x="904551" y="1590480"/>
              <a:ext cx="128848" cy="65965"/>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2"/>
            <p:cNvSpPr/>
            <p:nvPr/>
          </p:nvSpPr>
          <p:spPr>
            <a:xfrm>
              <a:off x="1008344" y="1425155"/>
              <a:ext cx="74131" cy="92036"/>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2"/>
            <p:cNvSpPr/>
            <p:nvPr/>
          </p:nvSpPr>
          <p:spPr>
            <a:xfrm>
              <a:off x="726468" y="1558213"/>
              <a:ext cx="71589" cy="2224"/>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6" name="Shape 1786"/>
        <p:cNvGrpSpPr/>
        <p:nvPr/>
      </p:nvGrpSpPr>
      <p:grpSpPr>
        <a:xfrm>
          <a:off x="0" y="0"/>
          <a:ext cx="0" cy="0"/>
          <a:chOff x="0" y="0"/>
          <a:chExt cx="0" cy="0"/>
        </a:xfrm>
      </p:grpSpPr>
      <p:sp>
        <p:nvSpPr>
          <p:cNvPr id="1787" name="Google Shape;1787;p53"/>
          <p:cNvSpPr/>
          <p:nvPr/>
        </p:nvSpPr>
        <p:spPr>
          <a:xfrm>
            <a:off x="736225" y="25105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3"/>
          <p:cNvSpPr/>
          <p:nvPr/>
        </p:nvSpPr>
        <p:spPr>
          <a:xfrm>
            <a:off x="819350" y="24081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3"/>
          <p:cNvSpPr txBox="1"/>
          <p:nvPr>
            <p:ph idx="1" type="subTitle"/>
          </p:nvPr>
        </p:nvSpPr>
        <p:spPr>
          <a:xfrm>
            <a:off x="892261" y="26991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a:solidFill>
                  <a:srgbClr val="424142"/>
                </a:solidFill>
              </a:rPr>
              <a:t>Lessor gets fixed amount of lease rental every year and they cannot increase this even if the cost of asset goes up.</a:t>
            </a:r>
            <a:endParaRPr/>
          </a:p>
        </p:txBody>
      </p:sp>
      <p:sp>
        <p:nvSpPr>
          <p:cNvPr id="1790" name="Google Shape;1790;p53"/>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91" name="Google Shape;1791;p53"/>
          <p:cNvSpPr txBox="1"/>
          <p:nvPr>
            <p:ph type="ctrTitle"/>
          </p:nvPr>
        </p:nvSpPr>
        <p:spPr>
          <a:xfrm>
            <a:off x="1102925"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Unprofitable in inflation</a:t>
            </a:r>
            <a:endParaRPr sz="1500"/>
          </a:p>
        </p:txBody>
      </p:sp>
      <p:cxnSp>
        <p:nvCxnSpPr>
          <p:cNvPr id="1792" name="Google Shape;1792;p53"/>
          <p:cNvCxnSpPr>
            <a:stCxn id="1791" idx="2"/>
            <a:endCxn id="1788" idx="0"/>
          </p:cNvCxnSpPr>
          <p:nvPr/>
        </p:nvCxnSpPr>
        <p:spPr>
          <a:xfrm>
            <a:off x="1817675" y="2146325"/>
            <a:ext cx="0" cy="261900"/>
          </a:xfrm>
          <a:prstGeom prst="straightConnector1">
            <a:avLst/>
          </a:prstGeom>
          <a:noFill/>
          <a:ln cap="flat" cmpd="sng" w="9525">
            <a:solidFill>
              <a:schemeClr val="accent3"/>
            </a:solidFill>
            <a:prstDash val="solid"/>
            <a:round/>
            <a:headEnd len="med" w="med" type="none"/>
            <a:tailEnd len="med" w="med" type="none"/>
          </a:ln>
        </p:spPr>
      </p:cxnSp>
      <p:sp>
        <p:nvSpPr>
          <p:cNvPr id="1793" name="Google Shape;1793;p53"/>
          <p:cNvSpPr/>
          <p:nvPr/>
        </p:nvSpPr>
        <p:spPr>
          <a:xfrm>
            <a:off x="3490625" y="25105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3"/>
          <p:cNvSpPr/>
          <p:nvPr/>
        </p:nvSpPr>
        <p:spPr>
          <a:xfrm>
            <a:off x="3573750" y="24081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5" name="Google Shape;1795;p53"/>
          <p:cNvCxnSpPr>
            <a:stCxn id="1796" idx="2"/>
            <a:endCxn id="1794" idx="0"/>
          </p:cNvCxnSpPr>
          <p:nvPr/>
        </p:nvCxnSpPr>
        <p:spPr>
          <a:xfrm>
            <a:off x="4572000" y="21462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797" name="Google Shape;1797;p53"/>
          <p:cNvSpPr/>
          <p:nvPr/>
        </p:nvSpPr>
        <p:spPr>
          <a:xfrm>
            <a:off x="6245025" y="25105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3"/>
          <p:cNvSpPr/>
          <p:nvPr/>
        </p:nvSpPr>
        <p:spPr>
          <a:xfrm>
            <a:off x="6328150" y="24081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9" name="Google Shape;1799;p53"/>
          <p:cNvCxnSpPr>
            <a:stCxn id="1800" idx="2"/>
            <a:endCxn id="1798" idx="0"/>
          </p:cNvCxnSpPr>
          <p:nvPr/>
        </p:nvCxnSpPr>
        <p:spPr>
          <a:xfrm>
            <a:off x="7326400" y="21462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801" name="Google Shape;1801;p53"/>
          <p:cNvSpPr txBox="1"/>
          <p:nvPr>
            <p:ph idx="2" type="ctrTitle"/>
          </p:nvPr>
        </p:nvSpPr>
        <p:spPr>
          <a:xfrm>
            <a:off x="3860651"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Double taxation</a:t>
            </a:r>
            <a:endParaRPr sz="1500"/>
          </a:p>
        </p:txBody>
      </p:sp>
      <p:sp>
        <p:nvSpPr>
          <p:cNvPr id="1802" name="Google Shape;1802;p53"/>
          <p:cNvSpPr txBox="1"/>
          <p:nvPr>
            <p:ph idx="3" type="subTitle"/>
          </p:nvPr>
        </p:nvSpPr>
        <p:spPr>
          <a:xfrm>
            <a:off x="3658050" y="2536950"/>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Sales tax may be charged first at the time of purchase of asset and second at the time of leasing the asset.</a:t>
            </a:r>
            <a:endParaRPr>
              <a:solidFill>
                <a:srgbClr val="424142"/>
              </a:solidFill>
            </a:endParaRPr>
          </a:p>
          <a:p>
            <a:pPr indent="0" lvl="0" marL="0" marR="0" rtl="0" algn="just">
              <a:lnSpc>
                <a:spcPct val="100000"/>
              </a:lnSpc>
              <a:spcBef>
                <a:spcPts val="1800"/>
              </a:spcBef>
              <a:spcAft>
                <a:spcPts val="1800"/>
              </a:spcAft>
              <a:buNone/>
            </a:pPr>
            <a:r>
              <a:t/>
            </a:r>
            <a:endParaRPr>
              <a:solidFill>
                <a:srgbClr val="424142"/>
              </a:solidFill>
            </a:endParaRPr>
          </a:p>
        </p:txBody>
      </p:sp>
      <p:sp>
        <p:nvSpPr>
          <p:cNvPr id="1803" name="Google Shape;1803;p53"/>
          <p:cNvSpPr txBox="1"/>
          <p:nvPr>
            <p:ph idx="4" type="ctrTitle"/>
          </p:nvPr>
        </p:nvSpPr>
        <p:spPr>
          <a:xfrm>
            <a:off x="6605984"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Greater chance of damaging asset</a:t>
            </a:r>
            <a:endParaRPr sz="1500"/>
          </a:p>
        </p:txBody>
      </p:sp>
      <p:sp>
        <p:nvSpPr>
          <p:cNvPr id="1804" name="Google Shape;1804;p53"/>
          <p:cNvSpPr txBox="1"/>
          <p:nvPr>
            <p:ph idx="5" type="subTitle"/>
          </p:nvPr>
        </p:nvSpPr>
        <p:spPr>
          <a:xfrm>
            <a:off x="6384986" y="26991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As ownership is not transferred, the lessee uses the asset carelessly and there is a great chance that asset cannot be useable after the expiry of primary period of lease.</a:t>
            </a:r>
            <a:endParaRPr>
              <a:solidFill>
                <a:srgbClr val="424142"/>
              </a:solidFill>
            </a:endParaRPr>
          </a:p>
          <a:p>
            <a:pPr indent="0" lvl="0" marL="0" marR="0" rtl="0" algn="just">
              <a:lnSpc>
                <a:spcPct val="100000"/>
              </a:lnSpc>
              <a:spcBef>
                <a:spcPts val="1800"/>
              </a:spcBef>
              <a:spcAft>
                <a:spcPts val="0"/>
              </a:spcAft>
              <a:buNone/>
            </a:pPr>
            <a:r>
              <a:t/>
            </a:r>
            <a:endParaRPr>
              <a:solidFill>
                <a:srgbClr val="424142"/>
              </a:solidFill>
            </a:endParaRPr>
          </a:p>
          <a:p>
            <a:pPr indent="0" lvl="0" marL="0" rtl="0" algn="ctr">
              <a:spcBef>
                <a:spcPts val="1800"/>
              </a:spcBef>
              <a:spcAft>
                <a:spcPts val="0"/>
              </a:spcAft>
              <a:buNone/>
            </a:pPr>
            <a:r>
              <a:t/>
            </a:r>
            <a:endParaRPr/>
          </a:p>
        </p:txBody>
      </p:sp>
      <p:sp>
        <p:nvSpPr>
          <p:cNvPr id="1805" name="Google Shape;1805;p53"/>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dis</a:t>
            </a:r>
            <a:r>
              <a:rPr lang="en"/>
              <a:t>Advantages to lessor</a:t>
            </a:r>
            <a:endParaRPr/>
          </a:p>
        </p:txBody>
      </p:sp>
      <p:sp>
        <p:nvSpPr>
          <p:cNvPr id="1806" name="Google Shape;180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0" name="Shape 1810"/>
        <p:cNvGrpSpPr/>
        <p:nvPr/>
      </p:nvGrpSpPr>
      <p:grpSpPr>
        <a:xfrm>
          <a:off x="0" y="0"/>
          <a:ext cx="0" cy="0"/>
          <a:chOff x="0" y="0"/>
          <a:chExt cx="0" cy="0"/>
        </a:xfrm>
      </p:grpSpPr>
      <p:sp>
        <p:nvSpPr>
          <p:cNvPr id="1811" name="Google Shape;1811;p54"/>
          <p:cNvSpPr/>
          <p:nvPr/>
        </p:nvSpPr>
        <p:spPr>
          <a:xfrm>
            <a:off x="736225" y="22819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4"/>
          <p:cNvSpPr/>
          <p:nvPr/>
        </p:nvSpPr>
        <p:spPr>
          <a:xfrm>
            <a:off x="819350" y="21795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4"/>
          <p:cNvSpPr txBox="1"/>
          <p:nvPr>
            <p:ph idx="1" type="subTitle"/>
          </p:nvPr>
        </p:nvSpPr>
        <p:spPr>
          <a:xfrm>
            <a:off x="892261" y="24705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Finance lease is non-cancellable and even if a company does not want to use the asset, lessee is required to pay the lease rentals.</a:t>
            </a:r>
            <a:endParaRPr>
              <a:solidFill>
                <a:srgbClr val="424142"/>
              </a:solidFill>
            </a:endParaRPr>
          </a:p>
          <a:p>
            <a:pPr indent="0" lvl="0" marL="0" marR="0" rtl="0" algn="just">
              <a:lnSpc>
                <a:spcPct val="100000"/>
              </a:lnSpc>
              <a:spcBef>
                <a:spcPts val="1800"/>
              </a:spcBef>
              <a:spcAft>
                <a:spcPts val="1800"/>
              </a:spcAft>
              <a:buNone/>
            </a:pPr>
            <a:r>
              <a:t/>
            </a:r>
            <a:endParaRPr>
              <a:solidFill>
                <a:srgbClr val="424142"/>
              </a:solidFill>
            </a:endParaRPr>
          </a:p>
        </p:txBody>
      </p:sp>
      <p:sp>
        <p:nvSpPr>
          <p:cNvPr id="1814" name="Google Shape;1814;p54"/>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815" name="Google Shape;1815;p54"/>
          <p:cNvSpPr txBox="1"/>
          <p:nvPr>
            <p:ph type="ctrTitle"/>
          </p:nvPr>
        </p:nvSpPr>
        <p:spPr>
          <a:xfrm>
            <a:off x="1102925" y="11248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compulsion</a:t>
            </a:r>
            <a:endParaRPr sz="1500"/>
          </a:p>
        </p:txBody>
      </p:sp>
      <p:cxnSp>
        <p:nvCxnSpPr>
          <p:cNvPr id="1816" name="Google Shape;1816;p54"/>
          <p:cNvCxnSpPr>
            <a:stCxn id="1815" idx="2"/>
            <a:endCxn id="1812" idx="0"/>
          </p:cNvCxnSpPr>
          <p:nvPr/>
        </p:nvCxnSpPr>
        <p:spPr>
          <a:xfrm>
            <a:off x="1817675" y="1917725"/>
            <a:ext cx="0" cy="261900"/>
          </a:xfrm>
          <a:prstGeom prst="straightConnector1">
            <a:avLst/>
          </a:prstGeom>
          <a:noFill/>
          <a:ln cap="flat" cmpd="sng" w="9525">
            <a:solidFill>
              <a:schemeClr val="accent3"/>
            </a:solidFill>
            <a:prstDash val="solid"/>
            <a:round/>
            <a:headEnd len="med" w="med" type="none"/>
            <a:tailEnd len="med" w="med" type="none"/>
          </a:ln>
        </p:spPr>
      </p:cxnSp>
      <p:sp>
        <p:nvSpPr>
          <p:cNvPr id="1817" name="Google Shape;1817;p54"/>
          <p:cNvSpPr/>
          <p:nvPr/>
        </p:nvSpPr>
        <p:spPr>
          <a:xfrm>
            <a:off x="3490625" y="22819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4"/>
          <p:cNvSpPr/>
          <p:nvPr/>
        </p:nvSpPr>
        <p:spPr>
          <a:xfrm>
            <a:off x="3573750" y="21795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9" name="Google Shape;1819;p54"/>
          <p:cNvCxnSpPr>
            <a:stCxn id="1820" idx="2"/>
            <a:endCxn id="1818" idx="0"/>
          </p:cNvCxnSpPr>
          <p:nvPr/>
        </p:nvCxnSpPr>
        <p:spPr>
          <a:xfrm>
            <a:off x="4572000" y="19176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821" name="Google Shape;1821;p54"/>
          <p:cNvSpPr/>
          <p:nvPr/>
        </p:nvSpPr>
        <p:spPr>
          <a:xfrm>
            <a:off x="6245025" y="22819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4"/>
          <p:cNvSpPr/>
          <p:nvPr/>
        </p:nvSpPr>
        <p:spPr>
          <a:xfrm>
            <a:off x="6328150" y="21795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3" name="Google Shape;1823;p54"/>
          <p:cNvCxnSpPr>
            <a:stCxn id="1824" idx="2"/>
            <a:endCxn id="1822" idx="0"/>
          </p:cNvCxnSpPr>
          <p:nvPr/>
        </p:nvCxnSpPr>
        <p:spPr>
          <a:xfrm>
            <a:off x="7326400" y="1917600"/>
            <a:ext cx="0" cy="261900"/>
          </a:xfrm>
          <a:prstGeom prst="straightConnector1">
            <a:avLst/>
          </a:prstGeom>
          <a:noFill/>
          <a:ln cap="flat" cmpd="sng" w="9525">
            <a:solidFill>
              <a:schemeClr val="accent3"/>
            </a:solidFill>
            <a:prstDash val="solid"/>
            <a:round/>
            <a:headEnd len="med" w="med" type="none"/>
            <a:tailEnd len="med" w="med" type="none"/>
          </a:ln>
        </p:spPr>
      </p:cxnSp>
      <p:sp>
        <p:nvSpPr>
          <p:cNvPr id="1825" name="Google Shape;1825;p54"/>
          <p:cNvSpPr txBox="1"/>
          <p:nvPr>
            <p:ph idx="2" type="ctrTitle"/>
          </p:nvPr>
        </p:nvSpPr>
        <p:spPr>
          <a:xfrm>
            <a:off x="3860651" y="11248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costly</a:t>
            </a:r>
            <a:endParaRPr sz="1500"/>
          </a:p>
        </p:txBody>
      </p:sp>
      <p:sp>
        <p:nvSpPr>
          <p:cNvPr id="1826" name="Google Shape;1826;p54"/>
          <p:cNvSpPr txBox="1"/>
          <p:nvPr>
            <p:ph idx="3" type="subTitle"/>
          </p:nvPr>
        </p:nvSpPr>
        <p:spPr>
          <a:xfrm>
            <a:off x="3658050" y="2308350"/>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Lease financing is more costly than other sources of financing because lessee has to pay lease rental as well as expenses incidental to the ownership of the asset.</a:t>
            </a:r>
            <a:endParaRPr>
              <a:solidFill>
                <a:srgbClr val="424142"/>
              </a:solidFill>
            </a:endParaRPr>
          </a:p>
          <a:p>
            <a:pPr indent="0" lvl="0" marL="0" marR="0" rtl="0" algn="just">
              <a:lnSpc>
                <a:spcPct val="100000"/>
              </a:lnSpc>
              <a:spcBef>
                <a:spcPts val="1800"/>
              </a:spcBef>
              <a:spcAft>
                <a:spcPts val="1800"/>
              </a:spcAft>
              <a:buNone/>
            </a:pPr>
            <a:r>
              <a:t/>
            </a:r>
            <a:endParaRPr>
              <a:solidFill>
                <a:srgbClr val="424142"/>
              </a:solidFill>
            </a:endParaRPr>
          </a:p>
        </p:txBody>
      </p:sp>
      <p:sp>
        <p:nvSpPr>
          <p:cNvPr id="1827" name="Google Shape;1827;p54"/>
          <p:cNvSpPr txBox="1"/>
          <p:nvPr>
            <p:ph idx="4" type="ctrTitle"/>
          </p:nvPr>
        </p:nvSpPr>
        <p:spPr>
          <a:xfrm>
            <a:off x="6605984" y="11248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ownership</a:t>
            </a:r>
            <a:endParaRPr sz="1500"/>
          </a:p>
        </p:txBody>
      </p:sp>
      <p:sp>
        <p:nvSpPr>
          <p:cNvPr id="1828" name="Google Shape;1828;p54"/>
          <p:cNvSpPr txBox="1"/>
          <p:nvPr>
            <p:ph idx="5" type="subTitle"/>
          </p:nvPr>
        </p:nvSpPr>
        <p:spPr>
          <a:xfrm>
            <a:off x="6384986" y="24705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rgbClr val="424142"/>
                </a:solidFill>
              </a:rPr>
              <a:t>The lessee will not become the owner of the asset at the end of lease agreement unless he decides to purchase it.</a:t>
            </a:r>
            <a:endParaRPr>
              <a:solidFill>
                <a:srgbClr val="424142"/>
              </a:solidFill>
            </a:endParaRPr>
          </a:p>
          <a:p>
            <a:pPr indent="0" lvl="0" marL="0" marR="0" rtl="0" algn="just">
              <a:lnSpc>
                <a:spcPct val="100000"/>
              </a:lnSpc>
              <a:spcBef>
                <a:spcPts val="1800"/>
              </a:spcBef>
              <a:spcAft>
                <a:spcPts val="0"/>
              </a:spcAft>
              <a:buNone/>
            </a:pPr>
            <a:r>
              <a:t/>
            </a:r>
            <a:endParaRPr>
              <a:solidFill>
                <a:srgbClr val="424142"/>
              </a:solidFill>
            </a:endParaRPr>
          </a:p>
          <a:p>
            <a:pPr indent="0" lvl="0" marL="0" rtl="0" algn="ctr">
              <a:spcBef>
                <a:spcPts val="1800"/>
              </a:spcBef>
              <a:spcAft>
                <a:spcPts val="0"/>
              </a:spcAft>
              <a:buNone/>
            </a:pPr>
            <a:r>
              <a:t/>
            </a:r>
            <a:endParaRPr/>
          </a:p>
        </p:txBody>
      </p:sp>
      <p:sp>
        <p:nvSpPr>
          <p:cNvPr id="1829" name="Google Shape;1829;p54"/>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dis</a:t>
            </a:r>
            <a:r>
              <a:rPr lang="en"/>
              <a:t>Advantages to lessee</a:t>
            </a:r>
            <a:endParaRPr/>
          </a:p>
        </p:txBody>
      </p:sp>
      <p:sp>
        <p:nvSpPr>
          <p:cNvPr id="1830" name="Google Shape;1830;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4" name="Shape 1834"/>
        <p:cNvGrpSpPr/>
        <p:nvPr/>
      </p:nvGrpSpPr>
      <p:grpSpPr>
        <a:xfrm>
          <a:off x="0" y="0"/>
          <a:ext cx="0" cy="0"/>
          <a:chOff x="0" y="0"/>
          <a:chExt cx="0" cy="0"/>
        </a:xfrm>
      </p:grpSpPr>
      <p:sp>
        <p:nvSpPr>
          <p:cNvPr id="1835" name="Google Shape;1835;p55"/>
          <p:cNvSpPr txBox="1"/>
          <p:nvPr/>
        </p:nvSpPr>
        <p:spPr>
          <a:xfrm>
            <a:off x="1157150" y="2120528"/>
            <a:ext cx="2051700" cy="69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t/>
            </a:r>
            <a:endParaRPr sz="1100">
              <a:solidFill>
                <a:schemeClr val="accent3"/>
              </a:solidFill>
              <a:latin typeface="Anaheim"/>
              <a:ea typeface="Anaheim"/>
              <a:cs typeface="Anaheim"/>
              <a:sym typeface="Anaheim"/>
            </a:endParaRPr>
          </a:p>
        </p:txBody>
      </p:sp>
      <p:sp>
        <p:nvSpPr>
          <p:cNvPr id="1836" name="Google Shape;1836;p55"/>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5"/>
          <p:cNvSpPr txBox="1"/>
          <p:nvPr/>
        </p:nvSpPr>
        <p:spPr>
          <a:xfrm>
            <a:off x="5935157" y="2120528"/>
            <a:ext cx="20517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100">
              <a:solidFill>
                <a:schemeClr val="accent3"/>
              </a:solidFill>
              <a:latin typeface="Anaheim"/>
              <a:ea typeface="Anaheim"/>
              <a:cs typeface="Anaheim"/>
              <a:sym typeface="Anaheim"/>
            </a:endParaRPr>
          </a:p>
        </p:txBody>
      </p:sp>
      <p:sp>
        <p:nvSpPr>
          <p:cNvPr id="1838" name="Google Shape;1838;p55"/>
          <p:cNvSpPr txBox="1"/>
          <p:nvPr/>
        </p:nvSpPr>
        <p:spPr>
          <a:xfrm>
            <a:off x="5935157" y="3362355"/>
            <a:ext cx="20517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100">
              <a:solidFill>
                <a:schemeClr val="accent3"/>
              </a:solidFill>
              <a:latin typeface="Anaheim"/>
              <a:ea typeface="Anaheim"/>
              <a:cs typeface="Anaheim"/>
              <a:sym typeface="Anaheim"/>
            </a:endParaRPr>
          </a:p>
        </p:txBody>
      </p:sp>
      <p:sp>
        <p:nvSpPr>
          <p:cNvPr id="1839" name="Google Shape;1839;p55"/>
          <p:cNvSpPr txBox="1"/>
          <p:nvPr/>
        </p:nvSpPr>
        <p:spPr>
          <a:xfrm>
            <a:off x="1630663" y="1793841"/>
            <a:ext cx="15783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Non banking finance companies</a:t>
            </a:r>
            <a:endParaRPr>
              <a:solidFill>
                <a:schemeClr val="accent3"/>
              </a:solidFill>
              <a:latin typeface="Staatliches"/>
              <a:ea typeface="Staatliches"/>
              <a:cs typeface="Staatliches"/>
              <a:sym typeface="Staatliches"/>
            </a:endParaRPr>
          </a:p>
        </p:txBody>
      </p:sp>
      <p:sp>
        <p:nvSpPr>
          <p:cNvPr id="1840" name="Google Shape;1840;p55"/>
          <p:cNvSpPr txBox="1"/>
          <p:nvPr/>
        </p:nvSpPr>
        <p:spPr>
          <a:xfrm>
            <a:off x="5935150" y="1793850"/>
            <a:ext cx="18981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Car finance companies and cab aggregators</a:t>
            </a:r>
            <a:endParaRPr>
              <a:solidFill>
                <a:schemeClr val="accent3"/>
              </a:solidFill>
              <a:latin typeface="Staatliches"/>
              <a:ea typeface="Staatliches"/>
              <a:cs typeface="Staatliches"/>
              <a:sym typeface="Staatliches"/>
            </a:endParaRPr>
          </a:p>
        </p:txBody>
      </p:sp>
      <p:sp>
        <p:nvSpPr>
          <p:cNvPr id="1841" name="Google Shape;1841;p55"/>
          <p:cNvSpPr txBox="1"/>
          <p:nvPr/>
        </p:nvSpPr>
        <p:spPr>
          <a:xfrm>
            <a:off x="5935150" y="3032350"/>
            <a:ext cx="18444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Indian railway finance corporation</a:t>
            </a:r>
            <a:endParaRPr>
              <a:solidFill>
                <a:schemeClr val="accent3"/>
              </a:solidFill>
              <a:latin typeface="Staatliches"/>
              <a:ea typeface="Staatliches"/>
              <a:cs typeface="Staatliches"/>
              <a:sym typeface="Staatliches"/>
            </a:endParaRPr>
          </a:p>
        </p:txBody>
      </p:sp>
      <p:sp>
        <p:nvSpPr>
          <p:cNvPr id="1842" name="Google Shape;1842;p55"/>
          <p:cNvSpPr txBox="1"/>
          <p:nvPr/>
        </p:nvSpPr>
        <p:spPr>
          <a:xfrm>
            <a:off x="1157150" y="3362355"/>
            <a:ext cx="2051700" cy="69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t/>
            </a:r>
            <a:endParaRPr sz="1100">
              <a:solidFill>
                <a:schemeClr val="accent3"/>
              </a:solidFill>
              <a:latin typeface="Anaheim"/>
              <a:ea typeface="Anaheim"/>
              <a:cs typeface="Anaheim"/>
              <a:sym typeface="Anaheim"/>
            </a:endParaRPr>
          </a:p>
        </p:txBody>
      </p:sp>
      <p:sp>
        <p:nvSpPr>
          <p:cNvPr id="1843" name="Google Shape;1843;p55"/>
          <p:cNvSpPr txBox="1"/>
          <p:nvPr/>
        </p:nvSpPr>
        <p:spPr>
          <a:xfrm>
            <a:off x="1157279" y="3032325"/>
            <a:ext cx="20517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Non banking non-financial companies</a:t>
            </a:r>
            <a:endParaRPr>
              <a:solidFill>
                <a:schemeClr val="accent3"/>
              </a:solidFill>
              <a:latin typeface="Staatliches"/>
              <a:ea typeface="Staatliches"/>
              <a:cs typeface="Staatliches"/>
              <a:sym typeface="Staatliches"/>
            </a:endParaRPr>
          </a:p>
        </p:txBody>
      </p:sp>
      <p:sp>
        <p:nvSpPr>
          <p:cNvPr id="1844" name="Google Shape;1844;p55"/>
          <p:cNvSpPr/>
          <p:nvPr/>
        </p:nvSpPr>
        <p:spPr>
          <a:xfrm>
            <a:off x="3513023" y="1976942"/>
            <a:ext cx="881700" cy="827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5"/>
          <p:cNvSpPr/>
          <p:nvPr/>
        </p:nvSpPr>
        <p:spPr>
          <a:xfrm>
            <a:off x="3571790" y="1919367"/>
            <a:ext cx="881700" cy="827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5"/>
          <p:cNvSpPr/>
          <p:nvPr/>
        </p:nvSpPr>
        <p:spPr>
          <a:xfrm>
            <a:off x="3513023" y="3228667"/>
            <a:ext cx="881700" cy="827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5"/>
          <p:cNvSpPr/>
          <p:nvPr/>
        </p:nvSpPr>
        <p:spPr>
          <a:xfrm>
            <a:off x="3571790" y="3171092"/>
            <a:ext cx="881700" cy="827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5"/>
          <p:cNvSpPr/>
          <p:nvPr/>
        </p:nvSpPr>
        <p:spPr>
          <a:xfrm>
            <a:off x="4772348" y="3228667"/>
            <a:ext cx="881700" cy="827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5"/>
          <p:cNvSpPr/>
          <p:nvPr/>
        </p:nvSpPr>
        <p:spPr>
          <a:xfrm>
            <a:off x="4831115" y="3171092"/>
            <a:ext cx="881700" cy="827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5"/>
          <p:cNvSpPr/>
          <p:nvPr/>
        </p:nvSpPr>
        <p:spPr>
          <a:xfrm>
            <a:off x="4772348" y="1972805"/>
            <a:ext cx="881700" cy="827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5"/>
          <p:cNvSpPr/>
          <p:nvPr/>
        </p:nvSpPr>
        <p:spPr>
          <a:xfrm>
            <a:off x="4831115" y="1915230"/>
            <a:ext cx="881700" cy="827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2" name="Google Shape;1852;p55"/>
          <p:cNvCxnSpPr>
            <a:stCxn id="1845" idx="2"/>
            <a:endCxn id="1847" idx="0"/>
          </p:cNvCxnSpPr>
          <p:nvPr/>
        </p:nvCxnSpPr>
        <p:spPr>
          <a:xfrm>
            <a:off x="4012640" y="2747067"/>
            <a:ext cx="0" cy="423900"/>
          </a:xfrm>
          <a:prstGeom prst="straightConnector1">
            <a:avLst/>
          </a:prstGeom>
          <a:noFill/>
          <a:ln cap="flat" cmpd="sng" w="9525">
            <a:solidFill>
              <a:schemeClr val="accent3"/>
            </a:solidFill>
            <a:prstDash val="solid"/>
            <a:round/>
            <a:headEnd len="med" w="med" type="none"/>
            <a:tailEnd len="med" w="med" type="none"/>
          </a:ln>
        </p:spPr>
      </p:cxnSp>
      <p:cxnSp>
        <p:nvCxnSpPr>
          <p:cNvPr id="1853" name="Google Shape;1853;p55"/>
          <p:cNvCxnSpPr>
            <a:stCxn id="1845" idx="3"/>
            <a:endCxn id="1851" idx="1"/>
          </p:cNvCxnSpPr>
          <p:nvPr/>
        </p:nvCxnSpPr>
        <p:spPr>
          <a:xfrm flipH="1" rot="10800000">
            <a:off x="4453490" y="2329017"/>
            <a:ext cx="377700" cy="4200"/>
          </a:xfrm>
          <a:prstGeom prst="straightConnector1">
            <a:avLst/>
          </a:prstGeom>
          <a:noFill/>
          <a:ln cap="flat" cmpd="sng" w="9525">
            <a:solidFill>
              <a:schemeClr val="accent3"/>
            </a:solidFill>
            <a:prstDash val="solid"/>
            <a:round/>
            <a:headEnd len="med" w="med" type="none"/>
            <a:tailEnd len="med" w="med" type="none"/>
          </a:ln>
        </p:spPr>
      </p:cxnSp>
      <p:cxnSp>
        <p:nvCxnSpPr>
          <p:cNvPr id="1854" name="Google Shape;1854;p55"/>
          <p:cNvCxnSpPr>
            <a:stCxn id="1851" idx="2"/>
            <a:endCxn id="1849" idx="0"/>
          </p:cNvCxnSpPr>
          <p:nvPr/>
        </p:nvCxnSpPr>
        <p:spPr>
          <a:xfrm>
            <a:off x="5271965" y="2742930"/>
            <a:ext cx="0" cy="428100"/>
          </a:xfrm>
          <a:prstGeom prst="straightConnector1">
            <a:avLst/>
          </a:prstGeom>
          <a:noFill/>
          <a:ln cap="flat" cmpd="sng" w="9525">
            <a:solidFill>
              <a:schemeClr val="accent3"/>
            </a:solidFill>
            <a:prstDash val="solid"/>
            <a:round/>
            <a:headEnd len="med" w="med" type="none"/>
            <a:tailEnd len="med" w="med" type="none"/>
          </a:ln>
        </p:spPr>
      </p:cxnSp>
      <p:cxnSp>
        <p:nvCxnSpPr>
          <p:cNvPr id="1855" name="Google Shape;1855;p55"/>
          <p:cNvCxnSpPr>
            <a:stCxn id="1849" idx="1"/>
            <a:endCxn id="1847" idx="3"/>
          </p:cNvCxnSpPr>
          <p:nvPr/>
        </p:nvCxnSpPr>
        <p:spPr>
          <a:xfrm rot="10800000">
            <a:off x="4453415" y="3584942"/>
            <a:ext cx="377700" cy="0"/>
          </a:xfrm>
          <a:prstGeom prst="straightConnector1">
            <a:avLst/>
          </a:prstGeom>
          <a:noFill/>
          <a:ln cap="flat" cmpd="sng" w="9525">
            <a:solidFill>
              <a:schemeClr val="accent3"/>
            </a:solidFill>
            <a:prstDash val="solid"/>
            <a:round/>
            <a:headEnd len="med" w="med" type="none"/>
            <a:tailEnd len="med" w="med" type="none"/>
          </a:ln>
        </p:spPr>
      </p:cxnSp>
      <p:grpSp>
        <p:nvGrpSpPr>
          <p:cNvPr id="1856" name="Google Shape;1856;p55"/>
          <p:cNvGrpSpPr/>
          <p:nvPr/>
        </p:nvGrpSpPr>
        <p:grpSpPr>
          <a:xfrm>
            <a:off x="3833913" y="3396450"/>
            <a:ext cx="372150" cy="368600"/>
            <a:chOff x="7498175" y="2072375"/>
            <a:chExt cx="372150" cy="368600"/>
          </a:xfrm>
        </p:grpSpPr>
        <p:sp>
          <p:nvSpPr>
            <p:cNvPr id="1857" name="Google Shape;1857;p55"/>
            <p:cNvSpPr/>
            <p:nvPr/>
          </p:nvSpPr>
          <p:spPr>
            <a:xfrm>
              <a:off x="7498175" y="2072375"/>
              <a:ext cx="372150" cy="368600"/>
            </a:xfrm>
            <a:custGeom>
              <a:rect b="b" l="l" r="r" t="t"/>
              <a:pathLst>
                <a:path extrusionOk="0" h="14744" w="14886">
                  <a:moveTo>
                    <a:pt x="4187" y="4574"/>
                  </a:moveTo>
                  <a:lnTo>
                    <a:pt x="4187" y="5113"/>
                  </a:lnTo>
                  <a:lnTo>
                    <a:pt x="1825" y="5113"/>
                  </a:lnTo>
                  <a:lnTo>
                    <a:pt x="1825" y="4574"/>
                  </a:lnTo>
                  <a:close/>
                  <a:moveTo>
                    <a:pt x="13061" y="4574"/>
                  </a:moveTo>
                  <a:lnTo>
                    <a:pt x="13061" y="5113"/>
                  </a:lnTo>
                  <a:lnTo>
                    <a:pt x="10699" y="5113"/>
                  </a:lnTo>
                  <a:lnTo>
                    <a:pt x="10699" y="4574"/>
                  </a:lnTo>
                  <a:close/>
                  <a:moveTo>
                    <a:pt x="3696" y="5548"/>
                  </a:moveTo>
                  <a:lnTo>
                    <a:pt x="3696" y="11435"/>
                  </a:lnTo>
                  <a:lnTo>
                    <a:pt x="2316" y="11435"/>
                  </a:lnTo>
                  <a:lnTo>
                    <a:pt x="2316" y="5548"/>
                  </a:lnTo>
                  <a:close/>
                  <a:moveTo>
                    <a:pt x="12570" y="5548"/>
                  </a:moveTo>
                  <a:lnTo>
                    <a:pt x="12570" y="11435"/>
                  </a:lnTo>
                  <a:lnTo>
                    <a:pt x="11190" y="11435"/>
                  </a:lnTo>
                  <a:lnTo>
                    <a:pt x="11190" y="5548"/>
                  </a:lnTo>
                  <a:close/>
                  <a:moveTo>
                    <a:pt x="4187" y="11880"/>
                  </a:moveTo>
                  <a:lnTo>
                    <a:pt x="4187" y="12418"/>
                  </a:lnTo>
                  <a:lnTo>
                    <a:pt x="1825" y="12418"/>
                  </a:lnTo>
                  <a:lnTo>
                    <a:pt x="1825" y="11880"/>
                  </a:lnTo>
                  <a:close/>
                  <a:moveTo>
                    <a:pt x="8620" y="11880"/>
                  </a:moveTo>
                  <a:lnTo>
                    <a:pt x="8620" y="12418"/>
                  </a:lnTo>
                  <a:lnTo>
                    <a:pt x="6257" y="12418"/>
                  </a:lnTo>
                  <a:lnTo>
                    <a:pt x="6257" y="11880"/>
                  </a:lnTo>
                  <a:close/>
                  <a:moveTo>
                    <a:pt x="13061" y="11880"/>
                  </a:moveTo>
                  <a:lnTo>
                    <a:pt x="13061" y="12418"/>
                  </a:lnTo>
                  <a:lnTo>
                    <a:pt x="10699" y="12418"/>
                  </a:lnTo>
                  <a:lnTo>
                    <a:pt x="10699" y="11880"/>
                  </a:lnTo>
                  <a:close/>
                  <a:moveTo>
                    <a:pt x="13713" y="12853"/>
                  </a:moveTo>
                  <a:lnTo>
                    <a:pt x="13713" y="13316"/>
                  </a:lnTo>
                  <a:lnTo>
                    <a:pt x="4027" y="13316"/>
                  </a:lnTo>
                  <a:cubicBezTo>
                    <a:pt x="3734" y="13316"/>
                    <a:pt x="3734" y="13751"/>
                    <a:pt x="4027" y="13751"/>
                  </a:cubicBezTo>
                  <a:lnTo>
                    <a:pt x="14366" y="13751"/>
                  </a:lnTo>
                  <a:lnTo>
                    <a:pt x="14366" y="14308"/>
                  </a:lnTo>
                  <a:lnTo>
                    <a:pt x="530" y="14308"/>
                  </a:lnTo>
                  <a:lnTo>
                    <a:pt x="530" y="13751"/>
                  </a:lnTo>
                  <a:lnTo>
                    <a:pt x="3299" y="13751"/>
                  </a:lnTo>
                  <a:cubicBezTo>
                    <a:pt x="3582" y="13751"/>
                    <a:pt x="3582" y="13316"/>
                    <a:pt x="3299" y="13316"/>
                  </a:cubicBezTo>
                  <a:lnTo>
                    <a:pt x="1182" y="13316"/>
                  </a:lnTo>
                  <a:lnTo>
                    <a:pt x="1182" y="12853"/>
                  </a:lnTo>
                  <a:close/>
                  <a:moveTo>
                    <a:pt x="7443" y="0"/>
                  </a:moveTo>
                  <a:cubicBezTo>
                    <a:pt x="7405" y="0"/>
                    <a:pt x="7367" y="10"/>
                    <a:pt x="7334" y="28"/>
                  </a:cubicBezTo>
                  <a:lnTo>
                    <a:pt x="190" y="4168"/>
                  </a:lnTo>
                  <a:cubicBezTo>
                    <a:pt x="1" y="4281"/>
                    <a:pt x="76" y="4574"/>
                    <a:pt x="303" y="4574"/>
                  </a:cubicBezTo>
                  <a:lnTo>
                    <a:pt x="1390" y="4574"/>
                  </a:lnTo>
                  <a:lnTo>
                    <a:pt x="1390" y="5330"/>
                  </a:lnTo>
                  <a:cubicBezTo>
                    <a:pt x="1390" y="5453"/>
                    <a:pt x="1484" y="5548"/>
                    <a:pt x="1607" y="5548"/>
                  </a:cubicBezTo>
                  <a:lnTo>
                    <a:pt x="1881" y="5548"/>
                  </a:lnTo>
                  <a:lnTo>
                    <a:pt x="1881" y="11435"/>
                  </a:lnTo>
                  <a:lnTo>
                    <a:pt x="1607" y="11435"/>
                  </a:lnTo>
                  <a:cubicBezTo>
                    <a:pt x="1484" y="11435"/>
                    <a:pt x="1390" y="11539"/>
                    <a:pt x="1390" y="11653"/>
                  </a:cubicBezTo>
                  <a:lnTo>
                    <a:pt x="1390" y="12409"/>
                  </a:lnTo>
                  <a:lnTo>
                    <a:pt x="964" y="12409"/>
                  </a:lnTo>
                  <a:cubicBezTo>
                    <a:pt x="842" y="12409"/>
                    <a:pt x="738" y="12513"/>
                    <a:pt x="738" y="12636"/>
                  </a:cubicBezTo>
                  <a:lnTo>
                    <a:pt x="738" y="13316"/>
                  </a:lnTo>
                  <a:lnTo>
                    <a:pt x="312" y="13316"/>
                  </a:lnTo>
                  <a:cubicBezTo>
                    <a:pt x="190" y="13316"/>
                    <a:pt x="86" y="13411"/>
                    <a:pt x="86" y="13533"/>
                  </a:cubicBezTo>
                  <a:lnTo>
                    <a:pt x="86" y="14526"/>
                  </a:lnTo>
                  <a:cubicBezTo>
                    <a:pt x="86" y="14639"/>
                    <a:pt x="190" y="14743"/>
                    <a:pt x="312" y="14743"/>
                  </a:cubicBezTo>
                  <a:lnTo>
                    <a:pt x="14583" y="14743"/>
                  </a:lnTo>
                  <a:cubicBezTo>
                    <a:pt x="14706" y="14743"/>
                    <a:pt x="14800" y="14639"/>
                    <a:pt x="14800" y="14526"/>
                  </a:cubicBezTo>
                  <a:lnTo>
                    <a:pt x="14800" y="13533"/>
                  </a:lnTo>
                  <a:cubicBezTo>
                    <a:pt x="14800" y="13416"/>
                    <a:pt x="14714" y="13315"/>
                    <a:pt x="14598" y="13315"/>
                  </a:cubicBezTo>
                  <a:cubicBezTo>
                    <a:pt x="14593" y="13315"/>
                    <a:pt x="14588" y="13316"/>
                    <a:pt x="14583" y="13316"/>
                  </a:cubicBezTo>
                  <a:lnTo>
                    <a:pt x="14148" y="13316"/>
                  </a:lnTo>
                  <a:lnTo>
                    <a:pt x="14148" y="12636"/>
                  </a:lnTo>
                  <a:cubicBezTo>
                    <a:pt x="14148" y="12513"/>
                    <a:pt x="14044" y="12409"/>
                    <a:pt x="13931" y="12409"/>
                  </a:cubicBezTo>
                  <a:lnTo>
                    <a:pt x="13496" y="12409"/>
                  </a:lnTo>
                  <a:lnTo>
                    <a:pt x="13496" y="11653"/>
                  </a:lnTo>
                  <a:cubicBezTo>
                    <a:pt x="13496" y="11539"/>
                    <a:pt x="13392" y="11435"/>
                    <a:pt x="13279" y="11435"/>
                  </a:cubicBezTo>
                  <a:lnTo>
                    <a:pt x="13005" y="11435"/>
                  </a:lnTo>
                  <a:lnTo>
                    <a:pt x="13005" y="5548"/>
                  </a:lnTo>
                  <a:lnTo>
                    <a:pt x="13279" y="5548"/>
                  </a:lnTo>
                  <a:cubicBezTo>
                    <a:pt x="13392" y="5548"/>
                    <a:pt x="13496" y="5453"/>
                    <a:pt x="13496" y="5330"/>
                  </a:cubicBezTo>
                  <a:lnTo>
                    <a:pt x="13496" y="4574"/>
                  </a:lnTo>
                  <a:lnTo>
                    <a:pt x="14583" y="4574"/>
                  </a:lnTo>
                  <a:cubicBezTo>
                    <a:pt x="14800" y="4574"/>
                    <a:pt x="14885" y="4272"/>
                    <a:pt x="14687" y="4168"/>
                  </a:cubicBezTo>
                  <a:lnTo>
                    <a:pt x="12664" y="2996"/>
                  </a:lnTo>
                  <a:cubicBezTo>
                    <a:pt x="12625" y="2972"/>
                    <a:pt x="12586" y="2961"/>
                    <a:pt x="12549" y="2961"/>
                  </a:cubicBezTo>
                  <a:cubicBezTo>
                    <a:pt x="12358" y="2961"/>
                    <a:pt x="12233" y="3247"/>
                    <a:pt x="12447" y="3374"/>
                  </a:cubicBezTo>
                  <a:lnTo>
                    <a:pt x="13770" y="4130"/>
                  </a:lnTo>
                  <a:lnTo>
                    <a:pt x="10207" y="4130"/>
                  </a:lnTo>
                  <a:cubicBezTo>
                    <a:pt x="9914" y="4130"/>
                    <a:pt x="9914" y="4574"/>
                    <a:pt x="10207" y="4574"/>
                  </a:cubicBezTo>
                  <a:lnTo>
                    <a:pt x="10264" y="4574"/>
                  </a:lnTo>
                  <a:lnTo>
                    <a:pt x="10264" y="5330"/>
                  </a:lnTo>
                  <a:cubicBezTo>
                    <a:pt x="10264" y="5444"/>
                    <a:pt x="10358" y="5548"/>
                    <a:pt x="10481" y="5548"/>
                  </a:cubicBezTo>
                  <a:lnTo>
                    <a:pt x="10746" y="5548"/>
                  </a:lnTo>
                  <a:lnTo>
                    <a:pt x="10746" y="11435"/>
                  </a:lnTo>
                  <a:lnTo>
                    <a:pt x="10481" y="11435"/>
                  </a:lnTo>
                  <a:cubicBezTo>
                    <a:pt x="10358" y="11435"/>
                    <a:pt x="10264" y="11539"/>
                    <a:pt x="10264" y="11653"/>
                  </a:cubicBezTo>
                  <a:lnTo>
                    <a:pt x="10264" y="12409"/>
                  </a:lnTo>
                  <a:lnTo>
                    <a:pt x="9054" y="12409"/>
                  </a:lnTo>
                  <a:lnTo>
                    <a:pt x="9054" y="11653"/>
                  </a:lnTo>
                  <a:cubicBezTo>
                    <a:pt x="9054" y="11539"/>
                    <a:pt x="8960" y="11435"/>
                    <a:pt x="8837" y="11435"/>
                  </a:cubicBezTo>
                  <a:lnTo>
                    <a:pt x="8572" y="11435"/>
                  </a:lnTo>
                  <a:lnTo>
                    <a:pt x="8572" y="6436"/>
                  </a:lnTo>
                  <a:cubicBezTo>
                    <a:pt x="8572" y="6290"/>
                    <a:pt x="8461" y="6216"/>
                    <a:pt x="8350" y="6216"/>
                  </a:cubicBezTo>
                  <a:cubicBezTo>
                    <a:pt x="8239" y="6216"/>
                    <a:pt x="8128" y="6290"/>
                    <a:pt x="8128" y="6436"/>
                  </a:cubicBezTo>
                  <a:lnTo>
                    <a:pt x="8128" y="11435"/>
                  </a:lnTo>
                  <a:lnTo>
                    <a:pt x="6748" y="11435"/>
                  </a:lnTo>
                  <a:lnTo>
                    <a:pt x="6748" y="6436"/>
                  </a:lnTo>
                  <a:cubicBezTo>
                    <a:pt x="6748" y="6290"/>
                    <a:pt x="6640" y="6216"/>
                    <a:pt x="6531" y="6216"/>
                  </a:cubicBezTo>
                  <a:cubicBezTo>
                    <a:pt x="6422" y="6216"/>
                    <a:pt x="6314" y="6290"/>
                    <a:pt x="6314" y="6436"/>
                  </a:cubicBezTo>
                  <a:lnTo>
                    <a:pt x="6314" y="11435"/>
                  </a:lnTo>
                  <a:lnTo>
                    <a:pt x="6039" y="11435"/>
                  </a:lnTo>
                  <a:cubicBezTo>
                    <a:pt x="5917" y="11435"/>
                    <a:pt x="5822" y="11539"/>
                    <a:pt x="5822" y="11653"/>
                  </a:cubicBezTo>
                  <a:lnTo>
                    <a:pt x="5822" y="12409"/>
                  </a:lnTo>
                  <a:lnTo>
                    <a:pt x="4622" y="12409"/>
                  </a:lnTo>
                  <a:lnTo>
                    <a:pt x="4622" y="11653"/>
                  </a:lnTo>
                  <a:cubicBezTo>
                    <a:pt x="4622" y="11539"/>
                    <a:pt x="4527" y="11435"/>
                    <a:pt x="4405" y="11435"/>
                  </a:cubicBezTo>
                  <a:lnTo>
                    <a:pt x="4130" y="11435"/>
                  </a:lnTo>
                  <a:lnTo>
                    <a:pt x="4130" y="5548"/>
                  </a:lnTo>
                  <a:lnTo>
                    <a:pt x="4405" y="5548"/>
                  </a:lnTo>
                  <a:cubicBezTo>
                    <a:pt x="4527" y="5548"/>
                    <a:pt x="4622" y="5453"/>
                    <a:pt x="4622" y="5330"/>
                  </a:cubicBezTo>
                  <a:lnTo>
                    <a:pt x="4622" y="4574"/>
                  </a:lnTo>
                  <a:lnTo>
                    <a:pt x="4641" y="4574"/>
                  </a:lnTo>
                  <a:cubicBezTo>
                    <a:pt x="4931" y="4574"/>
                    <a:pt x="4934" y="4139"/>
                    <a:pt x="4650" y="4139"/>
                  </a:cubicBezTo>
                  <a:cubicBezTo>
                    <a:pt x="4647" y="4139"/>
                    <a:pt x="4644" y="4139"/>
                    <a:pt x="4641" y="4139"/>
                  </a:cubicBezTo>
                  <a:lnTo>
                    <a:pt x="1116" y="4139"/>
                  </a:lnTo>
                  <a:lnTo>
                    <a:pt x="7438" y="473"/>
                  </a:lnTo>
                  <a:lnTo>
                    <a:pt x="11880" y="3043"/>
                  </a:lnTo>
                  <a:cubicBezTo>
                    <a:pt x="11920" y="3068"/>
                    <a:pt x="11959" y="3078"/>
                    <a:pt x="11995" y="3078"/>
                  </a:cubicBezTo>
                  <a:cubicBezTo>
                    <a:pt x="12184" y="3078"/>
                    <a:pt x="12303" y="2792"/>
                    <a:pt x="12097" y="2665"/>
                  </a:cubicBezTo>
                  <a:lnTo>
                    <a:pt x="7552" y="28"/>
                  </a:lnTo>
                  <a:cubicBezTo>
                    <a:pt x="7519" y="10"/>
                    <a:pt x="7481" y="0"/>
                    <a:pt x="7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5"/>
            <p:cNvSpPr/>
            <p:nvPr/>
          </p:nvSpPr>
          <p:spPr>
            <a:xfrm>
              <a:off x="7660725" y="2125650"/>
              <a:ext cx="46800" cy="82425"/>
            </a:xfrm>
            <a:custGeom>
              <a:rect b="b" l="l" r="r" t="t"/>
              <a:pathLst>
                <a:path extrusionOk="0" h="3297" w="1872">
                  <a:moveTo>
                    <a:pt x="719" y="714"/>
                  </a:moveTo>
                  <a:lnTo>
                    <a:pt x="719" y="1385"/>
                  </a:lnTo>
                  <a:cubicBezTo>
                    <a:pt x="350" y="1319"/>
                    <a:pt x="350" y="789"/>
                    <a:pt x="719" y="714"/>
                  </a:cubicBezTo>
                  <a:close/>
                  <a:moveTo>
                    <a:pt x="1154" y="1905"/>
                  </a:moveTo>
                  <a:cubicBezTo>
                    <a:pt x="1532" y="1980"/>
                    <a:pt x="1532" y="2509"/>
                    <a:pt x="1154" y="2585"/>
                  </a:cubicBezTo>
                  <a:lnTo>
                    <a:pt x="1154" y="1905"/>
                  </a:lnTo>
                  <a:close/>
                  <a:moveTo>
                    <a:pt x="936" y="0"/>
                  </a:moveTo>
                  <a:cubicBezTo>
                    <a:pt x="828" y="0"/>
                    <a:pt x="719" y="71"/>
                    <a:pt x="719" y="213"/>
                  </a:cubicBezTo>
                  <a:lnTo>
                    <a:pt x="719" y="260"/>
                  </a:lnTo>
                  <a:cubicBezTo>
                    <a:pt x="312" y="345"/>
                    <a:pt x="1" y="667"/>
                    <a:pt x="1" y="1054"/>
                  </a:cubicBezTo>
                  <a:cubicBezTo>
                    <a:pt x="1" y="1432"/>
                    <a:pt x="312" y="1763"/>
                    <a:pt x="719" y="1838"/>
                  </a:cubicBezTo>
                  <a:lnTo>
                    <a:pt x="719" y="2576"/>
                  </a:lnTo>
                  <a:cubicBezTo>
                    <a:pt x="568" y="2538"/>
                    <a:pt x="454" y="2405"/>
                    <a:pt x="445" y="2245"/>
                  </a:cubicBezTo>
                  <a:cubicBezTo>
                    <a:pt x="445" y="2098"/>
                    <a:pt x="336" y="2025"/>
                    <a:pt x="227" y="2025"/>
                  </a:cubicBezTo>
                  <a:cubicBezTo>
                    <a:pt x="119" y="2025"/>
                    <a:pt x="10" y="2098"/>
                    <a:pt x="10" y="2245"/>
                  </a:cubicBezTo>
                  <a:cubicBezTo>
                    <a:pt x="10" y="2623"/>
                    <a:pt x="312" y="2954"/>
                    <a:pt x="719" y="3029"/>
                  </a:cubicBezTo>
                  <a:lnTo>
                    <a:pt x="719" y="3076"/>
                  </a:lnTo>
                  <a:cubicBezTo>
                    <a:pt x="719" y="3223"/>
                    <a:pt x="828" y="3296"/>
                    <a:pt x="936" y="3296"/>
                  </a:cubicBezTo>
                  <a:cubicBezTo>
                    <a:pt x="1045" y="3296"/>
                    <a:pt x="1154" y="3223"/>
                    <a:pt x="1154" y="3076"/>
                  </a:cubicBezTo>
                  <a:lnTo>
                    <a:pt x="1154" y="3029"/>
                  </a:lnTo>
                  <a:cubicBezTo>
                    <a:pt x="1569" y="2944"/>
                    <a:pt x="1872" y="2623"/>
                    <a:pt x="1872" y="2245"/>
                  </a:cubicBezTo>
                  <a:cubicBezTo>
                    <a:pt x="1872" y="1857"/>
                    <a:pt x="1569" y="1536"/>
                    <a:pt x="1154" y="1451"/>
                  </a:cubicBezTo>
                  <a:lnTo>
                    <a:pt x="1154" y="714"/>
                  </a:lnTo>
                  <a:cubicBezTo>
                    <a:pt x="1314" y="761"/>
                    <a:pt x="1418" y="893"/>
                    <a:pt x="1437" y="1054"/>
                  </a:cubicBezTo>
                  <a:cubicBezTo>
                    <a:pt x="1437" y="1196"/>
                    <a:pt x="1546" y="1267"/>
                    <a:pt x="1654" y="1267"/>
                  </a:cubicBezTo>
                  <a:cubicBezTo>
                    <a:pt x="1763" y="1267"/>
                    <a:pt x="1872" y="1196"/>
                    <a:pt x="1872" y="1054"/>
                  </a:cubicBezTo>
                  <a:cubicBezTo>
                    <a:pt x="1872" y="667"/>
                    <a:pt x="1569" y="345"/>
                    <a:pt x="1154" y="260"/>
                  </a:cubicBezTo>
                  <a:lnTo>
                    <a:pt x="1154" y="213"/>
                  </a:lnTo>
                  <a:cubicBezTo>
                    <a:pt x="1154" y="71"/>
                    <a:pt x="1045" y="0"/>
                    <a:pt x="9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5"/>
            <p:cNvSpPr/>
            <p:nvPr/>
          </p:nvSpPr>
          <p:spPr>
            <a:xfrm>
              <a:off x="7604325" y="2107100"/>
              <a:ext cx="139350" cy="119350"/>
            </a:xfrm>
            <a:custGeom>
              <a:rect b="b" l="l" r="r" t="t"/>
              <a:pathLst>
                <a:path extrusionOk="0" h="4774" w="5574">
                  <a:moveTo>
                    <a:pt x="3181" y="436"/>
                  </a:moveTo>
                  <a:cubicBezTo>
                    <a:pt x="4179" y="436"/>
                    <a:pt x="5139" y="1212"/>
                    <a:pt x="5139" y="2382"/>
                  </a:cubicBezTo>
                  <a:cubicBezTo>
                    <a:pt x="5139" y="3459"/>
                    <a:pt x="4270" y="4329"/>
                    <a:pt x="3192" y="4329"/>
                  </a:cubicBezTo>
                  <a:cubicBezTo>
                    <a:pt x="1463" y="4329"/>
                    <a:pt x="593" y="2231"/>
                    <a:pt x="1822" y="1012"/>
                  </a:cubicBezTo>
                  <a:cubicBezTo>
                    <a:pt x="2216" y="614"/>
                    <a:pt x="2703" y="436"/>
                    <a:pt x="3181" y="436"/>
                  </a:cubicBezTo>
                  <a:close/>
                  <a:moveTo>
                    <a:pt x="3181" y="0"/>
                  </a:moveTo>
                  <a:cubicBezTo>
                    <a:pt x="1071" y="0"/>
                    <a:pt x="1" y="2564"/>
                    <a:pt x="1501" y="4064"/>
                  </a:cubicBezTo>
                  <a:cubicBezTo>
                    <a:pt x="1987" y="4554"/>
                    <a:pt x="2586" y="4773"/>
                    <a:pt x="3174" y="4773"/>
                  </a:cubicBezTo>
                  <a:cubicBezTo>
                    <a:pt x="4399" y="4773"/>
                    <a:pt x="5574" y="3819"/>
                    <a:pt x="5574" y="2382"/>
                  </a:cubicBezTo>
                  <a:cubicBezTo>
                    <a:pt x="5574" y="1068"/>
                    <a:pt x="4506" y="10"/>
                    <a:pt x="3192" y="0"/>
                  </a:cubicBezTo>
                  <a:cubicBezTo>
                    <a:pt x="3188" y="0"/>
                    <a:pt x="3184" y="0"/>
                    <a:pt x="3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0" name="Google Shape;1860;p55"/>
          <p:cNvSpPr txBox="1"/>
          <p:nvPr>
            <p:ph type="ctrTitle"/>
          </p:nvPr>
        </p:nvSpPr>
        <p:spPr>
          <a:xfrm>
            <a:off x="4206075" y="457300"/>
            <a:ext cx="46023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FInancial institutions involved in leasing activities</a:t>
            </a:r>
            <a:endParaRPr/>
          </a:p>
        </p:txBody>
      </p:sp>
      <p:sp>
        <p:nvSpPr>
          <p:cNvPr id="1861" name="Google Shape;186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62" name="Google Shape;1862;p55"/>
          <p:cNvGrpSpPr/>
          <p:nvPr/>
        </p:nvGrpSpPr>
        <p:grpSpPr>
          <a:xfrm>
            <a:off x="5078475" y="3396425"/>
            <a:ext cx="376875" cy="360450"/>
            <a:chOff x="1336575" y="3229950"/>
            <a:chExt cx="376875" cy="360450"/>
          </a:xfrm>
        </p:grpSpPr>
        <p:sp>
          <p:nvSpPr>
            <p:cNvPr id="1863" name="Google Shape;1863;p55"/>
            <p:cNvSpPr/>
            <p:nvPr/>
          </p:nvSpPr>
          <p:spPr>
            <a:xfrm>
              <a:off x="1336575" y="3229950"/>
              <a:ext cx="376875" cy="159375"/>
            </a:xfrm>
            <a:custGeom>
              <a:rect b="b" l="l" r="r" t="t"/>
              <a:pathLst>
                <a:path extrusionOk="0" h="6375" w="15075">
                  <a:moveTo>
                    <a:pt x="7623" y="0"/>
                  </a:moveTo>
                  <a:cubicBezTo>
                    <a:pt x="7455" y="0"/>
                    <a:pt x="7287" y="52"/>
                    <a:pt x="7146" y="156"/>
                  </a:cubicBezTo>
                  <a:lnTo>
                    <a:pt x="3450" y="2831"/>
                  </a:lnTo>
                  <a:cubicBezTo>
                    <a:pt x="3257" y="2970"/>
                    <a:pt x="3398" y="3235"/>
                    <a:pt x="3585" y="3235"/>
                  </a:cubicBezTo>
                  <a:cubicBezTo>
                    <a:pt x="3627" y="3235"/>
                    <a:pt x="3672" y="3221"/>
                    <a:pt x="3715" y="3190"/>
                  </a:cubicBezTo>
                  <a:lnTo>
                    <a:pt x="7410" y="515"/>
                  </a:lnTo>
                  <a:cubicBezTo>
                    <a:pt x="7472" y="468"/>
                    <a:pt x="7547" y="445"/>
                    <a:pt x="7624" y="445"/>
                  </a:cubicBezTo>
                  <a:cubicBezTo>
                    <a:pt x="7701" y="445"/>
                    <a:pt x="7779" y="468"/>
                    <a:pt x="7845" y="515"/>
                  </a:cubicBezTo>
                  <a:lnTo>
                    <a:pt x="14394" y="5260"/>
                  </a:lnTo>
                  <a:cubicBezTo>
                    <a:pt x="14564" y="5383"/>
                    <a:pt x="14602" y="5609"/>
                    <a:pt x="14479" y="5779"/>
                  </a:cubicBezTo>
                  <a:cubicBezTo>
                    <a:pt x="14413" y="5874"/>
                    <a:pt x="14300" y="5931"/>
                    <a:pt x="14177" y="5931"/>
                  </a:cubicBezTo>
                  <a:cubicBezTo>
                    <a:pt x="14101" y="5931"/>
                    <a:pt x="14026" y="5912"/>
                    <a:pt x="13960" y="5864"/>
                  </a:cubicBezTo>
                  <a:lnTo>
                    <a:pt x="7750" y="1375"/>
                  </a:lnTo>
                  <a:cubicBezTo>
                    <a:pt x="7713" y="1347"/>
                    <a:pt x="7668" y="1333"/>
                    <a:pt x="7623" y="1333"/>
                  </a:cubicBezTo>
                  <a:cubicBezTo>
                    <a:pt x="7578" y="1333"/>
                    <a:pt x="7533" y="1347"/>
                    <a:pt x="7495" y="1375"/>
                  </a:cubicBezTo>
                  <a:lnTo>
                    <a:pt x="1286" y="5864"/>
                  </a:lnTo>
                  <a:cubicBezTo>
                    <a:pt x="1216" y="5909"/>
                    <a:pt x="1146" y="5929"/>
                    <a:pt x="1080" y="5929"/>
                  </a:cubicBezTo>
                  <a:cubicBezTo>
                    <a:pt x="770" y="5929"/>
                    <a:pt x="548" y="5501"/>
                    <a:pt x="851" y="5260"/>
                  </a:cubicBezTo>
                  <a:lnTo>
                    <a:pt x="3167" y="3587"/>
                  </a:lnTo>
                  <a:cubicBezTo>
                    <a:pt x="3359" y="3449"/>
                    <a:pt x="3220" y="3180"/>
                    <a:pt x="3035" y="3180"/>
                  </a:cubicBezTo>
                  <a:cubicBezTo>
                    <a:pt x="2992" y="3180"/>
                    <a:pt x="2947" y="3194"/>
                    <a:pt x="2902" y="3228"/>
                  </a:cubicBezTo>
                  <a:lnTo>
                    <a:pt x="587" y="4901"/>
                  </a:lnTo>
                  <a:cubicBezTo>
                    <a:pt x="1" y="5326"/>
                    <a:pt x="228" y="6252"/>
                    <a:pt x="946" y="6365"/>
                  </a:cubicBezTo>
                  <a:cubicBezTo>
                    <a:pt x="984" y="6365"/>
                    <a:pt x="1031" y="6375"/>
                    <a:pt x="1078" y="6375"/>
                  </a:cubicBezTo>
                  <a:cubicBezTo>
                    <a:pt x="1248" y="6375"/>
                    <a:pt x="1409" y="6318"/>
                    <a:pt x="1551" y="6224"/>
                  </a:cubicBezTo>
                  <a:lnTo>
                    <a:pt x="7628" y="1820"/>
                  </a:lnTo>
                  <a:lnTo>
                    <a:pt x="13704" y="6214"/>
                  </a:lnTo>
                  <a:cubicBezTo>
                    <a:pt x="13854" y="6323"/>
                    <a:pt x="14018" y="6371"/>
                    <a:pt x="14177" y="6371"/>
                  </a:cubicBezTo>
                  <a:cubicBezTo>
                    <a:pt x="14644" y="6371"/>
                    <a:pt x="15074" y="5958"/>
                    <a:pt x="14990" y="5430"/>
                  </a:cubicBezTo>
                  <a:cubicBezTo>
                    <a:pt x="14952" y="5212"/>
                    <a:pt x="14838" y="5023"/>
                    <a:pt x="14659" y="4901"/>
                  </a:cubicBezTo>
                  <a:lnTo>
                    <a:pt x="8100" y="156"/>
                  </a:lnTo>
                  <a:cubicBezTo>
                    <a:pt x="7958" y="52"/>
                    <a:pt x="7791" y="0"/>
                    <a:pt x="76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5"/>
            <p:cNvSpPr/>
            <p:nvPr/>
          </p:nvSpPr>
          <p:spPr>
            <a:xfrm>
              <a:off x="1378175" y="3398700"/>
              <a:ext cx="297950" cy="191700"/>
            </a:xfrm>
            <a:custGeom>
              <a:rect b="b" l="l" r="r" t="t"/>
              <a:pathLst>
                <a:path extrusionOk="0" h="7668" w="11918">
                  <a:moveTo>
                    <a:pt x="222" y="0"/>
                  </a:moveTo>
                  <a:cubicBezTo>
                    <a:pt x="111" y="0"/>
                    <a:pt x="0" y="74"/>
                    <a:pt x="0" y="220"/>
                  </a:cubicBezTo>
                  <a:lnTo>
                    <a:pt x="0" y="6760"/>
                  </a:lnTo>
                  <a:cubicBezTo>
                    <a:pt x="0" y="7261"/>
                    <a:pt x="407" y="7658"/>
                    <a:pt x="907" y="7667"/>
                  </a:cubicBezTo>
                  <a:lnTo>
                    <a:pt x="11020" y="7667"/>
                  </a:lnTo>
                  <a:cubicBezTo>
                    <a:pt x="11511" y="7658"/>
                    <a:pt x="11917" y="7261"/>
                    <a:pt x="11917" y="6760"/>
                  </a:cubicBezTo>
                  <a:lnTo>
                    <a:pt x="11917" y="5106"/>
                  </a:lnTo>
                  <a:cubicBezTo>
                    <a:pt x="11917" y="4983"/>
                    <a:pt x="11814" y="4889"/>
                    <a:pt x="11700" y="4889"/>
                  </a:cubicBezTo>
                  <a:cubicBezTo>
                    <a:pt x="11577" y="4889"/>
                    <a:pt x="11473" y="4993"/>
                    <a:pt x="11473" y="5116"/>
                  </a:cubicBezTo>
                  <a:lnTo>
                    <a:pt x="11473" y="6769"/>
                  </a:lnTo>
                  <a:cubicBezTo>
                    <a:pt x="11473" y="7025"/>
                    <a:pt x="11275" y="7223"/>
                    <a:pt x="11020" y="7223"/>
                  </a:cubicBezTo>
                  <a:lnTo>
                    <a:pt x="907" y="7223"/>
                  </a:lnTo>
                  <a:cubicBezTo>
                    <a:pt x="652" y="7223"/>
                    <a:pt x="444" y="7015"/>
                    <a:pt x="444" y="6760"/>
                  </a:cubicBezTo>
                  <a:lnTo>
                    <a:pt x="444" y="220"/>
                  </a:lnTo>
                  <a:cubicBezTo>
                    <a:pt x="444" y="74"/>
                    <a:pt x="333" y="0"/>
                    <a:pt x="2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5"/>
            <p:cNvSpPr/>
            <p:nvPr/>
          </p:nvSpPr>
          <p:spPr>
            <a:xfrm>
              <a:off x="1665000" y="3398750"/>
              <a:ext cx="11125" cy="114850"/>
            </a:xfrm>
            <a:custGeom>
              <a:rect b="b" l="l" r="r" t="t"/>
              <a:pathLst>
                <a:path extrusionOk="0" h="4594" w="445">
                  <a:moveTo>
                    <a:pt x="227" y="1"/>
                  </a:moveTo>
                  <a:cubicBezTo>
                    <a:pt x="104" y="1"/>
                    <a:pt x="0" y="105"/>
                    <a:pt x="0" y="218"/>
                  </a:cubicBezTo>
                  <a:lnTo>
                    <a:pt x="0" y="4367"/>
                  </a:lnTo>
                  <a:cubicBezTo>
                    <a:pt x="0" y="4518"/>
                    <a:pt x="111" y="4594"/>
                    <a:pt x="222" y="4594"/>
                  </a:cubicBezTo>
                  <a:cubicBezTo>
                    <a:pt x="333" y="4594"/>
                    <a:pt x="444" y="4518"/>
                    <a:pt x="444" y="4367"/>
                  </a:cubicBezTo>
                  <a:lnTo>
                    <a:pt x="444" y="218"/>
                  </a:lnTo>
                  <a:cubicBezTo>
                    <a:pt x="444" y="95"/>
                    <a:pt x="350" y="1"/>
                    <a:pt x="2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5"/>
            <p:cNvSpPr/>
            <p:nvPr/>
          </p:nvSpPr>
          <p:spPr>
            <a:xfrm>
              <a:off x="1449050" y="3399950"/>
              <a:ext cx="75400" cy="64575"/>
            </a:xfrm>
            <a:custGeom>
              <a:rect b="b" l="l" r="r" t="t"/>
              <a:pathLst>
                <a:path extrusionOk="0" h="2583" w="3016">
                  <a:moveTo>
                    <a:pt x="1723" y="446"/>
                  </a:moveTo>
                  <a:cubicBezTo>
                    <a:pt x="2157" y="446"/>
                    <a:pt x="2571" y="784"/>
                    <a:pt x="2571" y="1295"/>
                  </a:cubicBezTo>
                  <a:cubicBezTo>
                    <a:pt x="2571" y="1758"/>
                    <a:pt x="2193" y="2136"/>
                    <a:pt x="1730" y="2136"/>
                  </a:cubicBezTo>
                  <a:cubicBezTo>
                    <a:pt x="974" y="2136"/>
                    <a:pt x="596" y="1229"/>
                    <a:pt x="1125" y="699"/>
                  </a:cubicBezTo>
                  <a:cubicBezTo>
                    <a:pt x="1300" y="524"/>
                    <a:pt x="1514" y="446"/>
                    <a:pt x="1723" y="446"/>
                  </a:cubicBezTo>
                  <a:close/>
                  <a:moveTo>
                    <a:pt x="1730" y="0"/>
                  </a:moveTo>
                  <a:cubicBezTo>
                    <a:pt x="577" y="0"/>
                    <a:pt x="0" y="1389"/>
                    <a:pt x="813" y="2202"/>
                  </a:cubicBezTo>
                  <a:cubicBezTo>
                    <a:pt x="1076" y="2465"/>
                    <a:pt x="1399" y="2583"/>
                    <a:pt x="1716" y="2583"/>
                  </a:cubicBezTo>
                  <a:cubicBezTo>
                    <a:pt x="2379" y="2583"/>
                    <a:pt x="3015" y="2068"/>
                    <a:pt x="3015" y="1295"/>
                  </a:cubicBezTo>
                  <a:cubicBezTo>
                    <a:pt x="3015" y="577"/>
                    <a:pt x="2439" y="0"/>
                    <a:pt x="17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5"/>
            <p:cNvSpPr/>
            <p:nvPr/>
          </p:nvSpPr>
          <p:spPr>
            <a:xfrm>
              <a:off x="1519225" y="3470100"/>
              <a:ext cx="75400" cy="64600"/>
            </a:xfrm>
            <a:custGeom>
              <a:rect b="b" l="l" r="r" t="t"/>
              <a:pathLst>
                <a:path extrusionOk="0" h="2584" w="3016">
                  <a:moveTo>
                    <a:pt x="1723" y="442"/>
                  </a:moveTo>
                  <a:cubicBezTo>
                    <a:pt x="2157" y="442"/>
                    <a:pt x="2571" y="776"/>
                    <a:pt x="2571" y="1286"/>
                  </a:cubicBezTo>
                  <a:cubicBezTo>
                    <a:pt x="2571" y="1749"/>
                    <a:pt x="2193" y="2127"/>
                    <a:pt x="1730" y="2137"/>
                  </a:cubicBezTo>
                  <a:cubicBezTo>
                    <a:pt x="974" y="2137"/>
                    <a:pt x="596" y="1220"/>
                    <a:pt x="1125" y="691"/>
                  </a:cubicBezTo>
                  <a:cubicBezTo>
                    <a:pt x="1300" y="519"/>
                    <a:pt x="1514" y="442"/>
                    <a:pt x="1723" y="442"/>
                  </a:cubicBezTo>
                  <a:close/>
                  <a:moveTo>
                    <a:pt x="1730" y="1"/>
                  </a:moveTo>
                  <a:cubicBezTo>
                    <a:pt x="577" y="1"/>
                    <a:pt x="0" y="1390"/>
                    <a:pt x="813" y="2203"/>
                  </a:cubicBezTo>
                  <a:cubicBezTo>
                    <a:pt x="1076" y="2465"/>
                    <a:pt x="1398" y="2583"/>
                    <a:pt x="1715" y="2583"/>
                  </a:cubicBezTo>
                  <a:cubicBezTo>
                    <a:pt x="2378" y="2583"/>
                    <a:pt x="3015" y="2067"/>
                    <a:pt x="3015" y="1286"/>
                  </a:cubicBezTo>
                  <a:cubicBezTo>
                    <a:pt x="3015" y="577"/>
                    <a:pt x="2439" y="1"/>
                    <a:pt x="17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5"/>
            <p:cNvSpPr/>
            <p:nvPr/>
          </p:nvSpPr>
          <p:spPr>
            <a:xfrm>
              <a:off x="1475275" y="3417725"/>
              <a:ext cx="102100" cy="99225"/>
            </a:xfrm>
            <a:custGeom>
              <a:rect b="b" l="l" r="r" t="t"/>
              <a:pathLst>
                <a:path extrusionOk="0" h="3969" w="4084">
                  <a:moveTo>
                    <a:pt x="3833" y="0"/>
                  </a:moveTo>
                  <a:cubicBezTo>
                    <a:pt x="3776" y="0"/>
                    <a:pt x="3719" y="22"/>
                    <a:pt x="3677" y="64"/>
                  </a:cubicBezTo>
                  <a:lnTo>
                    <a:pt x="161" y="3580"/>
                  </a:lnTo>
                  <a:cubicBezTo>
                    <a:pt x="1" y="3740"/>
                    <a:pt x="150" y="3968"/>
                    <a:pt x="322" y="3968"/>
                  </a:cubicBezTo>
                  <a:cubicBezTo>
                    <a:pt x="373" y="3968"/>
                    <a:pt x="426" y="3948"/>
                    <a:pt x="473" y="3901"/>
                  </a:cubicBezTo>
                  <a:lnTo>
                    <a:pt x="3989" y="385"/>
                  </a:lnTo>
                  <a:cubicBezTo>
                    <a:pt x="4083" y="300"/>
                    <a:pt x="4083" y="159"/>
                    <a:pt x="3989" y="64"/>
                  </a:cubicBezTo>
                  <a:cubicBezTo>
                    <a:pt x="3946" y="22"/>
                    <a:pt x="3889" y="0"/>
                    <a:pt x="38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5"/>
            <p:cNvSpPr/>
            <p:nvPr/>
          </p:nvSpPr>
          <p:spPr>
            <a:xfrm>
              <a:off x="1601075" y="3241150"/>
              <a:ext cx="64650" cy="71225"/>
            </a:xfrm>
            <a:custGeom>
              <a:rect b="b" l="l" r="r" t="t"/>
              <a:pathLst>
                <a:path extrusionOk="0" h="2849" w="2586">
                  <a:moveTo>
                    <a:pt x="2365" y="1"/>
                  </a:moveTo>
                  <a:cubicBezTo>
                    <a:pt x="2360" y="1"/>
                    <a:pt x="2355" y="1"/>
                    <a:pt x="2349" y="1"/>
                  </a:cubicBezTo>
                  <a:lnTo>
                    <a:pt x="223" y="1"/>
                  </a:lnTo>
                  <a:cubicBezTo>
                    <a:pt x="100" y="1"/>
                    <a:pt x="6" y="96"/>
                    <a:pt x="6" y="219"/>
                  </a:cubicBezTo>
                  <a:lnTo>
                    <a:pt x="6" y="1022"/>
                  </a:lnTo>
                  <a:cubicBezTo>
                    <a:pt x="1" y="1173"/>
                    <a:pt x="112" y="1249"/>
                    <a:pt x="224" y="1249"/>
                  </a:cubicBezTo>
                  <a:cubicBezTo>
                    <a:pt x="336" y="1249"/>
                    <a:pt x="450" y="1173"/>
                    <a:pt x="450" y="1022"/>
                  </a:cubicBezTo>
                  <a:lnTo>
                    <a:pt x="450" y="445"/>
                  </a:lnTo>
                  <a:lnTo>
                    <a:pt x="2141" y="445"/>
                  </a:lnTo>
                  <a:lnTo>
                    <a:pt x="2141" y="2629"/>
                  </a:lnTo>
                  <a:cubicBezTo>
                    <a:pt x="2137" y="2775"/>
                    <a:pt x="2248" y="2848"/>
                    <a:pt x="2360" y="2848"/>
                  </a:cubicBezTo>
                  <a:cubicBezTo>
                    <a:pt x="2472" y="2848"/>
                    <a:pt x="2586" y="2775"/>
                    <a:pt x="2586" y="2629"/>
                  </a:cubicBezTo>
                  <a:lnTo>
                    <a:pt x="2586" y="219"/>
                  </a:lnTo>
                  <a:cubicBezTo>
                    <a:pt x="2586" y="101"/>
                    <a:pt x="2482" y="1"/>
                    <a:pt x="23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0" name="Google Shape;1870;p55"/>
          <p:cNvGrpSpPr/>
          <p:nvPr/>
        </p:nvGrpSpPr>
        <p:grpSpPr>
          <a:xfrm>
            <a:off x="5105663" y="2148925"/>
            <a:ext cx="372150" cy="368600"/>
            <a:chOff x="7498175" y="2072375"/>
            <a:chExt cx="372150" cy="368600"/>
          </a:xfrm>
        </p:grpSpPr>
        <p:sp>
          <p:nvSpPr>
            <p:cNvPr id="1871" name="Google Shape;1871;p55"/>
            <p:cNvSpPr/>
            <p:nvPr/>
          </p:nvSpPr>
          <p:spPr>
            <a:xfrm>
              <a:off x="7498175" y="2072375"/>
              <a:ext cx="372150" cy="368600"/>
            </a:xfrm>
            <a:custGeom>
              <a:rect b="b" l="l" r="r" t="t"/>
              <a:pathLst>
                <a:path extrusionOk="0" h="14744" w="14886">
                  <a:moveTo>
                    <a:pt x="4187" y="4574"/>
                  </a:moveTo>
                  <a:lnTo>
                    <a:pt x="4187" y="5113"/>
                  </a:lnTo>
                  <a:lnTo>
                    <a:pt x="1825" y="5113"/>
                  </a:lnTo>
                  <a:lnTo>
                    <a:pt x="1825" y="4574"/>
                  </a:lnTo>
                  <a:close/>
                  <a:moveTo>
                    <a:pt x="13061" y="4574"/>
                  </a:moveTo>
                  <a:lnTo>
                    <a:pt x="13061" y="5113"/>
                  </a:lnTo>
                  <a:lnTo>
                    <a:pt x="10699" y="5113"/>
                  </a:lnTo>
                  <a:lnTo>
                    <a:pt x="10699" y="4574"/>
                  </a:lnTo>
                  <a:close/>
                  <a:moveTo>
                    <a:pt x="3696" y="5548"/>
                  </a:moveTo>
                  <a:lnTo>
                    <a:pt x="3696" y="11435"/>
                  </a:lnTo>
                  <a:lnTo>
                    <a:pt x="2316" y="11435"/>
                  </a:lnTo>
                  <a:lnTo>
                    <a:pt x="2316" y="5548"/>
                  </a:lnTo>
                  <a:close/>
                  <a:moveTo>
                    <a:pt x="12570" y="5548"/>
                  </a:moveTo>
                  <a:lnTo>
                    <a:pt x="12570" y="11435"/>
                  </a:lnTo>
                  <a:lnTo>
                    <a:pt x="11190" y="11435"/>
                  </a:lnTo>
                  <a:lnTo>
                    <a:pt x="11190" y="5548"/>
                  </a:lnTo>
                  <a:close/>
                  <a:moveTo>
                    <a:pt x="4187" y="11880"/>
                  </a:moveTo>
                  <a:lnTo>
                    <a:pt x="4187" y="12418"/>
                  </a:lnTo>
                  <a:lnTo>
                    <a:pt x="1825" y="12418"/>
                  </a:lnTo>
                  <a:lnTo>
                    <a:pt x="1825" y="11880"/>
                  </a:lnTo>
                  <a:close/>
                  <a:moveTo>
                    <a:pt x="8620" y="11880"/>
                  </a:moveTo>
                  <a:lnTo>
                    <a:pt x="8620" y="12418"/>
                  </a:lnTo>
                  <a:lnTo>
                    <a:pt x="6257" y="12418"/>
                  </a:lnTo>
                  <a:lnTo>
                    <a:pt x="6257" y="11880"/>
                  </a:lnTo>
                  <a:close/>
                  <a:moveTo>
                    <a:pt x="13061" y="11880"/>
                  </a:moveTo>
                  <a:lnTo>
                    <a:pt x="13061" y="12418"/>
                  </a:lnTo>
                  <a:lnTo>
                    <a:pt x="10699" y="12418"/>
                  </a:lnTo>
                  <a:lnTo>
                    <a:pt x="10699" y="11880"/>
                  </a:lnTo>
                  <a:close/>
                  <a:moveTo>
                    <a:pt x="13713" y="12853"/>
                  </a:moveTo>
                  <a:lnTo>
                    <a:pt x="13713" y="13316"/>
                  </a:lnTo>
                  <a:lnTo>
                    <a:pt x="4027" y="13316"/>
                  </a:lnTo>
                  <a:cubicBezTo>
                    <a:pt x="3734" y="13316"/>
                    <a:pt x="3734" y="13751"/>
                    <a:pt x="4027" y="13751"/>
                  </a:cubicBezTo>
                  <a:lnTo>
                    <a:pt x="14366" y="13751"/>
                  </a:lnTo>
                  <a:lnTo>
                    <a:pt x="14366" y="14308"/>
                  </a:lnTo>
                  <a:lnTo>
                    <a:pt x="530" y="14308"/>
                  </a:lnTo>
                  <a:lnTo>
                    <a:pt x="530" y="13751"/>
                  </a:lnTo>
                  <a:lnTo>
                    <a:pt x="3299" y="13751"/>
                  </a:lnTo>
                  <a:cubicBezTo>
                    <a:pt x="3582" y="13751"/>
                    <a:pt x="3582" y="13316"/>
                    <a:pt x="3299" y="13316"/>
                  </a:cubicBezTo>
                  <a:lnTo>
                    <a:pt x="1182" y="13316"/>
                  </a:lnTo>
                  <a:lnTo>
                    <a:pt x="1182" y="12853"/>
                  </a:lnTo>
                  <a:close/>
                  <a:moveTo>
                    <a:pt x="7443" y="0"/>
                  </a:moveTo>
                  <a:cubicBezTo>
                    <a:pt x="7405" y="0"/>
                    <a:pt x="7367" y="10"/>
                    <a:pt x="7334" y="28"/>
                  </a:cubicBezTo>
                  <a:lnTo>
                    <a:pt x="190" y="4168"/>
                  </a:lnTo>
                  <a:cubicBezTo>
                    <a:pt x="1" y="4281"/>
                    <a:pt x="76" y="4574"/>
                    <a:pt x="303" y="4574"/>
                  </a:cubicBezTo>
                  <a:lnTo>
                    <a:pt x="1390" y="4574"/>
                  </a:lnTo>
                  <a:lnTo>
                    <a:pt x="1390" y="5330"/>
                  </a:lnTo>
                  <a:cubicBezTo>
                    <a:pt x="1390" y="5453"/>
                    <a:pt x="1484" y="5548"/>
                    <a:pt x="1607" y="5548"/>
                  </a:cubicBezTo>
                  <a:lnTo>
                    <a:pt x="1881" y="5548"/>
                  </a:lnTo>
                  <a:lnTo>
                    <a:pt x="1881" y="11435"/>
                  </a:lnTo>
                  <a:lnTo>
                    <a:pt x="1607" y="11435"/>
                  </a:lnTo>
                  <a:cubicBezTo>
                    <a:pt x="1484" y="11435"/>
                    <a:pt x="1390" y="11539"/>
                    <a:pt x="1390" y="11653"/>
                  </a:cubicBezTo>
                  <a:lnTo>
                    <a:pt x="1390" y="12409"/>
                  </a:lnTo>
                  <a:lnTo>
                    <a:pt x="964" y="12409"/>
                  </a:lnTo>
                  <a:cubicBezTo>
                    <a:pt x="842" y="12409"/>
                    <a:pt x="738" y="12513"/>
                    <a:pt x="738" y="12636"/>
                  </a:cubicBezTo>
                  <a:lnTo>
                    <a:pt x="738" y="13316"/>
                  </a:lnTo>
                  <a:lnTo>
                    <a:pt x="312" y="13316"/>
                  </a:lnTo>
                  <a:cubicBezTo>
                    <a:pt x="190" y="13316"/>
                    <a:pt x="86" y="13411"/>
                    <a:pt x="86" y="13533"/>
                  </a:cubicBezTo>
                  <a:lnTo>
                    <a:pt x="86" y="14526"/>
                  </a:lnTo>
                  <a:cubicBezTo>
                    <a:pt x="86" y="14639"/>
                    <a:pt x="190" y="14743"/>
                    <a:pt x="312" y="14743"/>
                  </a:cubicBezTo>
                  <a:lnTo>
                    <a:pt x="14583" y="14743"/>
                  </a:lnTo>
                  <a:cubicBezTo>
                    <a:pt x="14706" y="14743"/>
                    <a:pt x="14800" y="14639"/>
                    <a:pt x="14800" y="14526"/>
                  </a:cubicBezTo>
                  <a:lnTo>
                    <a:pt x="14800" y="13533"/>
                  </a:lnTo>
                  <a:cubicBezTo>
                    <a:pt x="14800" y="13416"/>
                    <a:pt x="14714" y="13315"/>
                    <a:pt x="14598" y="13315"/>
                  </a:cubicBezTo>
                  <a:cubicBezTo>
                    <a:pt x="14593" y="13315"/>
                    <a:pt x="14588" y="13316"/>
                    <a:pt x="14583" y="13316"/>
                  </a:cubicBezTo>
                  <a:lnTo>
                    <a:pt x="14148" y="13316"/>
                  </a:lnTo>
                  <a:lnTo>
                    <a:pt x="14148" y="12636"/>
                  </a:lnTo>
                  <a:cubicBezTo>
                    <a:pt x="14148" y="12513"/>
                    <a:pt x="14044" y="12409"/>
                    <a:pt x="13931" y="12409"/>
                  </a:cubicBezTo>
                  <a:lnTo>
                    <a:pt x="13496" y="12409"/>
                  </a:lnTo>
                  <a:lnTo>
                    <a:pt x="13496" y="11653"/>
                  </a:lnTo>
                  <a:cubicBezTo>
                    <a:pt x="13496" y="11539"/>
                    <a:pt x="13392" y="11435"/>
                    <a:pt x="13279" y="11435"/>
                  </a:cubicBezTo>
                  <a:lnTo>
                    <a:pt x="13005" y="11435"/>
                  </a:lnTo>
                  <a:lnTo>
                    <a:pt x="13005" y="5548"/>
                  </a:lnTo>
                  <a:lnTo>
                    <a:pt x="13279" y="5548"/>
                  </a:lnTo>
                  <a:cubicBezTo>
                    <a:pt x="13392" y="5548"/>
                    <a:pt x="13496" y="5453"/>
                    <a:pt x="13496" y="5330"/>
                  </a:cubicBezTo>
                  <a:lnTo>
                    <a:pt x="13496" y="4574"/>
                  </a:lnTo>
                  <a:lnTo>
                    <a:pt x="14583" y="4574"/>
                  </a:lnTo>
                  <a:cubicBezTo>
                    <a:pt x="14800" y="4574"/>
                    <a:pt x="14885" y="4272"/>
                    <a:pt x="14687" y="4168"/>
                  </a:cubicBezTo>
                  <a:lnTo>
                    <a:pt x="12664" y="2996"/>
                  </a:lnTo>
                  <a:cubicBezTo>
                    <a:pt x="12625" y="2972"/>
                    <a:pt x="12586" y="2961"/>
                    <a:pt x="12549" y="2961"/>
                  </a:cubicBezTo>
                  <a:cubicBezTo>
                    <a:pt x="12358" y="2961"/>
                    <a:pt x="12233" y="3247"/>
                    <a:pt x="12447" y="3374"/>
                  </a:cubicBezTo>
                  <a:lnTo>
                    <a:pt x="13770" y="4130"/>
                  </a:lnTo>
                  <a:lnTo>
                    <a:pt x="10207" y="4130"/>
                  </a:lnTo>
                  <a:cubicBezTo>
                    <a:pt x="9914" y="4130"/>
                    <a:pt x="9914" y="4574"/>
                    <a:pt x="10207" y="4574"/>
                  </a:cubicBezTo>
                  <a:lnTo>
                    <a:pt x="10264" y="4574"/>
                  </a:lnTo>
                  <a:lnTo>
                    <a:pt x="10264" y="5330"/>
                  </a:lnTo>
                  <a:cubicBezTo>
                    <a:pt x="10264" y="5444"/>
                    <a:pt x="10358" y="5548"/>
                    <a:pt x="10481" y="5548"/>
                  </a:cubicBezTo>
                  <a:lnTo>
                    <a:pt x="10746" y="5548"/>
                  </a:lnTo>
                  <a:lnTo>
                    <a:pt x="10746" y="11435"/>
                  </a:lnTo>
                  <a:lnTo>
                    <a:pt x="10481" y="11435"/>
                  </a:lnTo>
                  <a:cubicBezTo>
                    <a:pt x="10358" y="11435"/>
                    <a:pt x="10264" y="11539"/>
                    <a:pt x="10264" y="11653"/>
                  </a:cubicBezTo>
                  <a:lnTo>
                    <a:pt x="10264" y="12409"/>
                  </a:lnTo>
                  <a:lnTo>
                    <a:pt x="9054" y="12409"/>
                  </a:lnTo>
                  <a:lnTo>
                    <a:pt x="9054" y="11653"/>
                  </a:lnTo>
                  <a:cubicBezTo>
                    <a:pt x="9054" y="11539"/>
                    <a:pt x="8960" y="11435"/>
                    <a:pt x="8837" y="11435"/>
                  </a:cubicBezTo>
                  <a:lnTo>
                    <a:pt x="8572" y="11435"/>
                  </a:lnTo>
                  <a:lnTo>
                    <a:pt x="8572" y="6436"/>
                  </a:lnTo>
                  <a:cubicBezTo>
                    <a:pt x="8572" y="6290"/>
                    <a:pt x="8461" y="6216"/>
                    <a:pt x="8350" y="6216"/>
                  </a:cubicBezTo>
                  <a:cubicBezTo>
                    <a:pt x="8239" y="6216"/>
                    <a:pt x="8128" y="6290"/>
                    <a:pt x="8128" y="6436"/>
                  </a:cubicBezTo>
                  <a:lnTo>
                    <a:pt x="8128" y="11435"/>
                  </a:lnTo>
                  <a:lnTo>
                    <a:pt x="6748" y="11435"/>
                  </a:lnTo>
                  <a:lnTo>
                    <a:pt x="6748" y="6436"/>
                  </a:lnTo>
                  <a:cubicBezTo>
                    <a:pt x="6748" y="6290"/>
                    <a:pt x="6640" y="6216"/>
                    <a:pt x="6531" y="6216"/>
                  </a:cubicBezTo>
                  <a:cubicBezTo>
                    <a:pt x="6422" y="6216"/>
                    <a:pt x="6314" y="6290"/>
                    <a:pt x="6314" y="6436"/>
                  </a:cubicBezTo>
                  <a:lnTo>
                    <a:pt x="6314" y="11435"/>
                  </a:lnTo>
                  <a:lnTo>
                    <a:pt x="6039" y="11435"/>
                  </a:lnTo>
                  <a:cubicBezTo>
                    <a:pt x="5917" y="11435"/>
                    <a:pt x="5822" y="11539"/>
                    <a:pt x="5822" y="11653"/>
                  </a:cubicBezTo>
                  <a:lnTo>
                    <a:pt x="5822" y="12409"/>
                  </a:lnTo>
                  <a:lnTo>
                    <a:pt x="4622" y="12409"/>
                  </a:lnTo>
                  <a:lnTo>
                    <a:pt x="4622" y="11653"/>
                  </a:lnTo>
                  <a:cubicBezTo>
                    <a:pt x="4622" y="11539"/>
                    <a:pt x="4527" y="11435"/>
                    <a:pt x="4405" y="11435"/>
                  </a:cubicBezTo>
                  <a:lnTo>
                    <a:pt x="4130" y="11435"/>
                  </a:lnTo>
                  <a:lnTo>
                    <a:pt x="4130" y="5548"/>
                  </a:lnTo>
                  <a:lnTo>
                    <a:pt x="4405" y="5548"/>
                  </a:lnTo>
                  <a:cubicBezTo>
                    <a:pt x="4527" y="5548"/>
                    <a:pt x="4622" y="5453"/>
                    <a:pt x="4622" y="5330"/>
                  </a:cubicBezTo>
                  <a:lnTo>
                    <a:pt x="4622" y="4574"/>
                  </a:lnTo>
                  <a:lnTo>
                    <a:pt x="4641" y="4574"/>
                  </a:lnTo>
                  <a:cubicBezTo>
                    <a:pt x="4931" y="4574"/>
                    <a:pt x="4934" y="4139"/>
                    <a:pt x="4650" y="4139"/>
                  </a:cubicBezTo>
                  <a:cubicBezTo>
                    <a:pt x="4647" y="4139"/>
                    <a:pt x="4644" y="4139"/>
                    <a:pt x="4641" y="4139"/>
                  </a:cubicBezTo>
                  <a:lnTo>
                    <a:pt x="1116" y="4139"/>
                  </a:lnTo>
                  <a:lnTo>
                    <a:pt x="7438" y="473"/>
                  </a:lnTo>
                  <a:lnTo>
                    <a:pt x="11880" y="3043"/>
                  </a:lnTo>
                  <a:cubicBezTo>
                    <a:pt x="11920" y="3068"/>
                    <a:pt x="11959" y="3078"/>
                    <a:pt x="11995" y="3078"/>
                  </a:cubicBezTo>
                  <a:cubicBezTo>
                    <a:pt x="12184" y="3078"/>
                    <a:pt x="12303" y="2792"/>
                    <a:pt x="12097" y="2665"/>
                  </a:cubicBezTo>
                  <a:lnTo>
                    <a:pt x="7552" y="28"/>
                  </a:lnTo>
                  <a:cubicBezTo>
                    <a:pt x="7519" y="10"/>
                    <a:pt x="7481" y="0"/>
                    <a:pt x="74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5"/>
            <p:cNvSpPr/>
            <p:nvPr/>
          </p:nvSpPr>
          <p:spPr>
            <a:xfrm>
              <a:off x="7660725" y="2125650"/>
              <a:ext cx="46800" cy="82425"/>
            </a:xfrm>
            <a:custGeom>
              <a:rect b="b" l="l" r="r" t="t"/>
              <a:pathLst>
                <a:path extrusionOk="0" h="3297" w="1872">
                  <a:moveTo>
                    <a:pt x="719" y="714"/>
                  </a:moveTo>
                  <a:lnTo>
                    <a:pt x="719" y="1385"/>
                  </a:lnTo>
                  <a:cubicBezTo>
                    <a:pt x="350" y="1319"/>
                    <a:pt x="350" y="789"/>
                    <a:pt x="719" y="714"/>
                  </a:cubicBezTo>
                  <a:close/>
                  <a:moveTo>
                    <a:pt x="1154" y="1905"/>
                  </a:moveTo>
                  <a:cubicBezTo>
                    <a:pt x="1532" y="1980"/>
                    <a:pt x="1532" y="2509"/>
                    <a:pt x="1154" y="2585"/>
                  </a:cubicBezTo>
                  <a:lnTo>
                    <a:pt x="1154" y="1905"/>
                  </a:lnTo>
                  <a:close/>
                  <a:moveTo>
                    <a:pt x="936" y="0"/>
                  </a:moveTo>
                  <a:cubicBezTo>
                    <a:pt x="828" y="0"/>
                    <a:pt x="719" y="71"/>
                    <a:pt x="719" y="213"/>
                  </a:cubicBezTo>
                  <a:lnTo>
                    <a:pt x="719" y="260"/>
                  </a:lnTo>
                  <a:cubicBezTo>
                    <a:pt x="312" y="345"/>
                    <a:pt x="1" y="667"/>
                    <a:pt x="1" y="1054"/>
                  </a:cubicBezTo>
                  <a:cubicBezTo>
                    <a:pt x="1" y="1432"/>
                    <a:pt x="312" y="1763"/>
                    <a:pt x="719" y="1838"/>
                  </a:cubicBezTo>
                  <a:lnTo>
                    <a:pt x="719" y="2576"/>
                  </a:lnTo>
                  <a:cubicBezTo>
                    <a:pt x="568" y="2538"/>
                    <a:pt x="454" y="2405"/>
                    <a:pt x="445" y="2245"/>
                  </a:cubicBezTo>
                  <a:cubicBezTo>
                    <a:pt x="445" y="2098"/>
                    <a:pt x="336" y="2025"/>
                    <a:pt x="227" y="2025"/>
                  </a:cubicBezTo>
                  <a:cubicBezTo>
                    <a:pt x="119" y="2025"/>
                    <a:pt x="10" y="2098"/>
                    <a:pt x="10" y="2245"/>
                  </a:cubicBezTo>
                  <a:cubicBezTo>
                    <a:pt x="10" y="2623"/>
                    <a:pt x="312" y="2954"/>
                    <a:pt x="719" y="3029"/>
                  </a:cubicBezTo>
                  <a:lnTo>
                    <a:pt x="719" y="3076"/>
                  </a:lnTo>
                  <a:cubicBezTo>
                    <a:pt x="719" y="3223"/>
                    <a:pt x="828" y="3296"/>
                    <a:pt x="936" y="3296"/>
                  </a:cubicBezTo>
                  <a:cubicBezTo>
                    <a:pt x="1045" y="3296"/>
                    <a:pt x="1154" y="3223"/>
                    <a:pt x="1154" y="3076"/>
                  </a:cubicBezTo>
                  <a:lnTo>
                    <a:pt x="1154" y="3029"/>
                  </a:lnTo>
                  <a:cubicBezTo>
                    <a:pt x="1569" y="2944"/>
                    <a:pt x="1872" y="2623"/>
                    <a:pt x="1872" y="2245"/>
                  </a:cubicBezTo>
                  <a:cubicBezTo>
                    <a:pt x="1872" y="1857"/>
                    <a:pt x="1569" y="1536"/>
                    <a:pt x="1154" y="1451"/>
                  </a:cubicBezTo>
                  <a:lnTo>
                    <a:pt x="1154" y="714"/>
                  </a:lnTo>
                  <a:cubicBezTo>
                    <a:pt x="1314" y="761"/>
                    <a:pt x="1418" y="893"/>
                    <a:pt x="1437" y="1054"/>
                  </a:cubicBezTo>
                  <a:cubicBezTo>
                    <a:pt x="1437" y="1196"/>
                    <a:pt x="1546" y="1267"/>
                    <a:pt x="1654" y="1267"/>
                  </a:cubicBezTo>
                  <a:cubicBezTo>
                    <a:pt x="1763" y="1267"/>
                    <a:pt x="1872" y="1196"/>
                    <a:pt x="1872" y="1054"/>
                  </a:cubicBezTo>
                  <a:cubicBezTo>
                    <a:pt x="1872" y="667"/>
                    <a:pt x="1569" y="345"/>
                    <a:pt x="1154" y="260"/>
                  </a:cubicBezTo>
                  <a:lnTo>
                    <a:pt x="1154" y="213"/>
                  </a:lnTo>
                  <a:cubicBezTo>
                    <a:pt x="1154" y="71"/>
                    <a:pt x="1045" y="0"/>
                    <a:pt x="9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5"/>
            <p:cNvSpPr/>
            <p:nvPr/>
          </p:nvSpPr>
          <p:spPr>
            <a:xfrm>
              <a:off x="7604325" y="2107100"/>
              <a:ext cx="139350" cy="119350"/>
            </a:xfrm>
            <a:custGeom>
              <a:rect b="b" l="l" r="r" t="t"/>
              <a:pathLst>
                <a:path extrusionOk="0" h="4774" w="5574">
                  <a:moveTo>
                    <a:pt x="3181" y="436"/>
                  </a:moveTo>
                  <a:cubicBezTo>
                    <a:pt x="4179" y="436"/>
                    <a:pt x="5139" y="1212"/>
                    <a:pt x="5139" y="2382"/>
                  </a:cubicBezTo>
                  <a:cubicBezTo>
                    <a:pt x="5139" y="3459"/>
                    <a:pt x="4270" y="4329"/>
                    <a:pt x="3192" y="4329"/>
                  </a:cubicBezTo>
                  <a:cubicBezTo>
                    <a:pt x="1463" y="4329"/>
                    <a:pt x="593" y="2231"/>
                    <a:pt x="1822" y="1012"/>
                  </a:cubicBezTo>
                  <a:cubicBezTo>
                    <a:pt x="2216" y="614"/>
                    <a:pt x="2703" y="436"/>
                    <a:pt x="3181" y="436"/>
                  </a:cubicBezTo>
                  <a:close/>
                  <a:moveTo>
                    <a:pt x="3181" y="0"/>
                  </a:moveTo>
                  <a:cubicBezTo>
                    <a:pt x="1071" y="0"/>
                    <a:pt x="1" y="2564"/>
                    <a:pt x="1501" y="4064"/>
                  </a:cubicBezTo>
                  <a:cubicBezTo>
                    <a:pt x="1987" y="4554"/>
                    <a:pt x="2586" y="4773"/>
                    <a:pt x="3174" y="4773"/>
                  </a:cubicBezTo>
                  <a:cubicBezTo>
                    <a:pt x="4399" y="4773"/>
                    <a:pt x="5574" y="3819"/>
                    <a:pt x="5574" y="2382"/>
                  </a:cubicBezTo>
                  <a:cubicBezTo>
                    <a:pt x="5574" y="1068"/>
                    <a:pt x="4506" y="10"/>
                    <a:pt x="3192" y="0"/>
                  </a:cubicBezTo>
                  <a:cubicBezTo>
                    <a:pt x="3188" y="0"/>
                    <a:pt x="3184" y="0"/>
                    <a:pt x="31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4" name="Google Shape;1874;p55"/>
          <p:cNvGrpSpPr/>
          <p:nvPr/>
        </p:nvGrpSpPr>
        <p:grpSpPr>
          <a:xfrm>
            <a:off x="3831550" y="2161150"/>
            <a:ext cx="376875" cy="360450"/>
            <a:chOff x="1336575" y="3229950"/>
            <a:chExt cx="376875" cy="360450"/>
          </a:xfrm>
        </p:grpSpPr>
        <p:sp>
          <p:nvSpPr>
            <p:cNvPr id="1875" name="Google Shape;1875;p55"/>
            <p:cNvSpPr/>
            <p:nvPr/>
          </p:nvSpPr>
          <p:spPr>
            <a:xfrm>
              <a:off x="1336575" y="3229950"/>
              <a:ext cx="376875" cy="159375"/>
            </a:xfrm>
            <a:custGeom>
              <a:rect b="b" l="l" r="r" t="t"/>
              <a:pathLst>
                <a:path extrusionOk="0" h="6375" w="15075">
                  <a:moveTo>
                    <a:pt x="7623" y="0"/>
                  </a:moveTo>
                  <a:cubicBezTo>
                    <a:pt x="7455" y="0"/>
                    <a:pt x="7287" y="52"/>
                    <a:pt x="7146" y="156"/>
                  </a:cubicBezTo>
                  <a:lnTo>
                    <a:pt x="3450" y="2831"/>
                  </a:lnTo>
                  <a:cubicBezTo>
                    <a:pt x="3257" y="2970"/>
                    <a:pt x="3398" y="3235"/>
                    <a:pt x="3585" y="3235"/>
                  </a:cubicBezTo>
                  <a:cubicBezTo>
                    <a:pt x="3627" y="3235"/>
                    <a:pt x="3672" y="3221"/>
                    <a:pt x="3715" y="3190"/>
                  </a:cubicBezTo>
                  <a:lnTo>
                    <a:pt x="7410" y="515"/>
                  </a:lnTo>
                  <a:cubicBezTo>
                    <a:pt x="7472" y="468"/>
                    <a:pt x="7547" y="445"/>
                    <a:pt x="7624" y="445"/>
                  </a:cubicBezTo>
                  <a:cubicBezTo>
                    <a:pt x="7701" y="445"/>
                    <a:pt x="7779" y="468"/>
                    <a:pt x="7845" y="515"/>
                  </a:cubicBezTo>
                  <a:lnTo>
                    <a:pt x="14394" y="5260"/>
                  </a:lnTo>
                  <a:cubicBezTo>
                    <a:pt x="14564" y="5383"/>
                    <a:pt x="14602" y="5609"/>
                    <a:pt x="14479" y="5779"/>
                  </a:cubicBezTo>
                  <a:cubicBezTo>
                    <a:pt x="14413" y="5874"/>
                    <a:pt x="14300" y="5931"/>
                    <a:pt x="14177" y="5931"/>
                  </a:cubicBezTo>
                  <a:cubicBezTo>
                    <a:pt x="14101" y="5931"/>
                    <a:pt x="14026" y="5912"/>
                    <a:pt x="13960" y="5864"/>
                  </a:cubicBezTo>
                  <a:lnTo>
                    <a:pt x="7750" y="1375"/>
                  </a:lnTo>
                  <a:cubicBezTo>
                    <a:pt x="7713" y="1347"/>
                    <a:pt x="7668" y="1333"/>
                    <a:pt x="7623" y="1333"/>
                  </a:cubicBezTo>
                  <a:cubicBezTo>
                    <a:pt x="7578" y="1333"/>
                    <a:pt x="7533" y="1347"/>
                    <a:pt x="7495" y="1375"/>
                  </a:cubicBezTo>
                  <a:lnTo>
                    <a:pt x="1286" y="5864"/>
                  </a:lnTo>
                  <a:cubicBezTo>
                    <a:pt x="1216" y="5909"/>
                    <a:pt x="1146" y="5929"/>
                    <a:pt x="1080" y="5929"/>
                  </a:cubicBezTo>
                  <a:cubicBezTo>
                    <a:pt x="770" y="5929"/>
                    <a:pt x="548" y="5501"/>
                    <a:pt x="851" y="5260"/>
                  </a:cubicBezTo>
                  <a:lnTo>
                    <a:pt x="3167" y="3587"/>
                  </a:lnTo>
                  <a:cubicBezTo>
                    <a:pt x="3359" y="3449"/>
                    <a:pt x="3220" y="3180"/>
                    <a:pt x="3035" y="3180"/>
                  </a:cubicBezTo>
                  <a:cubicBezTo>
                    <a:pt x="2992" y="3180"/>
                    <a:pt x="2947" y="3194"/>
                    <a:pt x="2902" y="3228"/>
                  </a:cubicBezTo>
                  <a:lnTo>
                    <a:pt x="587" y="4901"/>
                  </a:lnTo>
                  <a:cubicBezTo>
                    <a:pt x="1" y="5326"/>
                    <a:pt x="228" y="6252"/>
                    <a:pt x="946" y="6365"/>
                  </a:cubicBezTo>
                  <a:cubicBezTo>
                    <a:pt x="984" y="6365"/>
                    <a:pt x="1031" y="6375"/>
                    <a:pt x="1078" y="6375"/>
                  </a:cubicBezTo>
                  <a:cubicBezTo>
                    <a:pt x="1248" y="6375"/>
                    <a:pt x="1409" y="6318"/>
                    <a:pt x="1551" y="6224"/>
                  </a:cubicBezTo>
                  <a:lnTo>
                    <a:pt x="7628" y="1820"/>
                  </a:lnTo>
                  <a:lnTo>
                    <a:pt x="13704" y="6214"/>
                  </a:lnTo>
                  <a:cubicBezTo>
                    <a:pt x="13854" y="6323"/>
                    <a:pt x="14018" y="6371"/>
                    <a:pt x="14177" y="6371"/>
                  </a:cubicBezTo>
                  <a:cubicBezTo>
                    <a:pt x="14644" y="6371"/>
                    <a:pt x="15074" y="5958"/>
                    <a:pt x="14990" y="5430"/>
                  </a:cubicBezTo>
                  <a:cubicBezTo>
                    <a:pt x="14952" y="5212"/>
                    <a:pt x="14838" y="5023"/>
                    <a:pt x="14659" y="4901"/>
                  </a:cubicBezTo>
                  <a:lnTo>
                    <a:pt x="8100" y="156"/>
                  </a:lnTo>
                  <a:cubicBezTo>
                    <a:pt x="7958" y="52"/>
                    <a:pt x="7791" y="0"/>
                    <a:pt x="76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5"/>
            <p:cNvSpPr/>
            <p:nvPr/>
          </p:nvSpPr>
          <p:spPr>
            <a:xfrm>
              <a:off x="1378175" y="3398700"/>
              <a:ext cx="297950" cy="191700"/>
            </a:xfrm>
            <a:custGeom>
              <a:rect b="b" l="l" r="r" t="t"/>
              <a:pathLst>
                <a:path extrusionOk="0" h="7668" w="11918">
                  <a:moveTo>
                    <a:pt x="222" y="0"/>
                  </a:moveTo>
                  <a:cubicBezTo>
                    <a:pt x="111" y="0"/>
                    <a:pt x="0" y="74"/>
                    <a:pt x="0" y="220"/>
                  </a:cubicBezTo>
                  <a:lnTo>
                    <a:pt x="0" y="6760"/>
                  </a:lnTo>
                  <a:cubicBezTo>
                    <a:pt x="0" y="7261"/>
                    <a:pt x="407" y="7658"/>
                    <a:pt x="907" y="7667"/>
                  </a:cubicBezTo>
                  <a:lnTo>
                    <a:pt x="11020" y="7667"/>
                  </a:lnTo>
                  <a:cubicBezTo>
                    <a:pt x="11511" y="7658"/>
                    <a:pt x="11917" y="7261"/>
                    <a:pt x="11917" y="6760"/>
                  </a:cubicBezTo>
                  <a:lnTo>
                    <a:pt x="11917" y="5106"/>
                  </a:lnTo>
                  <a:cubicBezTo>
                    <a:pt x="11917" y="4983"/>
                    <a:pt x="11814" y="4889"/>
                    <a:pt x="11700" y="4889"/>
                  </a:cubicBezTo>
                  <a:cubicBezTo>
                    <a:pt x="11577" y="4889"/>
                    <a:pt x="11473" y="4993"/>
                    <a:pt x="11473" y="5116"/>
                  </a:cubicBezTo>
                  <a:lnTo>
                    <a:pt x="11473" y="6769"/>
                  </a:lnTo>
                  <a:cubicBezTo>
                    <a:pt x="11473" y="7025"/>
                    <a:pt x="11275" y="7223"/>
                    <a:pt x="11020" y="7223"/>
                  </a:cubicBezTo>
                  <a:lnTo>
                    <a:pt x="907" y="7223"/>
                  </a:lnTo>
                  <a:cubicBezTo>
                    <a:pt x="652" y="7223"/>
                    <a:pt x="444" y="7015"/>
                    <a:pt x="444" y="6760"/>
                  </a:cubicBezTo>
                  <a:lnTo>
                    <a:pt x="444" y="220"/>
                  </a:lnTo>
                  <a:cubicBezTo>
                    <a:pt x="444" y="74"/>
                    <a:pt x="333" y="0"/>
                    <a:pt x="2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5"/>
            <p:cNvSpPr/>
            <p:nvPr/>
          </p:nvSpPr>
          <p:spPr>
            <a:xfrm>
              <a:off x="1665000" y="3398750"/>
              <a:ext cx="11125" cy="114850"/>
            </a:xfrm>
            <a:custGeom>
              <a:rect b="b" l="l" r="r" t="t"/>
              <a:pathLst>
                <a:path extrusionOk="0" h="4594" w="445">
                  <a:moveTo>
                    <a:pt x="227" y="1"/>
                  </a:moveTo>
                  <a:cubicBezTo>
                    <a:pt x="104" y="1"/>
                    <a:pt x="0" y="105"/>
                    <a:pt x="0" y="218"/>
                  </a:cubicBezTo>
                  <a:lnTo>
                    <a:pt x="0" y="4367"/>
                  </a:lnTo>
                  <a:cubicBezTo>
                    <a:pt x="0" y="4518"/>
                    <a:pt x="111" y="4594"/>
                    <a:pt x="222" y="4594"/>
                  </a:cubicBezTo>
                  <a:cubicBezTo>
                    <a:pt x="333" y="4594"/>
                    <a:pt x="444" y="4518"/>
                    <a:pt x="444" y="4367"/>
                  </a:cubicBezTo>
                  <a:lnTo>
                    <a:pt x="444" y="218"/>
                  </a:lnTo>
                  <a:cubicBezTo>
                    <a:pt x="444" y="95"/>
                    <a:pt x="350" y="1"/>
                    <a:pt x="2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5"/>
            <p:cNvSpPr/>
            <p:nvPr/>
          </p:nvSpPr>
          <p:spPr>
            <a:xfrm>
              <a:off x="1449050" y="3399950"/>
              <a:ext cx="75400" cy="64575"/>
            </a:xfrm>
            <a:custGeom>
              <a:rect b="b" l="l" r="r" t="t"/>
              <a:pathLst>
                <a:path extrusionOk="0" h="2583" w="3016">
                  <a:moveTo>
                    <a:pt x="1723" y="446"/>
                  </a:moveTo>
                  <a:cubicBezTo>
                    <a:pt x="2157" y="446"/>
                    <a:pt x="2571" y="784"/>
                    <a:pt x="2571" y="1295"/>
                  </a:cubicBezTo>
                  <a:cubicBezTo>
                    <a:pt x="2571" y="1758"/>
                    <a:pt x="2193" y="2136"/>
                    <a:pt x="1730" y="2136"/>
                  </a:cubicBezTo>
                  <a:cubicBezTo>
                    <a:pt x="974" y="2136"/>
                    <a:pt x="596" y="1229"/>
                    <a:pt x="1125" y="699"/>
                  </a:cubicBezTo>
                  <a:cubicBezTo>
                    <a:pt x="1300" y="524"/>
                    <a:pt x="1514" y="446"/>
                    <a:pt x="1723" y="446"/>
                  </a:cubicBezTo>
                  <a:close/>
                  <a:moveTo>
                    <a:pt x="1730" y="0"/>
                  </a:moveTo>
                  <a:cubicBezTo>
                    <a:pt x="577" y="0"/>
                    <a:pt x="0" y="1389"/>
                    <a:pt x="813" y="2202"/>
                  </a:cubicBezTo>
                  <a:cubicBezTo>
                    <a:pt x="1076" y="2465"/>
                    <a:pt x="1399" y="2583"/>
                    <a:pt x="1716" y="2583"/>
                  </a:cubicBezTo>
                  <a:cubicBezTo>
                    <a:pt x="2379" y="2583"/>
                    <a:pt x="3015" y="2068"/>
                    <a:pt x="3015" y="1295"/>
                  </a:cubicBezTo>
                  <a:cubicBezTo>
                    <a:pt x="3015" y="577"/>
                    <a:pt x="2439" y="0"/>
                    <a:pt x="17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5"/>
            <p:cNvSpPr/>
            <p:nvPr/>
          </p:nvSpPr>
          <p:spPr>
            <a:xfrm>
              <a:off x="1519225" y="3470100"/>
              <a:ext cx="75400" cy="64600"/>
            </a:xfrm>
            <a:custGeom>
              <a:rect b="b" l="l" r="r" t="t"/>
              <a:pathLst>
                <a:path extrusionOk="0" h="2584" w="3016">
                  <a:moveTo>
                    <a:pt x="1723" y="442"/>
                  </a:moveTo>
                  <a:cubicBezTo>
                    <a:pt x="2157" y="442"/>
                    <a:pt x="2571" y="776"/>
                    <a:pt x="2571" y="1286"/>
                  </a:cubicBezTo>
                  <a:cubicBezTo>
                    <a:pt x="2571" y="1749"/>
                    <a:pt x="2193" y="2127"/>
                    <a:pt x="1730" y="2137"/>
                  </a:cubicBezTo>
                  <a:cubicBezTo>
                    <a:pt x="974" y="2137"/>
                    <a:pt x="596" y="1220"/>
                    <a:pt x="1125" y="691"/>
                  </a:cubicBezTo>
                  <a:cubicBezTo>
                    <a:pt x="1300" y="519"/>
                    <a:pt x="1514" y="442"/>
                    <a:pt x="1723" y="442"/>
                  </a:cubicBezTo>
                  <a:close/>
                  <a:moveTo>
                    <a:pt x="1730" y="1"/>
                  </a:moveTo>
                  <a:cubicBezTo>
                    <a:pt x="577" y="1"/>
                    <a:pt x="0" y="1390"/>
                    <a:pt x="813" y="2203"/>
                  </a:cubicBezTo>
                  <a:cubicBezTo>
                    <a:pt x="1076" y="2465"/>
                    <a:pt x="1398" y="2583"/>
                    <a:pt x="1715" y="2583"/>
                  </a:cubicBezTo>
                  <a:cubicBezTo>
                    <a:pt x="2378" y="2583"/>
                    <a:pt x="3015" y="2067"/>
                    <a:pt x="3015" y="1286"/>
                  </a:cubicBezTo>
                  <a:cubicBezTo>
                    <a:pt x="3015" y="577"/>
                    <a:pt x="2439" y="1"/>
                    <a:pt x="17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5"/>
            <p:cNvSpPr/>
            <p:nvPr/>
          </p:nvSpPr>
          <p:spPr>
            <a:xfrm>
              <a:off x="1475275" y="3417725"/>
              <a:ext cx="102100" cy="99225"/>
            </a:xfrm>
            <a:custGeom>
              <a:rect b="b" l="l" r="r" t="t"/>
              <a:pathLst>
                <a:path extrusionOk="0" h="3969" w="4084">
                  <a:moveTo>
                    <a:pt x="3833" y="0"/>
                  </a:moveTo>
                  <a:cubicBezTo>
                    <a:pt x="3776" y="0"/>
                    <a:pt x="3719" y="22"/>
                    <a:pt x="3677" y="64"/>
                  </a:cubicBezTo>
                  <a:lnTo>
                    <a:pt x="161" y="3580"/>
                  </a:lnTo>
                  <a:cubicBezTo>
                    <a:pt x="1" y="3740"/>
                    <a:pt x="150" y="3968"/>
                    <a:pt x="322" y="3968"/>
                  </a:cubicBezTo>
                  <a:cubicBezTo>
                    <a:pt x="373" y="3968"/>
                    <a:pt x="426" y="3948"/>
                    <a:pt x="473" y="3901"/>
                  </a:cubicBezTo>
                  <a:lnTo>
                    <a:pt x="3989" y="385"/>
                  </a:lnTo>
                  <a:cubicBezTo>
                    <a:pt x="4083" y="300"/>
                    <a:pt x="4083" y="159"/>
                    <a:pt x="3989" y="64"/>
                  </a:cubicBezTo>
                  <a:cubicBezTo>
                    <a:pt x="3946" y="22"/>
                    <a:pt x="3889" y="0"/>
                    <a:pt x="38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5"/>
            <p:cNvSpPr/>
            <p:nvPr/>
          </p:nvSpPr>
          <p:spPr>
            <a:xfrm>
              <a:off x="1601075" y="3241150"/>
              <a:ext cx="64650" cy="71225"/>
            </a:xfrm>
            <a:custGeom>
              <a:rect b="b" l="l" r="r" t="t"/>
              <a:pathLst>
                <a:path extrusionOk="0" h="2849" w="2586">
                  <a:moveTo>
                    <a:pt x="2365" y="1"/>
                  </a:moveTo>
                  <a:cubicBezTo>
                    <a:pt x="2360" y="1"/>
                    <a:pt x="2355" y="1"/>
                    <a:pt x="2349" y="1"/>
                  </a:cubicBezTo>
                  <a:lnTo>
                    <a:pt x="223" y="1"/>
                  </a:lnTo>
                  <a:cubicBezTo>
                    <a:pt x="100" y="1"/>
                    <a:pt x="6" y="96"/>
                    <a:pt x="6" y="219"/>
                  </a:cubicBezTo>
                  <a:lnTo>
                    <a:pt x="6" y="1022"/>
                  </a:lnTo>
                  <a:cubicBezTo>
                    <a:pt x="1" y="1173"/>
                    <a:pt x="112" y="1249"/>
                    <a:pt x="224" y="1249"/>
                  </a:cubicBezTo>
                  <a:cubicBezTo>
                    <a:pt x="336" y="1249"/>
                    <a:pt x="450" y="1173"/>
                    <a:pt x="450" y="1022"/>
                  </a:cubicBezTo>
                  <a:lnTo>
                    <a:pt x="450" y="445"/>
                  </a:lnTo>
                  <a:lnTo>
                    <a:pt x="2141" y="445"/>
                  </a:lnTo>
                  <a:lnTo>
                    <a:pt x="2141" y="2629"/>
                  </a:lnTo>
                  <a:cubicBezTo>
                    <a:pt x="2137" y="2775"/>
                    <a:pt x="2248" y="2848"/>
                    <a:pt x="2360" y="2848"/>
                  </a:cubicBezTo>
                  <a:cubicBezTo>
                    <a:pt x="2472" y="2848"/>
                    <a:pt x="2586" y="2775"/>
                    <a:pt x="2586" y="2629"/>
                  </a:cubicBezTo>
                  <a:lnTo>
                    <a:pt x="2586" y="219"/>
                  </a:lnTo>
                  <a:cubicBezTo>
                    <a:pt x="2586" y="101"/>
                    <a:pt x="2482" y="1"/>
                    <a:pt x="23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85" name="Shape 1885"/>
        <p:cNvGrpSpPr/>
        <p:nvPr/>
      </p:nvGrpSpPr>
      <p:grpSpPr>
        <a:xfrm>
          <a:off x="0" y="0"/>
          <a:ext cx="0" cy="0"/>
          <a:chOff x="0" y="0"/>
          <a:chExt cx="0" cy="0"/>
        </a:xfrm>
      </p:grpSpPr>
      <p:grpSp>
        <p:nvGrpSpPr>
          <p:cNvPr id="1886" name="Google Shape;1886;p56"/>
          <p:cNvGrpSpPr/>
          <p:nvPr/>
        </p:nvGrpSpPr>
        <p:grpSpPr>
          <a:xfrm>
            <a:off x="6289439" y="2153558"/>
            <a:ext cx="238397" cy="238397"/>
            <a:chOff x="2227319" y="1828750"/>
            <a:chExt cx="526727" cy="526727"/>
          </a:xfrm>
        </p:grpSpPr>
        <p:sp>
          <p:nvSpPr>
            <p:cNvPr id="1887" name="Google Shape;1887;p56"/>
            <p:cNvSpPr/>
            <p:nvPr/>
          </p:nvSpPr>
          <p:spPr>
            <a:xfrm>
              <a:off x="2227319" y="1874277"/>
              <a:ext cx="481200" cy="481200"/>
            </a:xfrm>
            <a:prstGeom prst="roundRect">
              <a:avLst>
                <a:gd fmla="val 16667" name="adj"/>
              </a:avLst>
            </a:prstGeom>
            <a:solidFill>
              <a:schemeClr val="lt1">
                <a:alpha val="522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6"/>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9" name="Google Shape;1889;p56"/>
          <p:cNvGrpSpPr/>
          <p:nvPr/>
        </p:nvGrpSpPr>
        <p:grpSpPr>
          <a:xfrm>
            <a:off x="4930702" y="2546896"/>
            <a:ext cx="238397" cy="238397"/>
            <a:chOff x="2227319" y="1828750"/>
            <a:chExt cx="526727" cy="526727"/>
          </a:xfrm>
        </p:grpSpPr>
        <p:sp>
          <p:nvSpPr>
            <p:cNvPr id="1890" name="Google Shape;1890;p56"/>
            <p:cNvSpPr/>
            <p:nvPr/>
          </p:nvSpPr>
          <p:spPr>
            <a:xfrm>
              <a:off x="2227319" y="1874277"/>
              <a:ext cx="481200" cy="481200"/>
            </a:xfrm>
            <a:prstGeom prst="roundRect">
              <a:avLst>
                <a:gd fmla="val 16667" name="adj"/>
              </a:avLst>
            </a:prstGeom>
            <a:solidFill>
              <a:schemeClr val="lt1">
                <a:alpha val="522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6"/>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2" name="Google Shape;1892;p56"/>
          <p:cNvGrpSpPr/>
          <p:nvPr/>
        </p:nvGrpSpPr>
        <p:grpSpPr>
          <a:xfrm>
            <a:off x="6576604" y="2958997"/>
            <a:ext cx="238397" cy="238397"/>
            <a:chOff x="2227319" y="1828750"/>
            <a:chExt cx="526727" cy="526727"/>
          </a:xfrm>
        </p:grpSpPr>
        <p:sp>
          <p:nvSpPr>
            <p:cNvPr id="1893" name="Google Shape;1893;p56"/>
            <p:cNvSpPr/>
            <p:nvPr/>
          </p:nvSpPr>
          <p:spPr>
            <a:xfrm>
              <a:off x="2227319" y="1874277"/>
              <a:ext cx="481200" cy="481200"/>
            </a:xfrm>
            <a:prstGeom prst="roundRect">
              <a:avLst>
                <a:gd fmla="val 16667" name="adj"/>
              </a:avLst>
            </a:prstGeom>
            <a:solidFill>
              <a:schemeClr val="lt1">
                <a:alpha val="522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6"/>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5" name="Google Shape;1895;p56"/>
          <p:cNvGrpSpPr/>
          <p:nvPr/>
        </p:nvGrpSpPr>
        <p:grpSpPr>
          <a:xfrm>
            <a:off x="7858298" y="2244611"/>
            <a:ext cx="238397" cy="238397"/>
            <a:chOff x="2227319" y="1828750"/>
            <a:chExt cx="526727" cy="526727"/>
          </a:xfrm>
        </p:grpSpPr>
        <p:sp>
          <p:nvSpPr>
            <p:cNvPr id="1896" name="Google Shape;1896;p56"/>
            <p:cNvSpPr/>
            <p:nvPr/>
          </p:nvSpPr>
          <p:spPr>
            <a:xfrm>
              <a:off x="2227319" y="1874277"/>
              <a:ext cx="481200" cy="481200"/>
            </a:xfrm>
            <a:prstGeom prst="roundRect">
              <a:avLst>
                <a:gd fmla="val 16667" name="adj"/>
              </a:avLst>
            </a:prstGeom>
            <a:solidFill>
              <a:schemeClr val="lt1">
                <a:alpha val="522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6"/>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8" name="Google Shape;1898;p56"/>
          <p:cNvGrpSpPr/>
          <p:nvPr/>
        </p:nvGrpSpPr>
        <p:grpSpPr>
          <a:xfrm>
            <a:off x="8068421" y="3447749"/>
            <a:ext cx="238397" cy="238397"/>
            <a:chOff x="2227319" y="1828750"/>
            <a:chExt cx="526727" cy="526727"/>
          </a:xfrm>
        </p:grpSpPr>
        <p:sp>
          <p:nvSpPr>
            <p:cNvPr id="1899" name="Google Shape;1899;p56"/>
            <p:cNvSpPr/>
            <p:nvPr/>
          </p:nvSpPr>
          <p:spPr>
            <a:xfrm>
              <a:off x="2227319" y="1874277"/>
              <a:ext cx="481200" cy="481200"/>
            </a:xfrm>
            <a:prstGeom prst="roundRect">
              <a:avLst>
                <a:gd fmla="val 16667" name="adj"/>
              </a:avLst>
            </a:prstGeom>
            <a:solidFill>
              <a:schemeClr val="lt1">
                <a:alpha val="522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6"/>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1" name="Google Shape;1901;p56"/>
          <p:cNvSpPr txBox="1"/>
          <p:nvPr>
            <p:ph idx="2"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Leasing data</a:t>
            </a:r>
            <a:endParaRPr/>
          </a:p>
        </p:txBody>
      </p:sp>
      <p:sp>
        <p:nvSpPr>
          <p:cNvPr id="1902" name="Google Shape;1902;p56"/>
          <p:cNvSpPr txBox="1"/>
          <p:nvPr/>
        </p:nvSpPr>
        <p:spPr>
          <a:xfrm>
            <a:off x="1132888" y="4350525"/>
            <a:ext cx="2724900" cy="365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t/>
            </a:r>
            <a:endParaRPr sz="900">
              <a:solidFill>
                <a:schemeClr val="accent3"/>
              </a:solidFill>
              <a:latin typeface="Abel"/>
              <a:ea typeface="Abel"/>
              <a:cs typeface="Abel"/>
              <a:sym typeface="Abel"/>
            </a:endParaRPr>
          </a:p>
        </p:txBody>
      </p:sp>
      <p:sp>
        <p:nvSpPr>
          <p:cNvPr id="1903" name="Google Shape;1903;p56"/>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6"/>
          <p:cNvSpPr txBox="1"/>
          <p:nvPr>
            <p:ph type="title"/>
          </p:nvPr>
        </p:nvSpPr>
        <p:spPr>
          <a:xfrm>
            <a:off x="1317988" y="938488"/>
            <a:ext cx="2354700" cy="67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579.26 m USD</a:t>
            </a:r>
            <a:endParaRPr/>
          </a:p>
        </p:txBody>
      </p:sp>
      <p:sp>
        <p:nvSpPr>
          <p:cNvPr id="1905" name="Google Shape;1905;p56"/>
          <p:cNvSpPr txBox="1"/>
          <p:nvPr>
            <p:ph idx="4294967295" type="ctrTitle"/>
          </p:nvPr>
        </p:nvSpPr>
        <p:spPr>
          <a:xfrm>
            <a:off x="1448588" y="3834662"/>
            <a:ext cx="818100" cy="3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2F2F2F"/>
              </a:solidFill>
            </a:endParaRPr>
          </a:p>
        </p:txBody>
      </p:sp>
      <p:sp>
        <p:nvSpPr>
          <p:cNvPr id="1906" name="Google Shape;1906;p56"/>
          <p:cNvSpPr/>
          <p:nvPr/>
        </p:nvSpPr>
        <p:spPr>
          <a:xfrm>
            <a:off x="1356488" y="4005717"/>
            <a:ext cx="92100" cy="92100"/>
          </a:xfrm>
          <a:prstGeom prst="rect">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6"/>
          <p:cNvSpPr txBox="1"/>
          <p:nvPr>
            <p:ph idx="4294967295" type="ctrTitle"/>
          </p:nvPr>
        </p:nvSpPr>
        <p:spPr>
          <a:xfrm>
            <a:off x="2976838" y="4390462"/>
            <a:ext cx="818100" cy="3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2F2F2F"/>
              </a:solidFill>
            </a:endParaRPr>
          </a:p>
        </p:txBody>
      </p:sp>
      <p:sp>
        <p:nvSpPr>
          <p:cNvPr id="1908" name="Google Shape;1908;p56"/>
          <p:cNvSpPr/>
          <p:nvPr/>
        </p:nvSpPr>
        <p:spPr>
          <a:xfrm>
            <a:off x="2723988" y="4005717"/>
            <a:ext cx="92100" cy="9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6"/>
          <p:cNvSpPr txBox="1"/>
          <p:nvPr>
            <p:ph idx="4294967295" type="ctrTitle"/>
          </p:nvPr>
        </p:nvSpPr>
        <p:spPr>
          <a:xfrm>
            <a:off x="1165796" y="2726625"/>
            <a:ext cx="552600" cy="35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2F2F2F"/>
              </a:solidFill>
              <a:latin typeface="Anaheim"/>
              <a:ea typeface="Anaheim"/>
              <a:cs typeface="Anaheim"/>
              <a:sym typeface="Anaheim"/>
            </a:endParaRPr>
          </a:p>
        </p:txBody>
      </p:sp>
      <p:sp>
        <p:nvSpPr>
          <p:cNvPr id="1910" name="Google Shape;191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1" name="Google Shape;1911;p56" title="Chart"/>
          <p:cNvPicPr preferRelativeResize="0"/>
          <p:nvPr/>
        </p:nvPicPr>
        <p:blipFill>
          <a:blip r:embed="rId3">
            <a:alphaModFix/>
          </a:blip>
          <a:stretch>
            <a:fillRect/>
          </a:stretch>
        </p:blipFill>
        <p:spPr>
          <a:xfrm>
            <a:off x="5447150" y="1505588"/>
            <a:ext cx="3532524" cy="2277849"/>
          </a:xfrm>
          <a:prstGeom prst="rect">
            <a:avLst/>
          </a:prstGeom>
          <a:noFill/>
          <a:ln>
            <a:noFill/>
          </a:ln>
        </p:spPr>
      </p:pic>
      <p:pic>
        <p:nvPicPr>
          <p:cNvPr id="1912" name="Google Shape;1912;p56"/>
          <p:cNvPicPr preferRelativeResize="0"/>
          <p:nvPr/>
        </p:nvPicPr>
        <p:blipFill>
          <a:blip r:embed="rId4">
            <a:alphaModFix/>
          </a:blip>
          <a:stretch>
            <a:fillRect/>
          </a:stretch>
        </p:blipFill>
        <p:spPr>
          <a:xfrm>
            <a:off x="85725" y="1552700"/>
            <a:ext cx="5247626" cy="3333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6" name="Shape 1916"/>
        <p:cNvGrpSpPr/>
        <p:nvPr/>
      </p:nvGrpSpPr>
      <p:grpSpPr>
        <a:xfrm>
          <a:off x="0" y="0"/>
          <a:ext cx="0" cy="0"/>
          <a:chOff x="0" y="0"/>
          <a:chExt cx="0" cy="0"/>
        </a:xfrm>
      </p:grpSpPr>
      <p:grpSp>
        <p:nvGrpSpPr>
          <p:cNvPr id="1917" name="Google Shape;1917;p57"/>
          <p:cNvGrpSpPr/>
          <p:nvPr/>
        </p:nvGrpSpPr>
        <p:grpSpPr>
          <a:xfrm>
            <a:off x="2229237" y="2177536"/>
            <a:ext cx="4844588" cy="630607"/>
            <a:chOff x="6974992" y="1394136"/>
            <a:chExt cx="596881" cy="630607"/>
          </a:xfrm>
        </p:grpSpPr>
        <p:sp>
          <p:nvSpPr>
            <p:cNvPr id="1918" name="Google Shape;1918;p57"/>
            <p:cNvSpPr/>
            <p:nvPr/>
          </p:nvSpPr>
          <p:spPr>
            <a:xfrm>
              <a:off x="6982074" y="1434944"/>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7"/>
            <p:cNvSpPr/>
            <p:nvPr/>
          </p:nvSpPr>
          <p:spPr>
            <a:xfrm>
              <a:off x="6974992" y="1394136"/>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57"/>
          <p:cNvGrpSpPr/>
          <p:nvPr/>
        </p:nvGrpSpPr>
        <p:grpSpPr>
          <a:xfrm>
            <a:off x="2229237" y="3363561"/>
            <a:ext cx="4844588" cy="630607"/>
            <a:chOff x="6974992" y="1394136"/>
            <a:chExt cx="596881" cy="630607"/>
          </a:xfrm>
        </p:grpSpPr>
        <p:sp>
          <p:nvSpPr>
            <p:cNvPr id="1921" name="Google Shape;1921;p57"/>
            <p:cNvSpPr/>
            <p:nvPr/>
          </p:nvSpPr>
          <p:spPr>
            <a:xfrm>
              <a:off x="6982074" y="1434944"/>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7"/>
            <p:cNvSpPr/>
            <p:nvPr/>
          </p:nvSpPr>
          <p:spPr>
            <a:xfrm>
              <a:off x="6974992" y="1394136"/>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3" name="Google Shape;1923;p57"/>
          <p:cNvGrpSpPr/>
          <p:nvPr/>
        </p:nvGrpSpPr>
        <p:grpSpPr>
          <a:xfrm>
            <a:off x="2229237" y="973674"/>
            <a:ext cx="4844588" cy="630607"/>
            <a:chOff x="6974992" y="1394136"/>
            <a:chExt cx="596881" cy="630607"/>
          </a:xfrm>
        </p:grpSpPr>
        <p:sp>
          <p:nvSpPr>
            <p:cNvPr id="1924" name="Google Shape;1924;p57"/>
            <p:cNvSpPr/>
            <p:nvPr/>
          </p:nvSpPr>
          <p:spPr>
            <a:xfrm>
              <a:off x="6982074" y="1434944"/>
              <a:ext cx="589800" cy="589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7"/>
            <p:cNvSpPr/>
            <p:nvPr/>
          </p:nvSpPr>
          <p:spPr>
            <a:xfrm>
              <a:off x="6974992" y="1394136"/>
              <a:ext cx="589800" cy="589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6" name="Google Shape;1926;p57"/>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927" name="Google Shape;1927;p57"/>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Number of persons involved in Leasing activities in Europe</a:t>
            </a:r>
            <a:endParaRPr/>
          </a:p>
        </p:txBody>
      </p:sp>
      <p:sp>
        <p:nvSpPr>
          <p:cNvPr id="1928" name="Google Shape;1928;p57"/>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Turnover of Leasing sector in Europe</a:t>
            </a:r>
            <a:endParaRPr/>
          </a:p>
        </p:txBody>
      </p:sp>
      <p:sp>
        <p:nvSpPr>
          <p:cNvPr id="1929" name="Google Shape;1929;p57"/>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Number of Leasing enterprises</a:t>
            </a:r>
            <a:endParaRPr/>
          </a:p>
        </p:txBody>
      </p:sp>
      <p:sp>
        <p:nvSpPr>
          <p:cNvPr id="1930" name="Google Shape;1930;p57"/>
          <p:cNvSpPr txBox="1"/>
          <p:nvPr>
            <p:ph type="title"/>
          </p:nvPr>
        </p:nvSpPr>
        <p:spPr>
          <a:xfrm>
            <a:off x="2808900" y="940200"/>
            <a:ext cx="3526200" cy="6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646</a:t>
            </a:r>
            <a:r>
              <a:rPr lang="en"/>
              <a:t>,000</a:t>
            </a:r>
            <a:endParaRPr/>
          </a:p>
        </p:txBody>
      </p:sp>
      <p:sp>
        <p:nvSpPr>
          <p:cNvPr id="1931" name="Google Shape;1931;p57"/>
          <p:cNvSpPr txBox="1"/>
          <p:nvPr>
            <p:ph idx="4" type="title"/>
          </p:nvPr>
        </p:nvSpPr>
        <p:spPr>
          <a:xfrm>
            <a:off x="2808900" y="2151874"/>
            <a:ext cx="3526200" cy="6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162 Billion euros</a:t>
            </a:r>
            <a:endParaRPr/>
          </a:p>
        </p:txBody>
      </p:sp>
      <p:sp>
        <p:nvSpPr>
          <p:cNvPr id="1932" name="Google Shape;1932;p57"/>
          <p:cNvSpPr txBox="1"/>
          <p:nvPr>
            <p:ph idx="5" type="title"/>
          </p:nvPr>
        </p:nvSpPr>
        <p:spPr>
          <a:xfrm>
            <a:off x="2808900" y="3347675"/>
            <a:ext cx="3526200" cy="6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170,000</a:t>
            </a:r>
            <a:endParaRPr/>
          </a:p>
        </p:txBody>
      </p:sp>
      <p:sp>
        <p:nvSpPr>
          <p:cNvPr id="1933" name="Google Shape;193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37" name="Shape 1937"/>
        <p:cNvGrpSpPr/>
        <p:nvPr/>
      </p:nvGrpSpPr>
      <p:grpSpPr>
        <a:xfrm>
          <a:off x="0" y="0"/>
          <a:ext cx="0" cy="0"/>
          <a:chOff x="0" y="0"/>
          <a:chExt cx="0" cy="0"/>
        </a:xfrm>
      </p:grpSpPr>
      <p:sp>
        <p:nvSpPr>
          <p:cNvPr id="1938" name="Google Shape;1938;p58"/>
          <p:cNvSpPr txBox="1"/>
          <p:nvPr>
            <p:ph type="ctrTitle"/>
          </p:nvPr>
        </p:nvSpPr>
        <p:spPr>
          <a:xfrm>
            <a:off x="3650625" y="457300"/>
            <a:ext cx="472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TOP LEASING AND HIRE-PURCHASE companies in india</a:t>
            </a:r>
            <a:endParaRPr/>
          </a:p>
        </p:txBody>
      </p:sp>
      <p:sp>
        <p:nvSpPr>
          <p:cNvPr id="1939" name="Google Shape;193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0" name="Google Shape;1940;p58"/>
          <p:cNvPicPr preferRelativeResize="0"/>
          <p:nvPr/>
        </p:nvPicPr>
        <p:blipFill rotWithShape="1">
          <a:blip r:embed="rId3">
            <a:alphaModFix/>
          </a:blip>
          <a:srcRect b="8966" l="0" r="0" t="0"/>
          <a:stretch/>
        </p:blipFill>
        <p:spPr>
          <a:xfrm>
            <a:off x="2793850" y="1049550"/>
            <a:ext cx="3933350" cy="3862425"/>
          </a:xfrm>
          <a:prstGeom prst="rect">
            <a:avLst/>
          </a:prstGeom>
          <a:noFill/>
          <a:ln>
            <a:noFill/>
          </a:ln>
          <a:effectLst>
            <a:outerShdw blurRad="57150" rotWithShape="0" algn="bl" dir="5400000" dist="19050">
              <a:srgbClr val="000000">
                <a:alpha val="50000"/>
              </a:srgbClr>
            </a:outerShdw>
          </a:effectLst>
        </p:spPr>
      </p:pic>
      <p:sp>
        <p:nvSpPr>
          <p:cNvPr id="1941" name="Google Shape;1941;p58"/>
          <p:cNvSpPr txBox="1"/>
          <p:nvPr/>
        </p:nvSpPr>
        <p:spPr>
          <a:xfrm>
            <a:off x="7012725" y="1417600"/>
            <a:ext cx="1894200" cy="304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Bajaj Finance</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M&amp;M Financial</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Shriram Transport</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Shriram City</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Cholamandalam</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Manappuram Fin</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Magma Fincorp</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Sundaram Fin</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Capital Trust</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SREI Infra</a:t>
            </a:r>
            <a:endParaRPr>
              <a:latin typeface="Anaheim"/>
              <a:ea typeface="Anaheim"/>
              <a:cs typeface="Anaheim"/>
              <a:sym typeface="Anaheim"/>
            </a:endParaRPr>
          </a:p>
        </p:txBody>
      </p:sp>
      <p:sp>
        <p:nvSpPr>
          <p:cNvPr id="1942" name="Google Shape;1942;p58"/>
          <p:cNvSpPr txBox="1"/>
          <p:nvPr/>
        </p:nvSpPr>
        <p:spPr>
          <a:xfrm>
            <a:off x="3650625" y="3299350"/>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1</a:t>
            </a:r>
            <a:endParaRPr b="1">
              <a:solidFill>
                <a:schemeClr val="accent3"/>
              </a:solidFill>
              <a:latin typeface="Anaheim"/>
              <a:ea typeface="Anaheim"/>
              <a:cs typeface="Anaheim"/>
              <a:sym typeface="Anaheim"/>
            </a:endParaRPr>
          </a:p>
        </p:txBody>
      </p:sp>
      <p:sp>
        <p:nvSpPr>
          <p:cNvPr id="1943" name="Google Shape;1943;p58"/>
          <p:cNvSpPr txBox="1"/>
          <p:nvPr/>
        </p:nvSpPr>
        <p:spPr>
          <a:xfrm>
            <a:off x="3439225" y="3427750"/>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3</a:t>
            </a:r>
            <a:endParaRPr b="1">
              <a:solidFill>
                <a:schemeClr val="accent3"/>
              </a:solidFill>
              <a:latin typeface="Anaheim"/>
              <a:ea typeface="Anaheim"/>
              <a:cs typeface="Anaheim"/>
              <a:sym typeface="Anaheim"/>
            </a:endParaRPr>
          </a:p>
        </p:txBody>
      </p:sp>
      <p:sp>
        <p:nvSpPr>
          <p:cNvPr id="1944" name="Google Shape;1944;p58"/>
          <p:cNvSpPr txBox="1"/>
          <p:nvPr/>
        </p:nvSpPr>
        <p:spPr>
          <a:xfrm>
            <a:off x="3503800" y="3379425"/>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2</a:t>
            </a:r>
            <a:endParaRPr b="1">
              <a:solidFill>
                <a:schemeClr val="accent3"/>
              </a:solidFill>
              <a:latin typeface="Anaheim"/>
              <a:ea typeface="Anaheim"/>
              <a:cs typeface="Anaheim"/>
              <a:sym typeface="Anaheim"/>
            </a:endParaRPr>
          </a:p>
        </p:txBody>
      </p:sp>
      <p:sp>
        <p:nvSpPr>
          <p:cNvPr id="1945" name="Google Shape;1945;p58"/>
          <p:cNvSpPr txBox="1"/>
          <p:nvPr/>
        </p:nvSpPr>
        <p:spPr>
          <a:xfrm>
            <a:off x="4336425" y="4137550"/>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5</a:t>
            </a:r>
            <a:endParaRPr b="1">
              <a:solidFill>
                <a:schemeClr val="accent3"/>
              </a:solidFill>
              <a:latin typeface="Anaheim"/>
              <a:ea typeface="Anaheim"/>
              <a:cs typeface="Anaheim"/>
              <a:sym typeface="Anaheim"/>
            </a:endParaRPr>
          </a:p>
        </p:txBody>
      </p:sp>
      <p:sp>
        <p:nvSpPr>
          <p:cNvPr id="1946" name="Google Shape;1946;p58"/>
          <p:cNvSpPr txBox="1"/>
          <p:nvPr/>
        </p:nvSpPr>
        <p:spPr>
          <a:xfrm>
            <a:off x="4336425" y="3985150"/>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4</a:t>
            </a:r>
            <a:endParaRPr b="1">
              <a:solidFill>
                <a:schemeClr val="accent3"/>
              </a:solidFill>
              <a:latin typeface="Anaheim"/>
              <a:ea typeface="Anaheim"/>
              <a:cs typeface="Anaheim"/>
              <a:sym typeface="Anaheim"/>
            </a:endParaRPr>
          </a:p>
        </p:txBody>
      </p:sp>
      <p:sp>
        <p:nvSpPr>
          <p:cNvPr id="1947" name="Google Shape;1947;p58"/>
          <p:cNvSpPr txBox="1"/>
          <p:nvPr/>
        </p:nvSpPr>
        <p:spPr>
          <a:xfrm>
            <a:off x="3815425" y="4289950"/>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6</a:t>
            </a:r>
            <a:endParaRPr b="1">
              <a:solidFill>
                <a:schemeClr val="accent3"/>
              </a:solidFill>
              <a:latin typeface="Anaheim"/>
              <a:ea typeface="Anaheim"/>
              <a:cs typeface="Anaheim"/>
              <a:sym typeface="Anaheim"/>
            </a:endParaRPr>
          </a:p>
        </p:txBody>
      </p:sp>
      <p:sp>
        <p:nvSpPr>
          <p:cNvPr id="1948" name="Google Shape;1948;p58"/>
          <p:cNvSpPr txBox="1"/>
          <p:nvPr/>
        </p:nvSpPr>
        <p:spPr>
          <a:xfrm>
            <a:off x="5339425" y="2842150"/>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10</a:t>
            </a:r>
            <a:endParaRPr b="1">
              <a:solidFill>
                <a:schemeClr val="accent3"/>
              </a:solidFill>
              <a:latin typeface="Anaheim"/>
              <a:ea typeface="Anaheim"/>
              <a:cs typeface="Anaheim"/>
              <a:sym typeface="Anaheim"/>
            </a:endParaRPr>
          </a:p>
        </p:txBody>
      </p:sp>
      <p:sp>
        <p:nvSpPr>
          <p:cNvPr id="1949" name="Google Shape;1949;p58"/>
          <p:cNvSpPr txBox="1"/>
          <p:nvPr/>
        </p:nvSpPr>
        <p:spPr>
          <a:xfrm>
            <a:off x="4044025" y="2080150"/>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9</a:t>
            </a:r>
            <a:endParaRPr b="1">
              <a:solidFill>
                <a:schemeClr val="accent3"/>
              </a:solidFill>
              <a:latin typeface="Anaheim"/>
              <a:ea typeface="Anaheim"/>
              <a:cs typeface="Anaheim"/>
              <a:sym typeface="Anaheim"/>
            </a:endParaRPr>
          </a:p>
        </p:txBody>
      </p:sp>
      <p:sp>
        <p:nvSpPr>
          <p:cNvPr id="1950" name="Google Shape;1950;p58"/>
          <p:cNvSpPr txBox="1"/>
          <p:nvPr/>
        </p:nvSpPr>
        <p:spPr>
          <a:xfrm>
            <a:off x="4425025" y="4061350"/>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8</a:t>
            </a:r>
            <a:endParaRPr b="1">
              <a:solidFill>
                <a:schemeClr val="accent3"/>
              </a:solidFill>
              <a:latin typeface="Anaheim"/>
              <a:ea typeface="Anaheim"/>
              <a:cs typeface="Anaheim"/>
              <a:sym typeface="Anaheim"/>
            </a:endParaRPr>
          </a:p>
        </p:txBody>
      </p:sp>
      <p:sp>
        <p:nvSpPr>
          <p:cNvPr id="1951" name="Google Shape;1951;p58"/>
          <p:cNvSpPr txBox="1"/>
          <p:nvPr/>
        </p:nvSpPr>
        <p:spPr>
          <a:xfrm>
            <a:off x="5227900" y="2777500"/>
            <a:ext cx="3762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Anaheim"/>
                <a:ea typeface="Anaheim"/>
                <a:cs typeface="Anaheim"/>
                <a:sym typeface="Anaheim"/>
              </a:rPr>
              <a:t>7</a:t>
            </a:r>
            <a:endParaRPr b="1">
              <a:solidFill>
                <a:schemeClr val="accent3"/>
              </a:solidFill>
              <a:latin typeface="Anaheim"/>
              <a:ea typeface="Anaheim"/>
              <a:cs typeface="Anaheim"/>
              <a:sym typeface="Anaheim"/>
            </a:endParaRPr>
          </a:p>
        </p:txBody>
      </p:sp>
      <p:sp>
        <p:nvSpPr>
          <p:cNvPr id="1952" name="Google Shape;1952;p58"/>
          <p:cNvSpPr txBox="1"/>
          <p:nvPr/>
        </p:nvSpPr>
        <p:spPr>
          <a:xfrm>
            <a:off x="7012725" y="3977650"/>
            <a:ext cx="18942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latin typeface="Anaheim"/>
                <a:ea typeface="Anaheim"/>
                <a:cs typeface="Anaheim"/>
                <a:sym typeface="Anaheim"/>
              </a:rPr>
              <a:t>(The numbers on the map represent the headquarter locations of the mentioned companies.)</a:t>
            </a:r>
            <a:endParaRPr i="1" sz="1100">
              <a:latin typeface="Anaheim"/>
              <a:ea typeface="Anaheim"/>
              <a:cs typeface="Anaheim"/>
              <a:sym typeface="Anaheim"/>
            </a:endParaRPr>
          </a:p>
        </p:txBody>
      </p:sp>
      <p:sp>
        <p:nvSpPr>
          <p:cNvPr id="1953" name="Google Shape;1953;p58"/>
          <p:cNvSpPr txBox="1"/>
          <p:nvPr/>
        </p:nvSpPr>
        <p:spPr>
          <a:xfrm>
            <a:off x="87825" y="1341400"/>
            <a:ext cx="2496600" cy="304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Anaheim"/>
                <a:ea typeface="Anaheim"/>
                <a:cs typeface="Anaheim"/>
                <a:sym typeface="Anaheim"/>
              </a:rPr>
              <a:t>As is clear from the adjoining map, public/private limited/partnership firms giving credit for the purchase of durable goods are prevalent in South India. The sources of funds for such firms are: Deposits from public and borrowings from banks. If consolidated, the possibility to raise funds from public issues (IPOs and FPOs) is also there.</a:t>
            </a:r>
            <a:endParaRPr>
              <a:latin typeface="Anaheim"/>
              <a:ea typeface="Anaheim"/>
              <a:cs typeface="Anaheim"/>
              <a:sym typeface="Anahei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7" name="Shape 1957"/>
        <p:cNvGrpSpPr/>
        <p:nvPr/>
      </p:nvGrpSpPr>
      <p:grpSpPr>
        <a:xfrm>
          <a:off x="0" y="0"/>
          <a:ext cx="0" cy="0"/>
          <a:chOff x="0" y="0"/>
          <a:chExt cx="0" cy="0"/>
        </a:xfrm>
      </p:grpSpPr>
      <p:sp>
        <p:nvSpPr>
          <p:cNvPr id="1958" name="Google Shape;1958;p59"/>
          <p:cNvSpPr/>
          <p:nvPr/>
        </p:nvSpPr>
        <p:spPr>
          <a:xfrm>
            <a:off x="1307380" y="13166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9"/>
          <p:cNvSpPr/>
          <p:nvPr/>
        </p:nvSpPr>
        <p:spPr>
          <a:xfrm>
            <a:off x="5079781" y="13166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9"/>
          <p:cNvSpPr/>
          <p:nvPr/>
        </p:nvSpPr>
        <p:spPr>
          <a:xfrm>
            <a:off x="1257039" y="12704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9"/>
          <p:cNvSpPr/>
          <p:nvPr/>
        </p:nvSpPr>
        <p:spPr>
          <a:xfrm>
            <a:off x="5029440" y="12704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9"/>
          <p:cNvSpPr txBox="1"/>
          <p:nvPr>
            <p:ph type="ctrTitle"/>
          </p:nvPr>
        </p:nvSpPr>
        <p:spPr>
          <a:xfrm>
            <a:off x="1158411" y="212272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Lease financing</a:t>
            </a:r>
            <a:endParaRPr/>
          </a:p>
        </p:txBody>
      </p:sp>
      <p:sp>
        <p:nvSpPr>
          <p:cNvPr id="1963" name="Google Shape;1963;p59"/>
          <p:cNvSpPr txBox="1"/>
          <p:nvPr>
            <p:ph idx="2" type="ctrTitle"/>
          </p:nvPr>
        </p:nvSpPr>
        <p:spPr>
          <a:xfrm>
            <a:off x="4938415" y="211967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t>
            </a:r>
            <a:r>
              <a:rPr lang="en"/>
              <a:t>ire- purchasing</a:t>
            </a:r>
            <a:endParaRPr/>
          </a:p>
        </p:txBody>
      </p:sp>
      <p:sp>
        <p:nvSpPr>
          <p:cNvPr id="1964" name="Google Shape;1964;p59"/>
          <p:cNvSpPr txBox="1"/>
          <p:nvPr>
            <p:ph idx="3" type="subTitle"/>
          </p:nvPr>
        </p:nvSpPr>
        <p:spPr>
          <a:xfrm>
            <a:off x="4938425" y="2432250"/>
            <a:ext cx="3943500" cy="833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AutoNum type="arabicPeriod"/>
            </a:pPr>
            <a:r>
              <a:rPr lang="en" sz="1100">
                <a:solidFill>
                  <a:srgbClr val="000000"/>
                </a:solidFill>
                <a:highlight>
                  <a:srgbClr val="FFFFFF"/>
                </a:highlight>
              </a:rPr>
              <a:t>The hirer has the  option to purchase.</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FFFFFF"/>
                </a:highlight>
              </a:rPr>
              <a:t>The depreciation claim is allowed to the hirer.</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FFFFFF"/>
                </a:highlight>
              </a:rPr>
              <a:t>The installment is  inclusive of the  principal amount and  the interest for the  time period the asset is  utilized.</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FFFFFF"/>
                </a:highlight>
              </a:rPr>
              <a:t>These agreements are  done mostly for shorter  duration and cheaper  assets like hiring a car,  machinery etc.</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FFFFFF"/>
                </a:highlight>
              </a:rPr>
              <a:t>In hire purchase, the  hirer claims the  depreciation of asset  as an expense.</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AutoNum type="arabicPeriod"/>
            </a:pPr>
            <a:r>
              <a:rPr lang="en" sz="1100">
                <a:solidFill>
                  <a:srgbClr val="000000"/>
                </a:solidFill>
                <a:highlight>
                  <a:srgbClr val="FFFFFF"/>
                </a:highlight>
              </a:rPr>
              <a:t>In hire purchase, the responsibility lies with the hirer.</a:t>
            </a:r>
            <a:endParaRPr sz="1100">
              <a:solidFill>
                <a:srgbClr val="000000"/>
              </a:solidFill>
              <a:highlight>
                <a:srgbClr val="FFFFFF"/>
              </a:highlight>
            </a:endParaRPr>
          </a:p>
        </p:txBody>
      </p:sp>
      <p:sp>
        <p:nvSpPr>
          <p:cNvPr id="1965" name="Google Shape;1965;p59"/>
          <p:cNvSpPr txBox="1"/>
          <p:nvPr>
            <p:ph idx="1" type="subTitle"/>
          </p:nvPr>
        </p:nvSpPr>
        <p:spPr>
          <a:xfrm>
            <a:off x="476725" y="2436725"/>
            <a:ext cx="4114800" cy="833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AutoNum type="arabicPeriod"/>
            </a:pPr>
            <a:r>
              <a:rPr lang="en" sz="1100">
                <a:solidFill>
                  <a:srgbClr val="000000"/>
                </a:solidFill>
              </a:rPr>
              <a:t>Ownership lies with the  lesser.</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The depreciation is  claimed as an  expense in the books of lessor.</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The rentals cover the  cost of using an asset.</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Lease agreements are  generally done for  longer duration and  for bigger assets like  land, property etc.</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The total lease rentals  are shown as the  expenditure by the  lessee in the lease  agreement.</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Repairs and  maintenance of the  asset in financial lease  is the responsibility of  the lessee but in  operating lease, it is  the responsibility of the  lesser.</a:t>
            </a:r>
            <a:endParaRPr sz="1100">
              <a:solidFill>
                <a:srgbClr val="000000"/>
              </a:solidFill>
            </a:endParaRPr>
          </a:p>
        </p:txBody>
      </p:sp>
      <p:grpSp>
        <p:nvGrpSpPr>
          <p:cNvPr id="1966" name="Google Shape;1966;p59"/>
          <p:cNvGrpSpPr/>
          <p:nvPr/>
        </p:nvGrpSpPr>
        <p:grpSpPr>
          <a:xfrm>
            <a:off x="5191213" y="1408425"/>
            <a:ext cx="368825" cy="368125"/>
            <a:chOff x="3231450" y="1518325"/>
            <a:chExt cx="368825" cy="368125"/>
          </a:xfrm>
        </p:grpSpPr>
        <p:sp>
          <p:nvSpPr>
            <p:cNvPr id="1967" name="Google Shape;1967;p59"/>
            <p:cNvSpPr/>
            <p:nvPr/>
          </p:nvSpPr>
          <p:spPr>
            <a:xfrm>
              <a:off x="3276925" y="1649400"/>
              <a:ext cx="323350" cy="237050"/>
            </a:xfrm>
            <a:custGeom>
              <a:rect b="b" l="l" r="r" t="t"/>
              <a:pathLst>
                <a:path extrusionOk="0" h="9482" w="12934">
                  <a:moveTo>
                    <a:pt x="10906" y="0"/>
                  </a:moveTo>
                  <a:cubicBezTo>
                    <a:pt x="10795" y="0"/>
                    <a:pt x="10684" y="73"/>
                    <a:pt x="10684" y="220"/>
                  </a:cubicBezTo>
                  <a:lnTo>
                    <a:pt x="10684" y="929"/>
                  </a:lnTo>
                  <a:cubicBezTo>
                    <a:pt x="10684" y="957"/>
                    <a:pt x="10694" y="985"/>
                    <a:pt x="10713" y="1023"/>
                  </a:cubicBezTo>
                  <a:cubicBezTo>
                    <a:pt x="10864" y="1345"/>
                    <a:pt x="10987" y="1675"/>
                    <a:pt x="11081" y="2025"/>
                  </a:cubicBezTo>
                  <a:lnTo>
                    <a:pt x="11081" y="2809"/>
                  </a:lnTo>
                  <a:cubicBezTo>
                    <a:pt x="11081" y="2956"/>
                    <a:pt x="11190" y="3029"/>
                    <a:pt x="11299" y="3029"/>
                  </a:cubicBezTo>
                  <a:cubicBezTo>
                    <a:pt x="11407" y="3029"/>
                    <a:pt x="11516" y="2956"/>
                    <a:pt x="11516" y="2809"/>
                  </a:cubicBezTo>
                  <a:lnTo>
                    <a:pt x="11516" y="2214"/>
                  </a:lnTo>
                  <a:lnTo>
                    <a:pt x="12489" y="2214"/>
                  </a:lnTo>
                  <a:lnTo>
                    <a:pt x="12489" y="4992"/>
                  </a:lnTo>
                  <a:lnTo>
                    <a:pt x="11431" y="4992"/>
                  </a:lnTo>
                  <a:lnTo>
                    <a:pt x="11431" y="4303"/>
                  </a:lnTo>
                  <a:cubicBezTo>
                    <a:pt x="11431" y="4156"/>
                    <a:pt x="11322" y="4083"/>
                    <a:pt x="11214" y="4083"/>
                  </a:cubicBezTo>
                  <a:cubicBezTo>
                    <a:pt x="11105" y="4083"/>
                    <a:pt x="10996" y="4156"/>
                    <a:pt x="10996" y="4303"/>
                  </a:cubicBezTo>
                  <a:lnTo>
                    <a:pt x="10996" y="5181"/>
                  </a:lnTo>
                  <a:cubicBezTo>
                    <a:pt x="10798" y="5777"/>
                    <a:pt x="10514" y="6334"/>
                    <a:pt x="10136" y="6835"/>
                  </a:cubicBezTo>
                  <a:cubicBezTo>
                    <a:pt x="10108" y="6873"/>
                    <a:pt x="10089" y="6911"/>
                    <a:pt x="10089" y="6968"/>
                  </a:cubicBezTo>
                  <a:lnTo>
                    <a:pt x="10089" y="9047"/>
                  </a:lnTo>
                  <a:lnTo>
                    <a:pt x="7991" y="9047"/>
                  </a:lnTo>
                  <a:lnTo>
                    <a:pt x="7991" y="7478"/>
                  </a:lnTo>
                  <a:cubicBezTo>
                    <a:pt x="7991" y="7354"/>
                    <a:pt x="7889" y="7255"/>
                    <a:pt x="7774" y="7255"/>
                  </a:cubicBezTo>
                  <a:cubicBezTo>
                    <a:pt x="7749" y="7255"/>
                    <a:pt x="7723" y="7260"/>
                    <a:pt x="7698" y="7270"/>
                  </a:cubicBezTo>
                  <a:lnTo>
                    <a:pt x="7641" y="7289"/>
                  </a:lnTo>
                  <a:cubicBezTo>
                    <a:pt x="6989" y="7536"/>
                    <a:pt x="6302" y="7659"/>
                    <a:pt x="5615" y="7659"/>
                  </a:cubicBezTo>
                  <a:cubicBezTo>
                    <a:pt x="4908" y="7659"/>
                    <a:pt x="4201" y="7529"/>
                    <a:pt x="3530" y="7270"/>
                  </a:cubicBezTo>
                  <a:cubicBezTo>
                    <a:pt x="3504" y="7259"/>
                    <a:pt x="3477" y="7254"/>
                    <a:pt x="3450" y="7254"/>
                  </a:cubicBezTo>
                  <a:cubicBezTo>
                    <a:pt x="3337" y="7254"/>
                    <a:pt x="3237" y="7348"/>
                    <a:pt x="3237" y="7478"/>
                  </a:cubicBezTo>
                  <a:lnTo>
                    <a:pt x="3237" y="9047"/>
                  </a:lnTo>
                  <a:lnTo>
                    <a:pt x="1130" y="9047"/>
                  </a:lnTo>
                  <a:lnTo>
                    <a:pt x="1130" y="6968"/>
                  </a:lnTo>
                  <a:cubicBezTo>
                    <a:pt x="1130" y="6920"/>
                    <a:pt x="1120" y="6873"/>
                    <a:pt x="1092" y="6835"/>
                  </a:cubicBezTo>
                  <a:cubicBezTo>
                    <a:pt x="846" y="6514"/>
                    <a:pt x="648" y="6174"/>
                    <a:pt x="478" y="5805"/>
                  </a:cubicBezTo>
                  <a:cubicBezTo>
                    <a:pt x="435" y="5714"/>
                    <a:pt x="360" y="5675"/>
                    <a:pt x="284" y="5675"/>
                  </a:cubicBezTo>
                  <a:cubicBezTo>
                    <a:pt x="142" y="5675"/>
                    <a:pt x="0" y="5812"/>
                    <a:pt x="81" y="5985"/>
                  </a:cubicBezTo>
                  <a:cubicBezTo>
                    <a:pt x="251" y="6353"/>
                    <a:pt x="459" y="6712"/>
                    <a:pt x="695" y="7034"/>
                  </a:cubicBezTo>
                  <a:lnTo>
                    <a:pt x="695" y="9264"/>
                  </a:lnTo>
                  <a:cubicBezTo>
                    <a:pt x="695" y="9387"/>
                    <a:pt x="790" y="9482"/>
                    <a:pt x="912" y="9482"/>
                  </a:cubicBezTo>
                  <a:lnTo>
                    <a:pt x="3455" y="9482"/>
                  </a:lnTo>
                  <a:cubicBezTo>
                    <a:pt x="3577" y="9482"/>
                    <a:pt x="3672" y="9387"/>
                    <a:pt x="3672" y="9264"/>
                  </a:cubicBezTo>
                  <a:lnTo>
                    <a:pt x="3672" y="7790"/>
                  </a:lnTo>
                  <a:cubicBezTo>
                    <a:pt x="4300" y="7993"/>
                    <a:pt x="4955" y="8095"/>
                    <a:pt x="5611" y="8095"/>
                  </a:cubicBezTo>
                  <a:cubicBezTo>
                    <a:pt x="6266" y="8095"/>
                    <a:pt x="6923" y="7993"/>
                    <a:pt x="7556" y="7790"/>
                  </a:cubicBezTo>
                  <a:lnTo>
                    <a:pt x="7556" y="9264"/>
                  </a:lnTo>
                  <a:cubicBezTo>
                    <a:pt x="7556" y="9387"/>
                    <a:pt x="7651" y="9482"/>
                    <a:pt x="7774" y="9482"/>
                  </a:cubicBezTo>
                  <a:lnTo>
                    <a:pt x="10316" y="9482"/>
                  </a:lnTo>
                  <a:cubicBezTo>
                    <a:pt x="10439" y="9482"/>
                    <a:pt x="10533" y="9387"/>
                    <a:pt x="10533" y="9264"/>
                  </a:cubicBezTo>
                  <a:lnTo>
                    <a:pt x="10533" y="7034"/>
                  </a:lnTo>
                  <a:cubicBezTo>
                    <a:pt x="10892" y="6542"/>
                    <a:pt x="11176" y="6004"/>
                    <a:pt x="11374" y="5427"/>
                  </a:cubicBezTo>
                  <a:lnTo>
                    <a:pt x="12707" y="5427"/>
                  </a:lnTo>
                  <a:cubicBezTo>
                    <a:pt x="12830" y="5427"/>
                    <a:pt x="12924" y="5333"/>
                    <a:pt x="12934" y="5210"/>
                  </a:cubicBezTo>
                  <a:lnTo>
                    <a:pt x="12934" y="1997"/>
                  </a:lnTo>
                  <a:cubicBezTo>
                    <a:pt x="12934" y="1879"/>
                    <a:pt x="12838" y="1779"/>
                    <a:pt x="12722" y="1779"/>
                  </a:cubicBezTo>
                  <a:cubicBezTo>
                    <a:pt x="12717" y="1779"/>
                    <a:pt x="12712" y="1779"/>
                    <a:pt x="12707" y="1779"/>
                  </a:cubicBezTo>
                  <a:lnTo>
                    <a:pt x="11459" y="1779"/>
                  </a:lnTo>
                  <a:cubicBezTo>
                    <a:pt x="11374" y="1467"/>
                    <a:pt x="11261" y="1165"/>
                    <a:pt x="11129" y="881"/>
                  </a:cubicBezTo>
                  <a:lnTo>
                    <a:pt x="11129" y="220"/>
                  </a:lnTo>
                  <a:cubicBezTo>
                    <a:pt x="11129" y="73"/>
                    <a:pt x="11017" y="0"/>
                    <a:pt x="10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9"/>
            <p:cNvSpPr/>
            <p:nvPr/>
          </p:nvSpPr>
          <p:spPr>
            <a:xfrm>
              <a:off x="3231450" y="1590950"/>
              <a:ext cx="323700" cy="191950"/>
            </a:xfrm>
            <a:custGeom>
              <a:rect b="b" l="l" r="r" t="t"/>
              <a:pathLst>
                <a:path extrusionOk="0" h="7678" w="12948">
                  <a:moveTo>
                    <a:pt x="7717" y="0"/>
                  </a:moveTo>
                  <a:cubicBezTo>
                    <a:pt x="5715" y="0"/>
                    <a:pt x="3751" y="926"/>
                    <a:pt x="2486" y="2643"/>
                  </a:cubicBezTo>
                  <a:cubicBezTo>
                    <a:pt x="2297" y="2889"/>
                    <a:pt x="2127" y="3163"/>
                    <a:pt x="1975" y="3437"/>
                  </a:cubicBezTo>
                  <a:cubicBezTo>
                    <a:pt x="1682" y="3957"/>
                    <a:pt x="1484" y="4524"/>
                    <a:pt x="1380" y="5119"/>
                  </a:cubicBezTo>
                  <a:cubicBezTo>
                    <a:pt x="1328" y="5124"/>
                    <a:pt x="1264" y="5129"/>
                    <a:pt x="1195" y="5129"/>
                  </a:cubicBezTo>
                  <a:cubicBezTo>
                    <a:pt x="1024" y="5129"/>
                    <a:pt x="819" y="5101"/>
                    <a:pt x="671" y="4987"/>
                  </a:cubicBezTo>
                  <a:cubicBezTo>
                    <a:pt x="520" y="4864"/>
                    <a:pt x="444" y="4665"/>
                    <a:pt x="444" y="4382"/>
                  </a:cubicBezTo>
                  <a:cubicBezTo>
                    <a:pt x="444" y="4235"/>
                    <a:pt x="333" y="4162"/>
                    <a:pt x="222" y="4162"/>
                  </a:cubicBezTo>
                  <a:cubicBezTo>
                    <a:pt x="111" y="4162"/>
                    <a:pt x="0" y="4235"/>
                    <a:pt x="0" y="4382"/>
                  </a:cubicBezTo>
                  <a:cubicBezTo>
                    <a:pt x="0" y="4807"/>
                    <a:pt x="132" y="5119"/>
                    <a:pt x="397" y="5327"/>
                  </a:cubicBezTo>
                  <a:cubicBezTo>
                    <a:pt x="621" y="5480"/>
                    <a:pt x="888" y="5564"/>
                    <a:pt x="1158" y="5564"/>
                  </a:cubicBezTo>
                  <a:cubicBezTo>
                    <a:pt x="1172" y="5564"/>
                    <a:pt x="1186" y="5564"/>
                    <a:pt x="1200" y="5563"/>
                  </a:cubicBezTo>
                  <a:lnTo>
                    <a:pt x="1333" y="5563"/>
                  </a:lnTo>
                  <a:cubicBezTo>
                    <a:pt x="1314" y="5781"/>
                    <a:pt x="1304" y="6007"/>
                    <a:pt x="1323" y="6225"/>
                  </a:cubicBezTo>
                  <a:cubicBezTo>
                    <a:pt x="1342" y="6678"/>
                    <a:pt x="1437" y="7123"/>
                    <a:pt x="1607" y="7538"/>
                  </a:cubicBezTo>
                  <a:cubicBezTo>
                    <a:pt x="1648" y="7637"/>
                    <a:pt x="1725" y="7678"/>
                    <a:pt x="1802" y="7678"/>
                  </a:cubicBezTo>
                  <a:cubicBezTo>
                    <a:pt x="1941" y="7678"/>
                    <a:pt x="2080" y="7547"/>
                    <a:pt x="2013" y="7378"/>
                  </a:cubicBezTo>
                  <a:cubicBezTo>
                    <a:pt x="1862" y="7000"/>
                    <a:pt x="1777" y="6603"/>
                    <a:pt x="1758" y="6196"/>
                  </a:cubicBezTo>
                  <a:cubicBezTo>
                    <a:pt x="1711" y="5299"/>
                    <a:pt x="1919" y="4420"/>
                    <a:pt x="2363" y="3645"/>
                  </a:cubicBezTo>
                  <a:cubicBezTo>
                    <a:pt x="2505" y="3380"/>
                    <a:pt x="2665" y="3134"/>
                    <a:pt x="2835" y="2889"/>
                  </a:cubicBezTo>
                  <a:cubicBezTo>
                    <a:pt x="4020" y="1295"/>
                    <a:pt x="5851" y="436"/>
                    <a:pt x="7716" y="436"/>
                  </a:cubicBezTo>
                  <a:cubicBezTo>
                    <a:pt x="8782" y="436"/>
                    <a:pt x="9858" y="717"/>
                    <a:pt x="10831" y="1301"/>
                  </a:cubicBezTo>
                  <a:cubicBezTo>
                    <a:pt x="10878" y="1329"/>
                    <a:pt x="10916" y="1358"/>
                    <a:pt x="10963" y="1386"/>
                  </a:cubicBezTo>
                  <a:cubicBezTo>
                    <a:pt x="11001" y="1417"/>
                    <a:pt x="11050" y="1432"/>
                    <a:pt x="11097" y="1432"/>
                  </a:cubicBezTo>
                  <a:cubicBezTo>
                    <a:pt x="11167" y="1432"/>
                    <a:pt x="11236" y="1400"/>
                    <a:pt x="11275" y="1339"/>
                  </a:cubicBezTo>
                  <a:cubicBezTo>
                    <a:pt x="11530" y="961"/>
                    <a:pt x="11955" y="743"/>
                    <a:pt x="12409" y="734"/>
                  </a:cubicBezTo>
                  <a:lnTo>
                    <a:pt x="12503" y="734"/>
                  </a:lnTo>
                  <a:lnTo>
                    <a:pt x="12503" y="1821"/>
                  </a:lnTo>
                  <a:cubicBezTo>
                    <a:pt x="12503" y="1967"/>
                    <a:pt x="12614" y="2040"/>
                    <a:pt x="12725" y="2040"/>
                  </a:cubicBezTo>
                  <a:cubicBezTo>
                    <a:pt x="12836" y="2040"/>
                    <a:pt x="12948" y="1967"/>
                    <a:pt x="12948" y="1821"/>
                  </a:cubicBezTo>
                  <a:lnTo>
                    <a:pt x="12948" y="526"/>
                  </a:lnTo>
                  <a:cubicBezTo>
                    <a:pt x="12948" y="403"/>
                    <a:pt x="12844" y="299"/>
                    <a:pt x="12721" y="299"/>
                  </a:cubicBezTo>
                  <a:lnTo>
                    <a:pt x="12409" y="299"/>
                  </a:lnTo>
                  <a:cubicBezTo>
                    <a:pt x="11889" y="299"/>
                    <a:pt x="11388" y="526"/>
                    <a:pt x="11048" y="923"/>
                  </a:cubicBezTo>
                  <a:cubicBezTo>
                    <a:pt x="10006" y="299"/>
                    <a:pt x="8856" y="0"/>
                    <a:pt x="77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9"/>
            <p:cNvSpPr/>
            <p:nvPr/>
          </p:nvSpPr>
          <p:spPr>
            <a:xfrm>
              <a:off x="3500075" y="1685375"/>
              <a:ext cx="34750" cy="56725"/>
            </a:xfrm>
            <a:custGeom>
              <a:rect b="b" l="l" r="r" t="t"/>
              <a:pathLst>
                <a:path extrusionOk="0" h="2269" w="1390">
                  <a:moveTo>
                    <a:pt x="695" y="439"/>
                  </a:moveTo>
                  <a:cubicBezTo>
                    <a:pt x="816" y="439"/>
                    <a:pt x="936" y="520"/>
                    <a:pt x="936" y="680"/>
                  </a:cubicBezTo>
                  <a:lnTo>
                    <a:pt x="936" y="1559"/>
                  </a:lnTo>
                  <a:cubicBezTo>
                    <a:pt x="936" y="1720"/>
                    <a:pt x="816" y="1800"/>
                    <a:pt x="695" y="1800"/>
                  </a:cubicBezTo>
                  <a:cubicBezTo>
                    <a:pt x="575" y="1800"/>
                    <a:pt x="454" y="1720"/>
                    <a:pt x="454" y="1559"/>
                  </a:cubicBezTo>
                  <a:lnTo>
                    <a:pt x="454" y="680"/>
                  </a:lnTo>
                  <a:cubicBezTo>
                    <a:pt x="454" y="520"/>
                    <a:pt x="575" y="439"/>
                    <a:pt x="695" y="439"/>
                  </a:cubicBezTo>
                  <a:close/>
                  <a:moveTo>
                    <a:pt x="700" y="0"/>
                  </a:moveTo>
                  <a:cubicBezTo>
                    <a:pt x="322" y="0"/>
                    <a:pt x="19" y="302"/>
                    <a:pt x="19" y="680"/>
                  </a:cubicBezTo>
                  <a:lnTo>
                    <a:pt x="19" y="1559"/>
                  </a:lnTo>
                  <a:cubicBezTo>
                    <a:pt x="1" y="1947"/>
                    <a:pt x="312" y="2268"/>
                    <a:pt x="690" y="2268"/>
                  </a:cubicBezTo>
                  <a:cubicBezTo>
                    <a:pt x="1078" y="2268"/>
                    <a:pt x="1390" y="1947"/>
                    <a:pt x="1371" y="1559"/>
                  </a:cubicBezTo>
                  <a:lnTo>
                    <a:pt x="1371" y="680"/>
                  </a:lnTo>
                  <a:cubicBezTo>
                    <a:pt x="1371" y="302"/>
                    <a:pt x="1068" y="0"/>
                    <a:pt x="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9"/>
            <p:cNvSpPr/>
            <p:nvPr/>
          </p:nvSpPr>
          <p:spPr>
            <a:xfrm>
              <a:off x="3341075" y="1518325"/>
              <a:ext cx="127375" cy="79875"/>
            </a:xfrm>
            <a:custGeom>
              <a:rect b="b" l="l" r="r" t="t"/>
              <a:pathLst>
                <a:path extrusionOk="0" h="3195" w="5095">
                  <a:moveTo>
                    <a:pt x="2656" y="0"/>
                  </a:moveTo>
                  <a:cubicBezTo>
                    <a:pt x="1078" y="0"/>
                    <a:pt x="0" y="1588"/>
                    <a:pt x="577" y="3053"/>
                  </a:cubicBezTo>
                  <a:cubicBezTo>
                    <a:pt x="615" y="3153"/>
                    <a:pt x="694" y="3195"/>
                    <a:pt x="774" y="3195"/>
                  </a:cubicBezTo>
                  <a:cubicBezTo>
                    <a:pt x="913" y="3195"/>
                    <a:pt x="1055" y="3067"/>
                    <a:pt x="983" y="2892"/>
                  </a:cubicBezTo>
                  <a:cubicBezTo>
                    <a:pt x="548" y="1787"/>
                    <a:pt x="1286" y="567"/>
                    <a:pt x="2467" y="445"/>
                  </a:cubicBezTo>
                  <a:cubicBezTo>
                    <a:pt x="2531" y="438"/>
                    <a:pt x="2594" y="435"/>
                    <a:pt x="2657" y="435"/>
                  </a:cubicBezTo>
                  <a:cubicBezTo>
                    <a:pt x="3758" y="435"/>
                    <a:pt x="4611" y="1434"/>
                    <a:pt x="4423" y="2543"/>
                  </a:cubicBezTo>
                  <a:cubicBezTo>
                    <a:pt x="4396" y="2703"/>
                    <a:pt x="4521" y="2797"/>
                    <a:pt x="4644" y="2797"/>
                  </a:cubicBezTo>
                  <a:cubicBezTo>
                    <a:pt x="4739" y="2797"/>
                    <a:pt x="4833" y="2741"/>
                    <a:pt x="4858" y="2618"/>
                  </a:cubicBezTo>
                  <a:cubicBezTo>
                    <a:pt x="5094" y="1248"/>
                    <a:pt x="4036" y="0"/>
                    <a:pt x="26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9"/>
            <p:cNvSpPr/>
            <p:nvPr/>
          </p:nvSpPr>
          <p:spPr>
            <a:xfrm>
              <a:off x="3487325" y="1743475"/>
              <a:ext cx="37100" cy="59800"/>
            </a:xfrm>
            <a:custGeom>
              <a:rect b="b" l="l" r="r" t="t"/>
              <a:pathLst>
                <a:path extrusionOk="0" h="2392" w="1484">
                  <a:moveTo>
                    <a:pt x="293" y="1"/>
                  </a:moveTo>
                  <a:cubicBezTo>
                    <a:pt x="0" y="1"/>
                    <a:pt x="0" y="445"/>
                    <a:pt x="293" y="445"/>
                  </a:cubicBezTo>
                  <a:cubicBezTo>
                    <a:pt x="709" y="445"/>
                    <a:pt x="1040" y="776"/>
                    <a:pt x="1040" y="1201"/>
                  </a:cubicBezTo>
                  <a:cubicBezTo>
                    <a:pt x="1040" y="1617"/>
                    <a:pt x="709" y="1948"/>
                    <a:pt x="293" y="1948"/>
                  </a:cubicBezTo>
                  <a:cubicBezTo>
                    <a:pt x="0" y="1948"/>
                    <a:pt x="0" y="2392"/>
                    <a:pt x="293" y="2392"/>
                  </a:cubicBezTo>
                  <a:cubicBezTo>
                    <a:pt x="945" y="2392"/>
                    <a:pt x="1484" y="1853"/>
                    <a:pt x="1484" y="1201"/>
                  </a:cubicBezTo>
                  <a:cubicBezTo>
                    <a:pt x="1484" y="540"/>
                    <a:pt x="945" y="10"/>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2" name="Google Shape;1972;p59"/>
          <p:cNvSpPr txBox="1"/>
          <p:nvPr>
            <p:ph idx="4" type="ctrTitle"/>
          </p:nvPr>
        </p:nvSpPr>
        <p:spPr>
          <a:xfrm>
            <a:off x="4654250" y="457300"/>
            <a:ext cx="37212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LEASE FINANCING  </a:t>
            </a:r>
            <a:r>
              <a:rPr lang="en" sz="1400"/>
              <a:t>vs</a:t>
            </a:r>
            <a:r>
              <a:rPr lang="en"/>
              <a:t> hire-purchasing</a:t>
            </a:r>
            <a:endParaRPr/>
          </a:p>
        </p:txBody>
      </p:sp>
      <p:sp>
        <p:nvSpPr>
          <p:cNvPr id="1973" name="Google Shape;1973;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4" name="Google Shape;1974;p59"/>
          <p:cNvSpPr/>
          <p:nvPr/>
        </p:nvSpPr>
        <p:spPr>
          <a:xfrm>
            <a:off x="1394375" y="1411774"/>
            <a:ext cx="394473" cy="393607"/>
          </a:xfrm>
          <a:custGeom>
            <a:rect b="b" l="l" r="r" t="t"/>
            <a:pathLst>
              <a:path extrusionOk="0" h="9553" w="9574">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8" name="Shape 1978"/>
        <p:cNvGrpSpPr/>
        <p:nvPr/>
      </p:nvGrpSpPr>
      <p:grpSpPr>
        <a:xfrm>
          <a:off x="0" y="0"/>
          <a:ext cx="0" cy="0"/>
          <a:chOff x="0" y="0"/>
          <a:chExt cx="0" cy="0"/>
        </a:xfrm>
      </p:grpSpPr>
      <p:sp>
        <p:nvSpPr>
          <p:cNvPr id="1979" name="Google Shape;1979;p60"/>
          <p:cNvSpPr txBox="1"/>
          <p:nvPr>
            <p:ph type="ctrTitle"/>
          </p:nvPr>
        </p:nvSpPr>
        <p:spPr>
          <a:xfrm>
            <a:off x="833911" y="-530375"/>
            <a:ext cx="3248400" cy="241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980" name="Google Shape;1980;p60"/>
          <p:cNvSpPr txBox="1"/>
          <p:nvPr>
            <p:ph idx="1" type="subTitle"/>
          </p:nvPr>
        </p:nvSpPr>
        <p:spPr>
          <a:xfrm>
            <a:off x="833911" y="1794875"/>
            <a:ext cx="3326700" cy="3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Does anyone have any questions?</a:t>
            </a:r>
            <a:endParaRPr>
              <a:solidFill>
                <a:srgbClr val="000000"/>
              </a:solidFill>
            </a:endParaRPr>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Clr>
                <a:schemeClr val="dk1"/>
              </a:buClr>
              <a:buSzPts val="1100"/>
              <a:buFont typeface="Arial"/>
              <a:buNone/>
            </a:pPr>
            <a:r>
              <a:rPr b="1" lang="en">
                <a:solidFill>
                  <a:srgbClr val="000000"/>
                </a:solidFill>
              </a:rPr>
              <a:t>Feel free to reach us at:-</a:t>
            </a:r>
            <a:endParaRPr b="1">
              <a:solidFill>
                <a:srgbClr val="000000"/>
              </a:solidFill>
            </a:endParaRPr>
          </a:p>
          <a:p>
            <a:pPr indent="0" lvl="0" marL="0" rtl="0" algn="l">
              <a:spcBef>
                <a:spcPts val="0"/>
              </a:spcBef>
              <a:spcAft>
                <a:spcPts val="0"/>
              </a:spcAft>
              <a:buClr>
                <a:schemeClr val="dk1"/>
              </a:buClr>
              <a:buSzPts val="1100"/>
              <a:buFont typeface="Arial"/>
              <a:buNone/>
            </a:pPr>
            <a:r>
              <a:t/>
            </a:r>
            <a:endParaRPr b="1">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an</a:t>
            </a:r>
            <a:r>
              <a:rPr lang="en">
                <a:solidFill>
                  <a:srgbClr val="000000"/>
                </a:solidFill>
              </a:rPr>
              <a:t>iket.mishra1203</a:t>
            </a:r>
            <a:r>
              <a:rPr lang="en">
                <a:solidFill>
                  <a:srgbClr val="000000"/>
                </a:solidFill>
              </a:rPr>
              <a:t>@gmail.com</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atharva.wagle@gmail.com</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umangpandey07@gmail.com</a:t>
            </a:r>
            <a:endParaRPr>
              <a:solidFill>
                <a:srgbClr val="000000"/>
              </a:solidFill>
            </a:endParaRPr>
          </a:p>
        </p:txBody>
      </p:sp>
      <p:grpSp>
        <p:nvGrpSpPr>
          <p:cNvPr id="1981" name="Google Shape;1981;p60"/>
          <p:cNvGrpSpPr/>
          <p:nvPr/>
        </p:nvGrpSpPr>
        <p:grpSpPr>
          <a:xfrm>
            <a:off x="833902" y="3584063"/>
            <a:ext cx="256220" cy="255937"/>
            <a:chOff x="3303268" y="3817349"/>
            <a:chExt cx="346056" cy="345674"/>
          </a:xfrm>
        </p:grpSpPr>
        <p:sp>
          <p:nvSpPr>
            <p:cNvPr id="1982" name="Google Shape;1982;p60"/>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0"/>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0"/>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0"/>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6" name="Google Shape;1986;p60"/>
          <p:cNvGrpSpPr/>
          <p:nvPr/>
        </p:nvGrpSpPr>
        <p:grpSpPr>
          <a:xfrm>
            <a:off x="1316033" y="3679676"/>
            <a:ext cx="256220" cy="255937"/>
            <a:chOff x="3752358" y="3817349"/>
            <a:chExt cx="346056" cy="345674"/>
          </a:xfrm>
        </p:grpSpPr>
        <p:sp>
          <p:nvSpPr>
            <p:cNvPr id="1987" name="Google Shape;1987;p60"/>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0"/>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0"/>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0"/>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1" name="Google Shape;1991;p60"/>
          <p:cNvSpPr/>
          <p:nvPr/>
        </p:nvSpPr>
        <p:spPr>
          <a:xfrm>
            <a:off x="790350" y="3449900"/>
            <a:ext cx="2684700" cy="715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2" name="Google Shape;1992;p60"/>
          <p:cNvGrpSpPr/>
          <p:nvPr/>
        </p:nvGrpSpPr>
        <p:grpSpPr>
          <a:xfrm>
            <a:off x="4542623" y="1489492"/>
            <a:ext cx="3997871" cy="2220082"/>
            <a:chOff x="3123823" y="2866233"/>
            <a:chExt cx="3330726" cy="1849606"/>
          </a:xfrm>
        </p:grpSpPr>
        <p:sp>
          <p:nvSpPr>
            <p:cNvPr id="1993" name="Google Shape;1993;p60"/>
            <p:cNvSpPr/>
            <p:nvPr/>
          </p:nvSpPr>
          <p:spPr>
            <a:xfrm>
              <a:off x="3123823" y="4713315"/>
              <a:ext cx="3191446" cy="2524"/>
            </a:xfrm>
            <a:custGeom>
              <a:rect b="b" l="l" r="r" t="t"/>
              <a:pathLst>
                <a:path extrusionOk="0" h="106" w="134024">
                  <a:moveTo>
                    <a:pt x="67017" y="0"/>
                  </a:moveTo>
                  <a:cubicBezTo>
                    <a:pt x="30002" y="0"/>
                    <a:pt x="1" y="22"/>
                    <a:pt x="1" y="53"/>
                  </a:cubicBezTo>
                  <a:cubicBezTo>
                    <a:pt x="1" y="83"/>
                    <a:pt x="30002" y="105"/>
                    <a:pt x="67017" y="105"/>
                  </a:cubicBezTo>
                  <a:cubicBezTo>
                    <a:pt x="104023" y="105"/>
                    <a:pt x="134024" y="83"/>
                    <a:pt x="134024" y="53"/>
                  </a:cubicBezTo>
                  <a:cubicBezTo>
                    <a:pt x="134024" y="22"/>
                    <a:pt x="104023" y="0"/>
                    <a:pt x="670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4" name="Google Shape;1994;p60"/>
            <p:cNvGrpSpPr/>
            <p:nvPr/>
          </p:nvGrpSpPr>
          <p:grpSpPr>
            <a:xfrm>
              <a:off x="3129962" y="3230096"/>
              <a:ext cx="604351" cy="1484476"/>
              <a:chOff x="3124656" y="3230096"/>
              <a:chExt cx="604351" cy="1484476"/>
            </a:xfrm>
          </p:grpSpPr>
          <p:sp>
            <p:nvSpPr>
              <p:cNvPr id="1995" name="Google Shape;1995;p60"/>
              <p:cNvSpPr/>
              <p:nvPr/>
            </p:nvSpPr>
            <p:spPr>
              <a:xfrm>
                <a:off x="3192313" y="3336952"/>
                <a:ext cx="146661" cy="158091"/>
              </a:xfrm>
              <a:custGeom>
                <a:rect b="b" l="l" r="r" t="t"/>
                <a:pathLst>
                  <a:path extrusionOk="0" h="6639" w="6159">
                    <a:moveTo>
                      <a:pt x="6159" y="0"/>
                    </a:moveTo>
                    <a:lnTo>
                      <a:pt x="5179" y="75"/>
                    </a:lnTo>
                    <a:cubicBezTo>
                      <a:pt x="5179" y="249"/>
                      <a:pt x="4991" y="371"/>
                      <a:pt x="4821" y="385"/>
                    </a:cubicBezTo>
                    <a:cubicBezTo>
                      <a:pt x="4800" y="387"/>
                      <a:pt x="4779" y="388"/>
                      <a:pt x="4758" y="388"/>
                    </a:cubicBezTo>
                    <a:cubicBezTo>
                      <a:pt x="4604" y="388"/>
                      <a:pt x="4451" y="340"/>
                      <a:pt x="4301" y="333"/>
                    </a:cubicBezTo>
                    <a:cubicBezTo>
                      <a:pt x="4282" y="332"/>
                      <a:pt x="4264" y="331"/>
                      <a:pt x="4245" y="331"/>
                    </a:cubicBezTo>
                    <a:cubicBezTo>
                      <a:pt x="3772" y="331"/>
                      <a:pt x="3324" y="713"/>
                      <a:pt x="3261" y="1180"/>
                    </a:cubicBezTo>
                    <a:cubicBezTo>
                      <a:pt x="3222" y="1451"/>
                      <a:pt x="3295" y="1743"/>
                      <a:pt x="3160" y="1979"/>
                    </a:cubicBezTo>
                    <a:cubicBezTo>
                      <a:pt x="2894" y="2447"/>
                      <a:pt x="2081" y="2281"/>
                      <a:pt x="1766" y="2723"/>
                    </a:cubicBezTo>
                    <a:cubicBezTo>
                      <a:pt x="1504" y="3086"/>
                      <a:pt x="1758" y="3641"/>
                      <a:pt x="1530" y="4030"/>
                    </a:cubicBezTo>
                    <a:cubicBezTo>
                      <a:pt x="1369" y="4296"/>
                      <a:pt x="1040" y="4392"/>
                      <a:pt x="774" y="4554"/>
                    </a:cubicBezTo>
                    <a:cubicBezTo>
                      <a:pt x="298" y="4843"/>
                      <a:pt x="1" y="5410"/>
                      <a:pt x="35" y="5970"/>
                    </a:cubicBezTo>
                    <a:cubicBezTo>
                      <a:pt x="49" y="6197"/>
                      <a:pt x="128" y="6442"/>
                      <a:pt x="324" y="6560"/>
                    </a:cubicBezTo>
                    <a:cubicBezTo>
                      <a:pt x="426" y="6621"/>
                      <a:pt x="544" y="6639"/>
                      <a:pt x="666" y="6639"/>
                    </a:cubicBezTo>
                    <a:cubicBezTo>
                      <a:pt x="753" y="6639"/>
                      <a:pt x="841" y="6630"/>
                      <a:pt x="927" y="6620"/>
                    </a:cubicBezTo>
                    <a:cubicBezTo>
                      <a:pt x="1633" y="6542"/>
                      <a:pt x="2342" y="6503"/>
                      <a:pt x="3052" y="6503"/>
                    </a:cubicBezTo>
                    <a:cubicBezTo>
                      <a:pt x="3362" y="6503"/>
                      <a:pt x="3672" y="6510"/>
                      <a:pt x="3982" y="6525"/>
                    </a:cubicBezTo>
                    <a:cubicBezTo>
                      <a:pt x="3755" y="6079"/>
                      <a:pt x="3837" y="5493"/>
                      <a:pt x="4183" y="5126"/>
                    </a:cubicBezTo>
                    <a:cubicBezTo>
                      <a:pt x="4428" y="4864"/>
                      <a:pt x="4799" y="4690"/>
                      <a:pt x="4904" y="4344"/>
                    </a:cubicBezTo>
                    <a:cubicBezTo>
                      <a:pt x="5066" y="3815"/>
                      <a:pt x="4480" y="3230"/>
                      <a:pt x="4725" y="2736"/>
                    </a:cubicBezTo>
                    <a:cubicBezTo>
                      <a:pt x="4868" y="2447"/>
                      <a:pt x="5231" y="2342"/>
                      <a:pt x="5433" y="2089"/>
                    </a:cubicBezTo>
                    <a:cubicBezTo>
                      <a:pt x="5594" y="1884"/>
                      <a:pt x="5625" y="1600"/>
                      <a:pt x="5620" y="1337"/>
                    </a:cubicBezTo>
                    <a:cubicBezTo>
                      <a:pt x="5620" y="1071"/>
                      <a:pt x="5586" y="805"/>
                      <a:pt x="5647" y="547"/>
                    </a:cubicBezTo>
                    <a:cubicBezTo>
                      <a:pt x="5713" y="289"/>
                      <a:pt x="5896" y="39"/>
                      <a:pt x="6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0"/>
              <p:cNvSpPr/>
              <p:nvPr/>
            </p:nvSpPr>
            <p:spPr>
              <a:xfrm>
                <a:off x="3324484" y="3272438"/>
                <a:ext cx="126373" cy="252246"/>
              </a:xfrm>
              <a:custGeom>
                <a:rect b="b" l="l" r="r" t="t"/>
                <a:pathLst>
                  <a:path extrusionOk="0" h="10593" w="5307">
                    <a:moveTo>
                      <a:pt x="2737" y="0"/>
                    </a:moveTo>
                    <a:lnTo>
                      <a:pt x="0" y="2072"/>
                    </a:lnTo>
                    <a:lnTo>
                      <a:pt x="298" y="8889"/>
                    </a:lnTo>
                    <a:cubicBezTo>
                      <a:pt x="339" y="9847"/>
                      <a:pt x="1130" y="10593"/>
                      <a:pt x="2076" y="10593"/>
                    </a:cubicBezTo>
                    <a:cubicBezTo>
                      <a:pt x="2118" y="10593"/>
                      <a:pt x="2160" y="10591"/>
                      <a:pt x="2203" y="10588"/>
                    </a:cubicBezTo>
                    <a:cubicBezTo>
                      <a:pt x="3173" y="10519"/>
                      <a:pt x="3907" y="9688"/>
                      <a:pt x="3855" y="8718"/>
                    </a:cubicBezTo>
                    <a:cubicBezTo>
                      <a:pt x="3816" y="7931"/>
                      <a:pt x="3772" y="7185"/>
                      <a:pt x="3772" y="7185"/>
                    </a:cubicBezTo>
                    <a:cubicBezTo>
                      <a:pt x="3772" y="7185"/>
                      <a:pt x="5139" y="7040"/>
                      <a:pt x="5223" y="5685"/>
                    </a:cubicBezTo>
                    <a:cubicBezTo>
                      <a:pt x="5306" y="4335"/>
                      <a:pt x="5223" y="1215"/>
                      <a:pt x="5223" y="1215"/>
                    </a:cubicBezTo>
                    <a:lnTo>
                      <a:pt x="2737"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0"/>
              <p:cNvSpPr/>
              <p:nvPr/>
            </p:nvSpPr>
            <p:spPr>
              <a:xfrm>
                <a:off x="3434079" y="3351407"/>
                <a:ext cx="8334" cy="8239"/>
              </a:xfrm>
              <a:custGeom>
                <a:rect b="b" l="l" r="r" t="t"/>
                <a:pathLst>
                  <a:path extrusionOk="0" h="346" w="350">
                    <a:moveTo>
                      <a:pt x="176" y="0"/>
                    </a:moveTo>
                    <a:cubicBezTo>
                      <a:pt x="79" y="0"/>
                      <a:pt x="0" y="75"/>
                      <a:pt x="0" y="171"/>
                    </a:cubicBezTo>
                    <a:cubicBezTo>
                      <a:pt x="0" y="267"/>
                      <a:pt x="79" y="346"/>
                      <a:pt x="176" y="346"/>
                    </a:cubicBezTo>
                    <a:cubicBezTo>
                      <a:pt x="271" y="346"/>
                      <a:pt x="350" y="267"/>
                      <a:pt x="350" y="171"/>
                    </a:cubicBezTo>
                    <a:cubicBezTo>
                      <a:pt x="350" y="75"/>
                      <a:pt x="271"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0"/>
              <p:cNvSpPr/>
              <p:nvPr/>
            </p:nvSpPr>
            <p:spPr>
              <a:xfrm>
                <a:off x="3429911" y="3345977"/>
                <a:ext cx="16788" cy="5096"/>
              </a:xfrm>
              <a:custGeom>
                <a:rect b="b" l="l" r="r" t="t"/>
                <a:pathLst>
                  <a:path extrusionOk="0" h="214" w="705">
                    <a:moveTo>
                      <a:pt x="344" y="1"/>
                    </a:moveTo>
                    <a:cubicBezTo>
                      <a:pt x="235" y="1"/>
                      <a:pt x="142" y="35"/>
                      <a:pt x="83" y="75"/>
                    </a:cubicBezTo>
                    <a:cubicBezTo>
                      <a:pt x="22" y="119"/>
                      <a:pt x="0" y="158"/>
                      <a:pt x="10" y="172"/>
                    </a:cubicBezTo>
                    <a:cubicBezTo>
                      <a:pt x="12" y="174"/>
                      <a:pt x="15" y="175"/>
                      <a:pt x="19" y="175"/>
                    </a:cubicBezTo>
                    <a:cubicBezTo>
                      <a:pt x="54" y="175"/>
                      <a:pt x="168" y="114"/>
                      <a:pt x="316" y="114"/>
                    </a:cubicBezTo>
                    <a:cubicBezTo>
                      <a:pt x="329" y="114"/>
                      <a:pt x="342" y="114"/>
                      <a:pt x="355" y="115"/>
                    </a:cubicBezTo>
                    <a:cubicBezTo>
                      <a:pt x="525" y="123"/>
                      <a:pt x="646" y="214"/>
                      <a:pt x="683" y="214"/>
                    </a:cubicBezTo>
                    <a:cubicBezTo>
                      <a:pt x="687" y="214"/>
                      <a:pt x="690" y="213"/>
                      <a:pt x="692" y="211"/>
                    </a:cubicBezTo>
                    <a:cubicBezTo>
                      <a:pt x="704" y="202"/>
                      <a:pt x="682" y="158"/>
                      <a:pt x="630" y="111"/>
                    </a:cubicBezTo>
                    <a:cubicBezTo>
                      <a:pt x="573" y="59"/>
                      <a:pt x="477" y="10"/>
                      <a:pt x="363" y="1"/>
                    </a:cubicBezTo>
                    <a:cubicBezTo>
                      <a:pt x="357" y="1"/>
                      <a:pt x="351" y="1"/>
                      <a:pt x="3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0"/>
              <p:cNvSpPr/>
              <p:nvPr/>
            </p:nvSpPr>
            <p:spPr>
              <a:xfrm>
                <a:off x="3386307" y="3351407"/>
                <a:ext cx="8263" cy="8239"/>
              </a:xfrm>
              <a:custGeom>
                <a:rect b="b" l="l" r="r" t="t"/>
                <a:pathLst>
                  <a:path extrusionOk="0" h="346" w="347">
                    <a:moveTo>
                      <a:pt x="175" y="0"/>
                    </a:moveTo>
                    <a:cubicBezTo>
                      <a:pt x="79" y="0"/>
                      <a:pt x="0" y="75"/>
                      <a:pt x="0" y="171"/>
                    </a:cubicBezTo>
                    <a:cubicBezTo>
                      <a:pt x="0" y="267"/>
                      <a:pt x="79" y="346"/>
                      <a:pt x="175" y="346"/>
                    </a:cubicBezTo>
                    <a:cubicBezTo>
                      <a:pt x="272" y="346"/>
                      <a:pt x="346" y="267"/>
                      <a:pt x="346" y="171"/>
                    </a:cubicBezTo>
                    <a:cubicBezTo>
                      <a:pt x="346" y="75"/>
                      <a:pt x="272" y="0"/>
                      <a:pt x="1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0"/>
              <p:cNvSpPr/>
              <p:nvPr/>
            </p:nvSpPr>
            <p:spPr>
              <a:xfrm>
                <a:off x="3380687" y="3345977"/>
                <a:ext cx="16764" cy="5096"/>
              </a:xfrm>
              <a:custGeom>
                <a:rect b="b" l="l" r="r" t="t"/>
                <a:pathLst>
                  <a:path extrusionOk="0" h="214" w="704">
                    <a:moveTo>
                      <a:pt x="344" y="1"/>
                    </a:moveTo>
                    <a:cubicBezTo>
                      <a:pt x="235" y="1"/>
                      <a:pt x="142" y="35"/>
                      <a:pt x="84" y="75"/>
                    </a:cubicBezTo>
                    <a:cubicBezTo>
                      <a:pt x="22" y="119"/>
                      <a:pt x="0" y="158"/>
                      <a:pt x="10" y="172"/>
                    </a:cubicBezTo>
                    <a:cubicBezTo>
                      <a:pt x="11" y="174"/>
                      <a:pt x="15" y="175"/>
                      <a:pt x="19" y="175"/>
                    </a:cubicBezTo>
                    <a:cubicBezTo>
                      <a:pt x="54" y="175"/>
                      <a:pt x="167" y="114"/>
                      <a:pt x="316" y="114"/>
                    </a:cubicBezTo>
                    <a:cubicBezTo>
                      <a:pt x="329" y="114"/>
                      <a:pt x="342" y="114"/>
                      <a:pt x="355" y="115"/>
                    </a:cubicBezTo>
                    <a:cubicBezTo>
                      <a:pt x="525" y="123"/>
                      <a:pt x="646" y="214"/>
                      <a:pt x="683" y="214"/>
                    </a:cubicBezTo>
                    <a:cubicBezTo>
                      <a:pt x="686" y="214"/>
                      <a:pt x="689" y="213"/>
                      <a:pt x="691" y="211"/>
                    </a:cubicBezTo>
                    <a:cubicBezTo>
                      <a:pt x="704" y="202"/>
                      <a:pt x="682" y="158"/>
                      <a:pt x="629" y="111"/>
                    </a:cubicBezTo>
                    <a:cubicBezTo>
                      <a:pt x="573" y="59"/>
                      <a:pt x="477" y="10"/>
                      <a:pt x="363" y="1"/>
                    </a:cubicBezTo>
                    <a:cubicBezTo>
                      <a:pt x="357" y="1"/>
                      <a:pt x="350" y="1"/>
                      <a:pt x="3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0"/>
              <p:cNvSpPr/>
              <p:nvPr/>
            </p:nvSpPr>
            <p:spPr>
              <a:xfrm>
                <a:off x="3395666" y="3392726"/>
                <a:ext cx="24265" cy="12549"/>
              </a:xfrm>
              <a:custGeom>
                <a:rect b="b" l="l" r="r" t="t"/>
                <a:pathLst>
                  <a:path extrusionOk="0" h="527" w="1019">
                    <a:moveTo>
                      <a:pt x="119" y="0"/>
                    </a:moveTo>
                    <a:cubicBezTo>
                      <a:pt x="119" y="0"/>
                      <a:pt x="0" y="329"/>
                      <a:pt x="403" y="486"/>
                    </a:cubicBezTo>
                    <a:cubicBezTo>
                      <a:pt x="477" y="515"/>
                      <a:pt x="545" y="527"/>
                      <a:pt x="606" y="527"/>
                    </a:cubicBezTo>
                    <a:cubicBezTo>
                      <a:pt x="870" y="527"/>
                      <a:pt x="1019" y="311"/>
                      <a:pt x="1019" y="311"/>
                    </a:cubicBezTo>
                    <a:cubicBezTo>
                      <a:pt x="761" y="280"/>
                      <a:pt x="351" y="115"/>
                      <a:pt x="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0"/>
              <p:cNvSpPr/>
              <p:nvPr/>
            </p:nvSpPr>
            <p:spPr>
              <a:xfrm>
                <a:off x="3371637" y="3429162"/>
                <a:ext cx="42791" cy="22336"/>
              </a:xfrm>
              <a:custGeom>
                <a:rect b="b" l="l" r="r" t="t"/>
                <a:pathLst>
                  <a:path extrusionOk="0" h="938" w="1797">
                    <a:moveTo>
                      <a:pt x="0" y="1"/>
                    </a:moveTo>
                    <a:cubicBezTo>
                      <a:pt x="0" y="1"/>
                      <a:pt x="384" y="937"/>
                      <a:pt x="1655" y="937"/>
                    </a:cubicBezTo>
                    <a:cubicBezTo>
                      <a:pt x="1691" y="937"/>
                      <a:pt x="1728" y="937"/>
                      <a:pt x="1766" y="935"/>
                    </a:cubicBezTo>
                    <a:lnTo>
                      <a:pt x="1796" y="604"/>
                    </a:lnTo>
                    <a:lnTo>
                      <a:pt x="1796" y="604"/>
                    </a:lnTo>
                    <a:cubicBezTo>
                      <a:pt x="1796" y="604"/>
                      <a:pt x="1795" y="604"/>
                      <a:pt x="1794" y="604"/>
                    </a:cubicBezTo>
                    <a:cubicBezTo>
                      <a:pt x="1747" y="604"/>
                      <a:pt x="860" y="596"/>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0"/>
              <p:cNvSpPr/>
              <p:nvPr/>
            </p:nvSpPr>
            <p:spPr>
              <a:xfrm>
                <a:off x="3412217" y="3349740"/>
                <a:ext cx="12716" cy="39148"/>
              </a:xfrm>
              <a:custGeom>
                <a:rect b="b" l="l" r="r" t="t"/>
                <a:pathLst>
                  <a:path extrusionOk="0" h="1644" w="534">
                    <a:moveTo>
                      <a:pt x="9" y="0"/>
                    </a:moveTo>
                    <a:cubicBezTo>
                      <a:pt x="1" y="5"/>
                      <a:pt x="27" y="119"/>
                      <a:pt x="79" y="302"/>
                    </a:cubicBezTo>
                    <a:cubicBezTo>
                      <a:pt x="132" y="486"/>
                      <a:pt x="206" y="734"/>
                      <a:pt x="293" y="1010"/>
                    </a:cubicBezTo>
                    <a:cubicBezTo>
                      <a:pt x="342" y="1146"/>
                      <a:pt x="380" y="1272"/>
                      <a:pt x="424" y="1395"/>
                    </a:cubicBezTo>
                    <a:cubicBezTo>
                      <a:pt x="442" y="1456"/>
                      <a:pt x="464" y="1508"/>
                      <a:pt x="451" y="1547"/>
                    </a:cubicBezTo>
                    <a:cubicBezTo>
                      <a:pt x="438" y="1583"/>
                      <a:pt x="394" y="1587"/>
                      <a:pt x="346" y="1591"/>
                    </a:cubicBezTo>
                    <a:cubicBezTo>
                      <a:pt x="158" y="1605"/>
                      <a:pt x="40" y="1618"/>
                      <a:pt x="40" y="1626"/>
                    </a:cubicBezTo>
                    <a:cubicBezTo>
                      <a:pt x="40" y="1640"/>
                      <a:pt x="158" y="1644"/>
                      <a:pt x="346" y="1644"/>
                    </a:cubicBezTo>
                    <a:cubicBezTo>
                      <a:pt x="372" y="1644"/>
                      <a:pt x="398" y="1644"/>
                      <a:pt x="429" y="1635"/>
                    </a:cubicBezTo>
                    <a:cubicBezTo>
                      <a:pt x="459" y="1631"/>
                      <a:pt x="495" y="1605"/>
                      <a:pt x="507" y="1569"/>
                    </a:cubicBezTo>
                    <a:cubicBezTo>
                      <a:pt x="534" y="1495"/>
                      <a:pt x="503" y="1430"/>
                      <a:pt x="491" y="1373"/>
                    </a:cubicBezTo>
                    <a:cubicBezTo>
                      <a:pt x="451" y="1250"/>
                      <a:pt x="407" y="1119"/>
                      <a:pt x="368" y="984"/>
                    </a:cubicBezTo>
                    <a:cubicBezTo>
                      <a:pt x="276" y="708"/>
                      <a:pt x="193" y="464"/>
                      <a:pt x="128" y="284"/>
                    </a:cubicBezTo>
                    <a:cubicBezTo>
                      <a:pt x="66" y="105"/>
                      <a:pt x="19" y="0"/>
                      <a:pt x="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0"/>
              <p:cNvSpPr/>
              <p:nvPr/>
            </p:nvSpPr>
            <p:spPr>
              <a:xfrm>
                <a:off x="3301908" y="3353431"/>
                <a:ext cx="27575" cy="28504"/>
              </a:xfrm>
              <a:custGeom>
                <a:rect b="b" l="l" r="r" t="t"/>
                <a:pathLst>
                  <a:path extrusionOk="0" h="1197" w="1158">
                    <a:moveTo>
                      <a:pt x="548" y="0"/>
                    </a:moveTo>
                    <a:cubicBezTo>
                      <a:pt x="305" y="0"/>
                      <a:pt x="81" y="206"/>
                      <a:pt x="40" y="448"/>
                    </a:cubicBezTo>
                    <a:cubicBezTo>
                      <a:pt x="0" y="706"/>
                      <a:pt x="149" y="973"/>
                      <a:pt x="377" y="1100"/>
                    </a:cubicBezTo>
                    <a:cubicBezTo>
                      <a:pt x="494" y="1166"/>
                      <a:pt x="628" y="1196"/>
                      <a:pt x="762" y="1196"/>
                    </a:cubicBezTo>
                    <a:cubicBezTo>
                      <a:pt x="887" y="1196"/>
                      <a:pt x="1012" y="1170"/>
                      <a:pt x="1128" y="1122"/>
                    </a:cubicBezTo>
                    <a:lnTo>
                      <a:pt x="1150" y="1091"/>
                    </a:lnTo>
                    <a:cubicBezTo>
                      <a:pt x="1158" y="868"/>
                      <a:pt x="1158" y="637"/>
                      <a:pt x="1075" y="427"/>
                    </a:cubicBezTo>
                    <a:cubicBezTo>
                      <a:pt x="996" y="212"/>
                      <a:pt x="813" y="29"/>
                      <a:pt x="591" y="3"/>
                    </a:cubicBezTo>
                    <a:cubicBezTo>
                      <a:pt x="576" y="1"/>
                      <a:pt x="562" y="0"/>
                      <a:pt x="54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0"/>
              <p:cNvSpPr/>
              <p:nvPr/>
            </p:nvSpPr>
            <p:spPr>
              <a:xfrm>
                <a:off x="3308148" y="3360266"/>
                <a:ext cx="11954" cy="16169"/>
              </a:xfrm>
              <a:custGeom>
                <a:rect b="b" l="l" r="r" t="t"/>
                <a:pathLst>
                  <a:path extrusionOk="0" h="679" w="502">
                    <a:moveTo>
                      <a:pt x="255" y="1"/>
                    </a:moveTo>
                    <a:cubicBezTo>
                      <a:pt x="206" y="1"/>
                      <a:pt x="152" y="13"/>
                      <a:pt x="101" y="52"/>
                    </a:cubicBezTo>
                    <a:cubicBezTo>
                      <a:pt x="22" y="118"/>
                      <a:pt x="0" y="223"/>
                      <a:pt x="10" y="319"/>
                    </a:cubicBezTo>
                    <a:cubicBezTo>
                      <a:pt x="14" y="415"/>
                      <a:pt x="53" y="507"/>
                      <a:pt x="109" y="572"/>
                    </a:cubicBezTo>
                    <a:cubicBezTo>
                      <a:pt x="167" y="639"/>
                      <a:pt x="246" y="669"/>
                      <a:pt x="311" y="677"/>
                    </a:cubicBezTo>
                    <a:cubicBezTo>
                      <a:pt x="322" y="678"/>
                      <a:pt x="332" y="679"/>
                      <a:pt x="342" y="679"/>
                    </a:cubicBezTo>
                    <a:cubicBezTo>
                      <a:pt x="452" y="679"/>
                      <a:pt x="502" y="616"/>
                      <a:pt x="494" y="607"/>
                    </a:cubicBezTo>
                    <a:cubicBezTo>
                      <a:pt x="493" y="605"/>
                      <a:pt x="490" y="604"/>
                      <a:pt x="485" y="604"/>
                    </a:cubicBezTo>
                    <a:cubicBezTo>
                      <a:pt x="472" y="604"/>
                      <a:pt x="444" y="612"/>
                      <a:pt x="407" y="612"/>
                    </a:cubicBezTo>
                    <a:cubicBezTo>
                      <a:pt x="383" y="612"/>
                      <a:pt x="355" y="609"/>
                      <a:pt x="324" y="599"/>
                    </a:cubicBezTo>
                    <a:cubicBezTo>
                      <a:pt x="228" y="577"/>
                      <a:pt x="131" y="463"/>
                      <a:pt x="123" y="310"/>
                    </a:cubicBezTo>
                    <a:cubicBezTo>
                      <a:pt x="115" y="236"/>
                      <a:pt x="131" y="167"/>
                      <a:pt x="171" y="131"/>
                    </a:cubicBezTo>
                    <a:cubicBezTo>
                      <a:pt x="200" y="98"/>
                      <a:pt x="247" y="87"/>
                      <a:pt x="293" y="87"/>
                    </a:cubicBezTo>
                    <a:cubicBezTo>
                      <a:pt x="302" y="87"/>
                      <a:pt x="310" y="87"/>
                      <a:pt x="319" y="88"/>
                    </a:cubicBezTo>
                    <a:cubicBezTo>
                      <a:pt x="395" y="94"/>
                      <a:pt x="454" y="111"/>
                      <a:pt x="480" y="111"/>
                    </a:cubicBezTo>
                    <a:cubicBezTo>
                      <a:pt x="488" y="111"/>
                      <a:pt x="493" y="109"/>
                      <a:pt x="494" y="105"/>
                    </a:cubicBezTo>
                    <a:cubicBezTo>
                      <a:pt x="498" y="92"/>
                      <a:pt x="450" y="44"/>
                      <a:pt x="329" y="9"/>
                    </a:cubicBezTo>
                    <a:cubicBezTo>
                      <a:pt x="307" y="4"/>
                      <a:pt x="282" y="1"/>
                      <a:pt x="25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0"/>
              <p:cNvSpPr/>
              <p:nvPr/>
            </p:nvSpPr>
            <p:spPr>
              <a:xfrm>
                <a:off x="3312744" y="3267842"/>
                <a:ext cx="142875" cy="93083"/>
              </a:xfrm>
              <a:custGeom>
                <a:rect b="b" l="l" r="r" t="t"/>
                <a:pathLst>
                  <a:path extrusionOk="0" h="3909" w="6000">
                    <a:moveTo>
                      <a:pt x="3736" y="0"/>
                    </a:moveTo>
                    <a:lnTo>
                      <a:pt x="394" y="870"/>
                    </a:lnTo>
                    <a:lnTo>
                      <a:pt x="0" y="2265"/>
                    </a:lnTo>
                    <a:cubicBezTo>
                      <a:pt x="0" y="2265"/>
                      <a:pt x="106" y="3908"/>
                      <a:pt x="547" y="3908"/>
                    </a:cubicBezTo>
                    <a:cubicBezTo>
                      <a:pt x="554" y="3908"/>
                      <a:pt x="561" y="3908"/>
                      <a:pt x="568" y="3907"/>
                    </a:cubicBezTo>
                    <a:cubicBezTo>
                      <a:pt x="1023" y="3850"/>
                      <a:pt x="1381" y="2579"/>
                      <a:pt x="1381" y="2579"/>
                    </a:cubicBezTo>
                    <a:cubicBezTo>
                      <a:pt x="1381" y="2579"/>
                      <a:pt x="1383" y="2579"/>
                      <a:pt x="1389" y="2579"/>
                    </a:cubicBezTo>
                    <a:cubicBezTo>
                      <a:pt x="1533" y="2579"/>
                      <a:pt x="3440" y="2564"/>
                      <a:pt x="4217" y="1744"/>
                    </a:cubicBezTo>
                    <a:cubicBezTo>
                      <a:pt x="4217" y="1744"/>
                      <a:pt x="5499" y="2666"/>
                      <a:pt x="5744" y="2666"/>
                    </a:cubicBezTo>
                    <a:cubicBezTo>
                      <a:pt x="5747" y="2666"/>
                      <a:pt x="5749" y="2666"/>
                      <a:pt x="5751" y="2666"/>
                    </a:cubicBezTo>
                    <a:cubicBezTo>
                      <a:pt x="5979" y="2648"/>
                      <a:pt x="6000" y="1307"/>
                      <a:pt x="6000" y="1307"/>
                    </a:cubicBezTo>
                    <a:lnTo>
                      <a:pt x="37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0"/>
              <p:cNvSpPr/>
              <p:nvPr/>
            </p:nvSpPr>
            <p:spPr>
              <a:xfrm>
                <a:off x="3278046" y="3230096"/>
                <a:ext cx="184761" cy="98012"/>
              </a:xfrm>
              <a:custGeom>
                <a:rect b="b" l="l" r="r" t="t"/>
                <a:pathLst>
                  <a:path extrusionOk="0" h="4116" w="7759">
                    <a:moveTo>
                      <a:pt x="6164" y="1"/>
                    </a:moveTo>
                    <a:cubicBezTo>
                      <a:pt x="4556" y="1"/>
                      <a:pt x="0" y="2007"/>
                      <a:pt x="731" y="3229"/>
                    </a:cubicBezTo>
                    <a:lnTo>
                      <a:pt x="1247" y="3626"/>
                    </a:lnTo>
                    <a:lnTo>
                      <a:pt x="1492" y="4116"/>
                    </a:lnTo>
                    <a:cubicBezTo>
                      <a:pt x="2877" y="3320"/>
                      <a:pt x="4599" y="2735"/>
                      <a:pt x="6513" y="2276"/>
                    </a:cubicBezTo>
                    <a:lnTo>
                      <a:pt x="6478" y="1835"/>
                    </a:lnTo>
                    <a:cubicBezTo>
                      <a:pt x="6478" y="1835"/>
                      <a:pt x="7759" y="157"/>
                      <a:pt x="6317" y="8"/>
                    </a:cubicBezTo>
                    <a:cubicBezTo>
                      <a:pt x="6269" y="3"/>
                      <a:pt x="6218" y="1"/>
                      <a:pt x="6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0"/>
              <p:cNvSpPr/>
              <p:nvPr/>
            </p:nvSpPr>
            <p:spPr>
              <a:xfrm>
                <a:off x="3355705" y="3284179"/>
                <a:ext cx="165068" cy="23241"/>
              </a:xfrm>
              <a:custGeom>
                <a:rect b="b" l="l" r="r" t="t"/>
                <a:pathLst>
                  <a:path extrusionOk="0" h="976" w="6932">
                    <a:moveTo>
                      <a:pt x="3291" y="0"/>
                    </a:moveTo>
                    <a:cubicBezTo>
                      <a:pt x="2160" y="114"/>
                      <a:pt x="1075" y="508"/>
                      <a:pt x="0" y="975"/>
                    </a:cubicBezTo>
                    <a:lnTo>
                      <a:pt x="4663" y="756"/>
                    </a:lnTo>
                    <a:cubicBezTo>
                      <a:pt x="6932" y="560"/>
                      <a:pt x="3291" y="0"/>
                      <a:pt x="3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0"/>
              <p:cNvSpPr/>
              <p:nvPr/>
            </p:nvSpPr>
            <p:spPr>
              <a:xfrm>
                <a:off x="3307743" y="3273772"/>
                <a:ext cx="125397" cy="54340"/>
              </a:xfrm>
              <a:custGeom>
                <a:rect b="b" l="l" r="r" t="t"/>
                <a:pathLst>
                  <a:path extrusionOk="0" h="2282" w="5266">
                    <a:moveTo>
                      <a:pt x="5231" y="1"/>
                    </a:moveTo>
                    <a:cubicBezTo>
                      <a:pt x="5231" y="1"/>
                      <a:pt x="2915" y="5"/>
                      <a:pt x="0" y="1792"/>
                    </a:cubicBezTo>
                    <a:lnTo>
                      <a:pt x="245" y="2282"/>
                    </a:lnTo>
                    <a:cubicBezTo>
                      <a:pt x="245" y="2282"/>
                      <a:pt x="1538" y="1302"/>
                      <a:pt x="5266" y="442"/>
                    </a:cubicBezTo>
                    <a:lnTo>
                      <a:pt x="523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0"/>
              <p:cNvSpPr/>
              <p:nvPr/>
            </p:nvSpPr>
            <p:spPr>
              <a:xfrm>
                <a:off x="3405978" y="3242860"/>
                <a:ext cx="22408" cy="22288"/>
              </a:xfrm>
              <a:custGeom>
                <a:rect b="b" l="l" r="r" t="t"/>
                <a:pathLst>
                  <a:path extrusionOk="0" h="936" w="941">
                    <a:moveTo>
                      <a:pt x="612" y="0"/>
                    </a:moveTo>
                    <a:lnTo>
                      <a:pt x="215" y="71"/>
                    </a:lnTo>
                    <a:lnTo>
                      <a:pt x="1" y="538"/>
                    </a:lnTo>
                    <a:lnTo>
                      <a:pt x="368" y="936"/>
                    </a:lnTo>
                    <a:lnTo>
                      <a:pt x="695" y="875"/>
                    </a:lnTo>
                    <a:lnTo>
                      <a:pt x="940" y="420"/>
                    </a:lnTo>
                    <a:cubicBezTo>
                      <a:pt x="940" y="420"/>
                      <a:pt x="630" y="31"/>
                      <a:pt x="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0"/>
              <p:cNvSpPr/>
              <p:nvPr/>
            </p:nvSpPr>
            <p:spPr>
              <a:xfrm>
                <a:off x="3433555" y="3528445"/>
                <a:ext cx="184952" cy="170617"/>
              </a:xfrm>
              <a:custGeom>
                <a:rect b="b" l="l" r="r" t="t"/>
                <a:pathLst>
                  <a:path extrusionOk="0" h="7165" w="7767">
                    <a:moveTo>
                      <a:pt x="2631" y="1"/>
                    </a:moveTo>
                    <a:lnTo>
                      <a:pt x="0" y="3291"/>
                    </a:lnTo>
                    <a:cubicBezTo>
                      <a:pt x="0" y="3291"/>
                      <a:pt x="307" y="3990"/>
                      <a:pt x="4944" y="6726"/>
                    </a:cubicBezTo>
                    <a:cubicBezTo>
                      <a:pt x="5456" y="7031"/>
                      <a:pt x="5997" y="7164"/>
                      <a:pt x="6552" y="7164"/>
                    </a:cubicBezTo>
                    <a:cubicBezTo>
                      <a:pt x="6951" y="7164"/>
                      <a:pt x="7358" y="7095"/>
                      <a:pt x="7766" y="6970"/>
                    </a:cubicBezTo>
                    <a:cubicBezTo>
                      <a:pt x="7671" y="6005"/>
                      <a:pt x="7622" y="5021"/>
                      <a:pt x="7622" y="4029"/>
                    </a:cubicBezTo>
                    <a:cubicBezTo>
                      <a:pt x="7622" y="3650"/>
                      <a:pt x="7631" y="3278"/>
                      <a:pt x="7644" y="2906"/>
                    </a:cubicBezTo>
                    <a:lnTo>
                      <a:pt x="7644" y="2906"/>
                    </a:lnTo>
                    <a:cubicBezTo>
                      <a:pt x="7548" y="2958"/>
                      <a:pt x="7456" y="3011"/>
                      <a:pt x="7360" y="3063"/>
                    </a:cubicBezTo>
                    <a:cubicBezTo>
                      <a:pt x="7342" y="3073"/>
                      <a:pt x="7320" y="3077"/>
                      <a:pt x="7292" y="3077"/>
                    </a:cubicBezTo>
                    <a:cubicBezTo>
                      <a:pt x="6571" y="3077"/>
                      <a:pt x="2631" y="1"/>
                      <a:pt x="263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0"/>
              <p:cNvSpPr/>
              <p:nvPr/>
            </p:nvSpPr>
            <p:spPr>
              <a:xfrm>
                <a:off x="3254231" y="3474338"/>
                <a:ext cx="339281" cy="376618"/>
              </a:xfrm>
              <a:custGeom>
                <a:rect b="b" l="l" r="r" t="t"/>
                <a:pathLst>
                  <a:path extrusionOk="0" h="15816" w="14248">
                    <a:moveTo>
                      <a:pt x="3170" y="0"/>
                    </a:moveTo>
                    <a:cubicBezTo>
                      <a:pt x="2249" y="0"/>
                      <a:pt x="1037" y="366"/>
                      <a:pt x="372" y="1529"/>
                    </a:cubicBezTo>
                    <a:lnTo>
                      <a:pt x="1" y="4252"/>
                    </a:lnTo>
                    <a:lnTo>
                      <a:pt x="1133" y="8806"/>
                    </a:lnTo>
                    <a:cubicBezTo>
                      <a:pt x="1461" y="10134"/>
                      <a:pt x="249" y="11349"/>
                      <a:pt x="626" y="13407"/>
                    </a:cubicBezTo>
                    <a:lnTo>
                      <a:pt x="9537" y="15815"/>
                    </a:lnTo>
                    <a:lnTo>
                      <a:pt x="9401" y="9662"/>
                    </a:lnTo>
                    <a:lnTo>
                      <a:pt x="9505" y="7910"/>
                    </a:lnTo>
                    <a:lnTo>
                      <a:pt x="11193" y="9002"/>
                    </a:lnTo>
                    <a:lnTo>
                      <a:pt x="14247" y="5131"/>
                    </a:lnTo>
                    <a:lnTo>
                      <a:pt x="11048" y="2408"/>
                    </a:lnTo>
                    <a:cubicBezTo>
                      <a:pt x="9016" y="468"/>
                      <a:pt x="7608" y="202"/>
                      <a:pt x="6988" y="202"/>
                    </a:cubicBezTo>
                    <a:cubicBezTo>
                      <a:pt x="6753" y="202"/>
                      <a:pt x="6631" y="240"/>
                      <a:pt x="6631" y="240"/>
                    </a:cubicBezTo>
                    <a:lnTo>
                      <a:pt x="3401" y="8"/>
                    </a:lnTo>
                    <a:cubicBezTo>
                      <a:pt x="3327" y="3"/>
                      <a:pt x="3249" y="0"/>
                      <a:pt x="3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0"/>
              <p:cNvSpPr/>
              <p:nvPr/>
            </p:nvSpPr>
            <p:spPr>
              <a:xfrm>
                <a:off x="3457084" y="3587314"/>
                <a:ext cx="34361" cy="74033"/>
              </a:xfrm>
              <a:custGeom>
                <a:rect b="b" l="l" r="r" t="t"/>
                <a:pathLst>
                  <a:path extrusionOk="0" h="3109" w="1443">
                    <a:moveTo>
                      <a:pt x="10" y="1"/>
                    </a:moveTo>
                    <a:cubicBezTo>
                      <a:pt x="7" y="1"/>
                      <a:pt x="5" y="1"/>
                      <a:pt x="5" y="2"/>
                    </a:cubicBezTo>
                    <a:cubicBezTo>
                      <a:pt x="0" y="20"/>
                      <a:pt x="201" y="89"/>
                      <a:pt x="468" y="290"/>
                    </a:cubicBezTo>
                    <a:cubicBezTo>
                      <a:pt x="735" y="492"/>
                      <a:pt x="1053" y="853"/>
                      <a:pt x="1193" y="1343"/>
                    </a:cubicBezTo>
                    <a:cubicBezTo>
                      <a:pt x="1334" y="1833"/>
                      <a:pt x="1250" y="2309"/>
                      <a:pt x="1128" y="2620"/>
                    </a:cubicBezTo>
                    <a:cubicBezTo>
                      <a:pt x="1009" y="2934"/>
                      <a:pt x="870" y="3096"/>
                      <a:pt x="888" y="3108"/>
                    </a:cubicBezTo>
                    <a:cubicBezTo>
                      <a:pt x="888" y="3109"/>
                      <a:pt x="888" y="3109"/>
                      <a:pt x="889" y="3109"/>
                    </a:cubicBezTo>
                    <a:cubicBezTo>
                      <a:pt x="897" y="3109"/>
                      <a:pt x="934" y="3069"/>
                      <a:pt x="993" y="2999"/>
                    </a:cubicBezTo>
                    <a:cubicBezTo>
                      <a:pt x="1053" y="2925"/>
                      <a:pt x="1128" y="2807"/>
                      <a:pt x="1197" y="2646"/>
                    </a:cubicBezTo>
                    <a:cubicBezTo>
                      <a:pt x="1342" y="2335"/>
                      <a:pt x="1443" y="1833"/>
                      <a:pt x="1294" y="1313"/>
                    </a:cubicBezTo>
                    <a:cubicBezTo>
                      <a:pt x="1145" y="797"/>
                      <a:pt x="800" y="421"/>
                      <a:pt x="511" y="229"/>
                    </a:cubicBezTo>
                    <a:cubicBezTo>
                      <a:pt x="368" y="133"/>
                      <a:pt x="241" y="72"/>
                      <a:pt x="154" y="41"/>
                    </a:cubicBezTo>
                    <a:cubicBezTo>
                      <a:pt x="75" y="11"/>
                      <a:pt x="26"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0"/>
              <p:cNvSpPr/>
              <p:nvPr/>
            </p:nvSpPr>
            <p:spPr>
              <a:xfrm>
                <a:off x="3319912" y="3455167"/>
                <a:ext cx="109609" cy="33004"/>
              </a:xfrm>
              <a:custGeom>
                <a:rect b="b" l="l" r="r" t="t"/>
                <a:pathLst>
                  <a:path extrusionOk="0" h="1386" w="4603">
                    <a:moveTo>
                      <a:pt x="438" y="0"/>
                    </a:moveTo>
                    <a:lnTo>
                      <a:pt x="0" y="1053"/>
                    </a:lnTo>
                    <a:lnTo>
                      <a:pt x="4603" y="1386"/>
                    </a:lnTo>
                    <a:lnTo>
                      <a:pt x="4004" y="214"/>
                    </a:lnTo>
                    <a:lnTo>
                      <a:pt x="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0"/>
              <p:cNvSpPr/>
              <p:nvPr/>
            </p:nvSpPr>
            <p:spPr>
              <a:xfrm>
                <a:off x="3437937" y="3480649"/>
                <a:ext cx="24884" cy="108585"/>
              </a:xfrm>
              <a:custGeom>
                <a:rect b="b" l="l" r="r" t="t"/>
                <a:pathLst>
                  <a:path extrusionOk="0" h="4560" w="1045">
                    <a:moveTo>
                      <a:pt x="14" y="1"/>
                    </a:moveTo>
                    <a:cubicBezTo>
                      <a:pt x="14" y="1"/>
                      <a:pt x="14" y="1"/>
                      <a:pt x="14" y="1"/>
                    </a:cubicBezTo>
                    <a:cubicBezTo>
                      <a:pt x="0" y="15"/>
                      <a:pt x="188" y="207"/>
                      <a:pt x="393" y="582"/>
                    </a:cubicBezTo>
                    <a:cubicBezTo>
                      <a:pt x="599" y="959"/>
                      <a:pt x="795" y="1526"/>
                      <a:pt x="865" y="2178"/>
                    </a:cubicBezTo>
                    <a:cubicBezTo>
                      <a:pt x="936" y="2829"/>
                      <a:pt x="900" y="3428"/>
                      <a:pt x="874" y="3860"/>
                    </a:cubicBezTo>
                    <a:cubicBezTo>
                      <a:pt x="847" y="4289"/>
                      <a:pt x="831" y="4559"/>
                      <a:pt x="843" y="4559"/>
                    </a:cubicBezTo>
                    <a:cubicBezTo>
                      <a:pt x="853" y="4559"/>
                      <a:pt x="865" y="4493"/>
                      <a:pt x="883" y="4376"/>
                    </a:cubicBezTo>
                    <a:cubicBezTo>
                      <a:pt x="900" y="4253"/>
                      <a:pt x="926" y="4079"/>
                      <a:pt x="948" y="3864"/>
                    </a:cubicBezTo>
                    <a:cubicBezTo>
                      <a:pt x="992" y="3436"/>
                      <a:pt x="1045" y="2833"/>
                      <a:pt x="970" y="2165"/>
                    </a:cubicBezTo>
                    <a:cubicBezTo>
                      <a:pt x="900" y="1500"/>
                      <a:pt x="686" y="919"/>
                      <a:pt x="459" y="548"/>
                    </a:cubicBezTo>
                    <a:cubicBezTo>
                      <a:pt x="345" y="360"/>
                      <a:pt x="236" y="219"/>
                      <a:pt x="153" y="128"/>
                    </a:cubicBezTo>
                    <a:cubicBezTo>
                      <a:pt x="74" y="45"/>
                      <a:pt x="2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0"/>
              <p:cNvSpPr/>
              <p:nvPr/>
            </p:nvSpPr>
            <p:spPr>
              <a:xfrm>
                <a:off x="3434793" y="3613987"/>
                <a:ext cx="7953" cy="226457"/>
              </a:xfrm>
              <a:custGeom>
                <a:rect b="b" l="l" r="r" t="t"/>
                <a:pathLst>
                  <a:path extrusionOk="0" h="9510" w="334">
                    <a:moveTo>
                      <a:pt x="307" y="1"/>
                    </a:moveTo>
                    <a:cubicBezTo>
                      <a:pt x="303" y="1"/>
                      <a:pt x="298" y="36"/>
                      <a:pt x="294" y="96"/>
                    </a:cubicBezTo>
                    <a:cubicBezTo>
                      <a:pt x="294" y="175"/>
                      <a:pt x="289" y="263"/>
                      <a:pt x="285" y="376"/>
                    </a:cubicBezTo>
                    <a:cubicBezTo>
                      <a:pt x="277" y="634"/>
                      <a:pt x="267" y="975"/>
                      <a:pt x="255" y="1395"/>
                    </a:cubicBezTo>
                    <a:cubicBezTo>
                      <a:pt x="233" y="2256"/>
                      <a:pt x="193" y="3444"/>
                      <a:pt x="140" y="4755"/>
                    </a:cubicBezTo>
                    <a:cubicBezTo>
                      <a:pt x="84" y="6066"/>
                      <a:pt x="41" y="7255"/>
                      <a:pt x="19" y="8116"/>
                    </a:cubicBezTo>
                    <a:cubicBezTo>
                      <a:pt x="5" y="8549"/>
                      <a:pt x="1" y="8894"/>
                      <a:pt x="1" y="9134"/>
                    </a:cubicBezTo>
                    <a:lnTo>
                      <a:pt x="1" y="9414"/>
                    </a:lnTo>
                    <a:cubicBezTo>
                      <a:pt x="1" y="9475"/>
                      <a:pt x="5" y="9510"/>
                      <a:pt x="9" y="9510"/>
                    </a:cubicBezTo>
                    <a:cubicBezTo>
                      <a:pt x="15" y="9510"/>
                      <a:pt x="19" y="9479"/>
                      <a:pt x="23" y="9414"/>
                    </a:cubicBezTo>
                    <a:cubicBezTo>
                      <a:pt x="27" y="9340"/>
                      <a:pt x="31" y="9247"/>
                      <a:pt x="41" y="9138"/>
                    </a:cubicBezTo>
                    <a:cubicBezTo>
                      <a:pt x="53" y="8880"/>
                      <a:pt x="71" y="8535"/>
                      <a:pt x="93" y="8120"/>
                    </a:cubicBezTo>
                    <a:cubicBezTo>
                      <a:pt x="132" y="7242"/>
                      <a:pt x="184" y="6062"/>
                      <a:pt x="245" y="4759"/>
                    </a:cubicBezTo>
                    <a:cubicBezTo>
                      <a:pt x="298" y="3444"/>
                      <a:pt x="329" y="2256"/>
                      <a:pt x="333" y="1395"/>
                    </a:cubicBezTo>
                    <a:cubicBezTo>
                      <a:pt x="333" y="966"/>
                      <a:pt x="333" y="617"/>
                      <a:pt x="324" y="376"/>
                    </a:cubicBezTo>
                    <a:cubicBezTo>
                      <a:pt x="320" y="267"/>
                      <a:pt x="320" y="175"/>
                      <a:pt x="316" y="96"/>
                    </a:cubicBezTo>
                    <a:cubicBezTo>
                      <a:pt x="311" y="36"/>
                      <a:pt x="311"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0"/>
              <p:cNvSpPr/>
              <p:nvPr/>
            </p:nvSpPr>
            <p:spPr>
              <a:xfrm>
                <a:off x="3401620" y="3490746"/>
                <a:ext cx="55578" cy="253865"/>
              </a:xfrm>
              <a:custGeom>
                <a:rect b="b" l="l" r="r" t="t"/>
                <a:pathLst>
                  <a:path extrusionOk="0" h="10661" w="2334">
                    <a:moveTo>
                      <a:pt x="778" y="1"/>
                    </a:moveTo>
                    <a:lnTo>
                      <a:pt x="490" y="45"/>
                    </a:lnTo>
                    <a:lnTo>
                      <a:pt x="0" y="8212"/>
                    </a:lnTo>
                    <a:lnTo>
                      <a:pt x="1722" y="10660"/>
                    </a:lnTo>
                    <a:lnTo>
                      <a:pt x="2334" y="8746"/>
                    </a:lnTo>
                    <a:lnTo>
                      <a:pt x="7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0"/>
              <p:cNvSpPr/>
              <p:nvPr/>
            </p:nvSpPr>
            <p:spPr>
              <a:xfrm>
                <a:off x="3321150" y="3458501"/>
                <a:ext cx="92345" cy="21884"/>
              </a:xfrm>
              <a:custGeom>
                <a:rect b="b" l="l" r="r" t="t"/>
                <a:pathLst>
                  <a:path extrusionOk="0" h="919" w="3878">
                    <a:moveTo>
                      <a:pt x="3859" y="1"/>
                    </a:moveTo>
                    <a:cubicBezTo>
                      <a:pt x="3851" y="1"/>
                      <a:pt x="3825" y="88"/>
                      <a:pt x="3768" y="237"/>
                    </a:cubicBezTo>
                    <a:cubicBezTo>
                      <a:pt x="3714" y="379"/>
                      <a:pt x="3634" y="583"/>
                      <a:pt x="3527" y="828"/>
                    </a:cubicBezTo>
                    <a:lnTo>
                      <a:pt x="3527" y="828"/>
                    </a:lnTo>
                    <a:cubicBezTo>
                      <a:pt x="3166" y="794"/>
                      <a:pt x="2722" y="760"/>
                      <a:pt x="2243" y="721"/>
                    </a:cubicBezTo>
                    <a:cubicBezTo>
                      <a:pt x="1626" y="677"/>
                      <a:pt x="1067" y="643"/>
                      <a:pt x="660" y="625"/>
                    </a:cubicBezTo>
                    <a:cubicBezTo>
                      <a:pt x="406" y="612"/>
                      <a:pt x="213" y="605"/>
                      <a:pt x="103" y="605"/>
                    </a:cubicBezTo>
                    <a:cubicBezTo>
                      <a:pt x="38" y="605"/>
                      <a:pt x="2" y="607"/>
                      <a:pt x="1" y="612"/>
                    </a:cubicBezTo>
                    <a:cubicBezTo>
                      <a:pt x="1" y="625"/>
                      <a:pt x="250" y="661"/>
                      <a:pt x="656" y="699"/>
                    </a:cubicBezTo>
                    <a:cubicBezTo>
                      <a:pt x="1058" y="739"/>
                      <a:pt x="1618" y="782"/>
                      <a:pt x="2234" y="831"/>
                    </a:cubicBezTo>
                    <a:cubicBezTo>
                      <a:pt x="2728" y="866"/>
                      <a:pt x="3182" y="897"/>
                      <a:pt x="3549" y="913"/>
                    </a:cubicBezTo>
                    <a:lnTo>
                      <a:pt x="3580" y="919"/>
                    </a:lnTo>
                    <a:lnTo>
                      <a:pt x="3593" y="892"/>
                    </a:lnTo>
                    <a:cubicBezTo>
                      <a:pt x="3807" y="368"/>
                      <a:pt x="3877" y="5"/>
                      <a:pt x="38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0"/>
              <p:cNvSpPr/>
              <p:nvPr/>
            </p:nvSpPr>
            <p:spPr>
              <a:xfrm>
                <a:off x="3286191" y="3492794"/>
                <a:ext cx="32290" cy="4643"/>
              </a:xfrm>
              <a:custGeom>
                <a:rect b="b" l="l" r="r" t="t"/>
                <a:pathLst>
                  <a:path extrusionOk="0" h="195" w="1356">
                    <a:moveTo>
                      <a:pt x="179" y="0"/>
                    </a:moveTo>
                    <a:cubicBezTo>
                      <a:pt x="70" y="0"/>
                      <a:pt x="2" y="8"/>
                      <a:pt x="0" y="20"/>
                    </a:cubicBezTo>
                    <a:cubicBezTo>
                      <a:pt x="0" y="50"/>
                      <a:pt x="302" y="94"/>
                      <a:pt x="670" y="138"/>
                    </a:cubicBezTo>
                    <a:cubicBezTo>
                      <a:pt x="936" y="169"/>
                      <a:pt x="1166" y="194"/>
                      <a:pt x="1276" y="194"/>
                    </a:cubicBezTo>
                    <a:cubicBezTo>
                      <a:pt x="1320" y="194"/>
                      <a:pt x="1345" y="190"/>
                      <a:pt x="1346" y="181"/>
                    </a:cubicBezTo>
                    <a:cubicBezTo>
                      <a:pt x="1355" y="155"/>
                      <a:pt x="1058" y="76"/>
                      <a:pt x="682" y="33"/>
                    </a:cubicBezTo>
                    <a:cubicBezTo>
                      <a:pt x="484" y="10"/>
                      <a:pt x="304" y="0"/>
                      <a:pt x="1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0"/>
              <p:cNvSpPr/>
              <p:nvPr/>
            </p:nvSpPr>
            <p:spPr>
              <a:xfrm>
                <a:off x="3367255" y="4649945"/>
                <a:ext cx="147280" cy="64627"/>
              </a:xfrm>
              <a:custGeom>
                <a:rect b="b" l="l" r="r" t="t"/>
                <a:pathLst>
                  <a:path extrusionOk="0" h="2714" w="6185">
                    <a:moveTo>
                      <a:pt x="3339" y="0"/>
                    </a:moveTo>
                    <a:lnTo>
                      <a:pt x="9" y="5"/>
                    </a:lnTo>
                    <a:lnTo>
                      <a:pt x="1" y="2605"/>
                    </a:lnTo>
                    <a:lnTo>
                      <a:pt x="211" y="2617"/>
                    </a:lnTo>
                    <a:cubicBezTo>
                      <a:pt x="778" y="2650"/>
                      <a:pt x="2429" y="2714"/>
                      <a:pt x="3752" y="2714"/>
                    </a:cubicBezTo>
                    <a:cubicBezTo>
                      <a:pt x="4571" y="2714"/>
                      <a:pt x="5265" y="2689"/>
                      <a:pt x="5499" y="2617"/>
                    </a:cubicBezTo>
                    <a:cubicBezTo>
                      <a:pt x="6185" y="2407"/>
                      <a:pt x="3353" y="1778"/>
                      <a:pt x="3353" y="1778"/>
                    </a:cubicBezTo>
                    <a:lnTo>
                      <a:pt x="33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0"/>
              <p:cNvSpPr/>
              <p:nvPr/>
            </p:nvSpPr>
            <p:spPr>
              <a:xfrm>
                <a:off x="3367374" y="4688762"/>
                <a:ext cx="24" cy="24"/>
              </a:xfrm>
              <a:custGeom>
                <a:rect b="b" l="l" r="r" t="t"/>
                <a:pathLst>
                  <a:path extrusionOk="0" h="1"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0"/>
              <p:cNvSpPr/>
              <p:nvPr/>
            </p:nvSpPr>
            <p:spPr>
              <a:xfrm>
                <a:off x="3367374" y="4688667"/>
                <a:ext cx="28527" cy="22265"/>
              </a:xfrm>
              <a:custGeom>
                <a:rect b="b" l="l" r="r" t="t"/>
                <a:pathLst>
                  <a:path extrusionOk="0" h="935" w="1198">
                    <a:moveTo>
                      <a:pt x="87" y="0"/>
                    </a:moveTo>
                    <a:cubicBezTo>
                      <a:pt x="57" y="0"/>
                      <a:pt x="30" y="0"/>
                      <a:pt x="0" y="4"/>
                    </a:cubicBezTo>
                    <a:lnTo>
                      <a:pt x="0" y="935"/>
                    </a:lnTo>
                    <a:lnTo>
                      <a:pt x="4" y="904"/>
                    </a:lnTo>
                    <a:lnTo>
                      <a:pt x="1198" y="913"/>
                    </a:lnTo>
                    <a:cubicBezTo>
                      <a:pt x="1145" y="650"/>
                      <a:pt x="992" y="410"/>
                      <a:pt x="778" y="244"/>
                    </a:cubicBezTo>
                    <a:cubicBezTo>
                      <a:pt x="577" y="87"/>
                      <a:pt x="337" y="0"/>
                      <a:pt x="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0"/>
              <p:cNvSpPr/>
              <p:nvPr/>
            </p:nvSpPr>
            <p:spPr>
              <a:xfrm>
                <a:off x="3367255" y="4700813"/>
                <a:ext cx="133945" cy="13049"/>
              </a:xfrm>
              <a:custGeom>
                <a:rect b="b" l="l" r="r" t="t"/>
                <a:pathLst>
                  <a:path extrusionOk="0" h="548" w="5625">
                    <a:moveTo>
                      <a:pt x="4738" y="1"/>
                    </a:moveTo>
                    <a:cubicBezTo>
                      <a:pt x="4817" y="23"/>
                      <a:pt x="4896" y="49"/>
                      <a:pt x="4969" y="71"/>
                    </a:cubicBezTo>
                    <a:cubicBezTo>
                      <a:pt x="4843" y="31"/>
                      <a:pt x="4743" y="1"/>
                      <a:pt x="4738" y="1"/>
                    </a:cubicBezTo>
                    <a:close/>
                    <a:moveTo>
                      <a:pt x="5598" y="372"/>
                    </a:moveTo>
                    <a:lnTo>
                      <a:pt x="5598" y="372"/>
                    </a:lnTo>
                    <a:cubicBezTo>
                      <a:pt x="5621" y="416"/>
                      <a:pt x="5594" y="455"/>
                      <a:pt x="5499" y="481"/>
                    </a:cubicBezTo>
                    <a:cubicBezTo>
                      <a:pt x="5493" y="484"/>
                      <a:pt x="5488" y="487"/>
                      <a:pt x="5483" y="489"/>
                    </a:cubicBezTo>
                    <a:lnTo>
                      <a:pt x="5483" y="489"/>
                    </a:lnTo>
                    <a:cubicBezTo>
                      <a:pt x="5551" y="476"/>
                      <a:pt x="5595" y="464"/>
                      <a:pt x="5608" y="447"/>
                    </a:cubicBezTo>
                    <a:cubicBezTo>
                      <a:pt x="5625" y="425"/>
                      <a:pt x="5621" y="398"/>
                      <a:pt x="5598" y="372"/>
                    </a:cubicBezTo>
                    <a:close/>
                    <a:moveTo>
                      <a:pt x="5483" y="489"/>
                    </a:moveTo>
                    <a:cubicBezTo>
                      <a:pt x="5480" y="489"/>
                      <a:pt x="5476" y="490"/>
                      <a:pt x="5473" y="491"/>
                    </a:cubicBezTo>
                    <a:cubicBezTo>
                      <a:pt x="5476" y="491"/>
                      <a:pt x="5480" y="490"/>
                      <a:pt x="5483" y="489"/>
                    </a:cubicBezTo>
                    <a:close/>
                    <a:moveTo>
                      <a:pt x="1" y="469"/>
                    </a:moveTo>
                    <a:lnTo>
                      <a:pt x="1" y="469"/>
                    </a:lnTo>
                    <a:cubicBezTo>
                      <a:pt x="398" y="503"/>
                      <a:pt x="919" y="529"/>
                      <a:pt x="1478" y="547"/>
                    </a:cubicBezTo>
                    <a:lnTo>
                      <a:pt x="1889" y="547"/>
                    </a:lnTo>
                    <a:cubicBezTo>
                      <a:pt x="1159" y="525"/>
                      <a:pt x="521" y="499"/>
                      <a:pt x="211" y="481"/>
                    </a:cubicBezTo>
                    <a:lnTo>
                      <a:pt x="1" y="46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0"/>
              <p:cNvSpPr/>
              <p:nvPr/>
            </p:nvSpPr>
            <p:spPr>
              <a:xfrm>
                <a:off x="3402429" y="4713839"/>
                <a:ext cx="41029" cy="643"/>
              </a:xfrm>
              <a:custGeom>
                <a:rect b="b" l="l" r="r" t="t"/>
                <a:pathLst>
                  <a:path extrusionOk="0" h="27" w="1723">
                    <a:moveTo>
                      <a:pt x="1" y="0"/>
                    </a:moveTo>
                    <a:cubicBezTo>
                      <a:pt x="555" y="18"/>
                      <a:pt x="1159" y="26"/>
                      <a:pt x="1723" y="26"/>
                    </a:cubicBezTo>
                    <a:cubicBezTo>
                      <a:pt x="1285" y="22"/>
                      <a:pt x="831" y="13"/>
                      <a:pt x="412" y="0"/>
                    </a:cubicBezTo>
                    <a:close/>
                  </a:path>
                </a:pathLst>
              </a:custGeom>
              <a:solidFill>
                <a:srgbClr val="6870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0"/>
              <p:cNvSpPr/>
              <p:nvPr/>
            </p:nvSpPr>
            <p:spPr>
              <a:xfrm>
                <a:off x="3367255" y="4700813"/>
                <a:ext cx="133850" cy="13668"/>
              </a:xfrm>
              <a:custGeom>
                <a:rect b="b" l="l" r="r" t="t"/>
                <a:pathLst>
                  <a:path extrusionOk="0" h="574" w="5621">
                    <a:moveTo>
                      <a:pt x="4738" y="1"/>
                    </a:moveTo>
                    <a:cubicBezTo>
                      <a:pt x="4541" y="9"/>
                      <a:pt x="4445" y="429"/>
                      <a:pt x="4445" y="429"/>
                    </a:cubicBezTo>
                    <a:lnTo>
                      <a:pt x="1203" y="403"/>
                    </a:lnTo>
                    <a:lnTo>
                      <a:pt x="1203" y="403"/>
                    </a:lnTo>
                    <a:cubicBezTo>
                      <a:pt x="1207" y="416"/>
                      <a:pt x="1207" y="429"/>
                      <a:pt x="1211" y="442"/>
                    </a:cubicBezTo>
                    <a:lnTo>
                      <a:pt x="5" y="425"/>
                    </a:lnTo>
                    <a:lnTo>
                      <a:pt x="1" y="469"/>
                    </a:lnTo>
                    <a:lnTo>
                      <a:pt x="211" y="481"/>
                    </a:lnTo>
                    <a:cubicBezTo>
                      <a:pt x="521" y="499"/>
                      <a:pt x="1159" y="525"/>
                      <a:pt x="1889" y="547"/>
                    </a:cubicBezTo>
                    <a:cubicBezTo>
                      <a:pt x="2308" y="560"/>
                      <a:pt x="2762" y="569"/>
                      <a:pt x="3200" y="573"/>
                    </a:cubicBezTo>
                    <a:lnTo>
                      <a:pt x="3230" y="573"/>
                    </a:lnTo>
                    <a:cubicBezTo>
                      <a:pt x="4240" y="573"/>
                      <a:pt x="5136" y="547"/>
                      <a:pt x="5473" y="491"/>
                    </a:cubicBezTo>
                    <a:cubicBezTo>
                      <a:pt x="5481" y="491"/>
                      <a:pt x="5489" y="486"/>
                      <a:pt x="5499" y="481"/>
                    </a:cubicBezTo>
                    <a:cubicBezTo>
                      <a:pt x="5594" y="455"/>
                      <a:pt x="5621" y="416"/>
                      <a:pt x="5598" y="372"/>
                    </a:cubicBezTo>
                    <a:cubicBezTo>
                      <a:pt x="5520" y="271"/>
                      <a:pt x="5197" y="150"/>
                      <a:pt x="4969" y="71"/>
                    </a:cubicBezTo>
                    <a:cubicBezTo>
                      <a:pt x="4896" y="49"/>
                      <a:pt x="4817" y="23"/>
                      <a:pt x="47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0"/>
              <p:cNvSpPr/>
              <p:nvPr/>
            </p:nvSpPr>
            <p:spPr>
              <a:xfrm>
                <a:off x="3367374" y="4710195"/>
                <a:ext cx="28742" cy="1167"/>
              </a:xfrm>
              <a:custGeom>
                <a:rect b="b" l="l" r="r" t="t"/>
                <a:pathLst>
                  <a:path extrusionOk="0" h="49" w="1207">
                    <a:moveTo>
                      <a:pt x="4" y="0"/>
                    </a:moveTo>
                    <a:lnTo>
                      <a:pt x="0" y="31"/>
                    </a:lnTo>
                    <a:lnTo>
                      <a:pt x="1206" y="48"/>
                    </a:lnTo>
                    <a:cubicBezTo>
                      <a:pt x="1202" y="35"/>
                      <a:pt x="1202" y="22"/>
                      <a:pt x="1198" y="9"/>
                    </a:cubicBezTo>
                    <a:lnTo>
                      <a:pt x="4" y="0"/>
                    </a:lnTo>
                    <a:close/>
                  </a:path>
                </a:pathLst>
              </a:custGeom>
              <a:solidFill>
                <a:srgbClr val="F4AA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0"/>
              <p:cNvSpPr/>
              <p:nvPr/>
            </p:nvSpPr>
            <p:spPr>
              <a:xfrm>
                <a:off x="3366207" y="4710076"/>
                <a:ext cx="134588" cy="1905"/>
              </a:xfrm>
              <a:custGeom>
                <a:rect b="b" l="l" r="r" t="t"/>
                <a:pathLst>
                  <a:path extrusionOk="0" h="80" w="5652">
                    <a:moveTo>
                      <a:pt x="5595" y="1"/>
                    </a:moveTo>
                    <a:cubicBezTo>
                      <a:pt x="5543" y="1"/>
                      <a:pt x="5490" y="1"/>
                      <a:pt x="5429" y="5"/>
                    </a:cubicBezTo>
                    <a:cubicBezTo>
                      <a:pt x="5263" y="5"/>
                      <a:pt x="5061" y="9"/>
                      <a:pt x="4821" y="19"/>
                    </a:cubicBezTo>
                    <a:cubicBezTo>
                      <a:pt x="4310" y="27"/>
                      <a:pt x="3607" y="40"/>
                      <a:pt x="2824" y="40"/>
                    </a:cubicBezTo>
                    <a:cubicBezTo>
                      <a:pt x="2046" y="40"/>
                      <a:pt x="1338" y="27"/>
                      <a:pt x="827" y="19"/>
                    </a:cubicBezTo>
                    <a:cubicBezTo>
                      <a:pt x="587" y="14"/>
                      <a:pt x="386" y="9"/>
                      <a:pt x="224" y="5"/>
                    </a:cubicBezTo>
                    <a:lnTo>
                      <a:pt x="1" y="5"/>
                    </a:lnTo>
                    <a:cubicBezTo>
                      <a:pt x="1" y="5"/>
                      <a:pt x="19" y="9"/>
                      <a:pt x="57" y="9"/>
                    </a:cubicBezTo>
                    <a:cubicBezTo>
                      <a:pt x="106" y="14"/>
                      <a:pt x="158" y="19"/>
                      <a:pt x="220" y="23"/>
                    </a:cubicBezTo>
                    <a:cubicBezTo>
                      <a:pt x="386" y="27"/>
                      <a:pt x="587" y="36"/>
                      <a:pt x="827" y="45"/>
                    </a:cubicBezTo>
                    <a:cubicBezTo>
                      <a:pt x="1338" y="66"/>
                      <a:pt x="2046" y="80"/>
                      <a:pt x="2824" y="80"/>
                    </a:cubicBezTo>
                    <a:cubicBezTo>
                      <a:pt x="3607" y="80"/>
                      <a:pt x="4315" y="62"/>
                      <a:pt x="4825" y="45"/>
                    </a:cubicBezTo>
                    <a:cubicBezTo>
                      <a:pt x="5061" y="36"/>
                      <a:pt x="5267" y="27"/>
                      <a:pt x="5429" y="19"/>
                    </a:cubicBezTo>
                    <a:cubicBezTo>
                      <a:pt x="5490" y="14"/>
                      <a:pt x="5543" y="14"/>
                      <a:pt x="5595" y="9"/>
                    </a:cubicBezTo>
                    <a:cubicBezTo>
                      <a:pt x="5630" y="5"/>
                      <a:pt x="5652" y="5"/>
                      <a:pt x="5652" y="5"/>
                    </a:cubicBezTo>
                    <a:cubicBezTo>
                      <a:pt x="5652" y="1"/>
                      <a:pt x="5630" y="1"/>
                      <a:pt x="55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0"/>
              <p:cNvSpPr/>
              <p:nvPr/>
            </p:nvSpPr>
            <p:spPr>
              <a:xfrm>
                <a:off x="3472587" y="4699860"/>
                <a:ext cx="8239" cy="12430"/>
              </a:xfrm>
              <a:custGeom>
                <a:rect b="b" l="l" r="r" t="t"/>
                <a:pathLst>
                  <a:path extrusionOk="0" h="522" w="346">
                    <a:moveTo>
                      <a:pt x="333" y="0"/>
                    </a:moveTo>
                    <a:cubicBezTo>
                      <a:pt x="312" y="0"/>
                      <a:pt x="185" y="68"/>
                      <a:pt x="96" y="212"/>
                    </a:cubicBezTo>
                    <a:cubicBezTo>
                      <a:pt x="1" y="369"/>
                      <a:pt x="9" y="521"/>
                      <a:pt x="18" y="521"/>
                    </a:cubicBezTo>
                    <a:cubicBezTo>
                      <a:pt x="31" y="521"/>
                      <a:pt x="40" y="378"/>
                      <a:pt x="132" y="233"/>
                    </a:cubicBezTo>
                    <a:cubicBezTo>
                      <a:pt x="219" y="85"/>
                      <a:pt x="346" y="10"/>
                      <a:pt x="336" y="2"/>
                    </a:cubicBezTo>
                    <a:cubicBezTo>
                      <a:pt x="336" y="1"/>
                      <a:pt x="335" y="0"/>
                      <a:pt x="3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0"/>
              <p:cNvSpPr/>
              <p:nvPr/>
            </p:nvSpPr>
            <p:spPr>
              <a:xfrm>
                <a:off x="3449368" y="4693835"/>
                <a:ext cx="4715" cy="6596"/>
              </a:xfrm>
              <a:custGeom>
                <a:rect b="b" l="l" r="r" t="t"/>
                <a:pathLst>
                  <a:path extrusionOk="0" h="277" w="198">
                    <a:moveTo>
                      <a:pt x="186" y="0"/>
                    </a:moveTo>
                    <a:cubicBezTo>
                      <a:pt x="170" y="0"/>
                      <a:pt x="128" y="55"/>
                      <a:pt x="84" y="128"/>
                    </a:cubicBezTo>
                    <a:cubicBezTo>
                      <a:pt x="32" y="203"/>
                      <a:pt x="0" y="272"/>
                      <a:pt x="10" y="276"/>
                    </a:cubicBezTo>
                    <a:cubicBezTo>
                      <a:pt x="10" y="276"/>
                      <a:pt x="11" y="276"/>
                      <a:pt x="12" y="276"/>
                    </a:cubicBezTo>
                    <a:cubicBezTo>
                      <a:pt x="26" y="276"/>
                      <a:pt x="68" y="220"/>
                      <a:pt x="115" y="150"/>
                    </a:cubicBezTo>
                    <a:cubicBezTo>
                      <a:pt x="163" y="71"/>
                      <a:pt x="198" y="5"/>
                      <a:pt x="189" y="1"/>
                    </a:cubicBezTo>
                    <a:cubicBezTo>
                      <a:pt x="188" y="1"/>
                      <a:pt x="187" y="0"/>
                      <a:pt x="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0"/>
              <p:cNvSpPr/>
              <p:nvPr/>
            </p:nvSpPr>
            <p:spPr>
              <a:xfrm>
                <a:off x="3443010" y="4692573"/>
                <a:ext cx="5358" cy="4453"/>
              </a:xfrm>
              <a:custGeom>
                <a:rect b="b" l="l" r="r" t="t"/>
                <a:pathLst>
                  <a:path extrusionOk="0" h="187" w="225">
                    <a:moveTo>
                      <a:pt x="211" y="1"/>
                    </a:moveTo>
                    <a:cubicBezTo>
                      <a:pt x="196" y="1"/>
                      <a:pt x="148" y="33"/>
                      <a:pt x="97" y="80"/>
                    </a:cubicBezTo>
                    <a:cubicBezTo>
                      <a:pt x="41" y="129"/>
                      <a:pt x="1" y="181"/>
                      <a:pt x="10" y="185"/>
                    </a:cubicBezTo>
                    <a:cubicBezTo>
                      <a:pt x="11" y="186"/>
                      <a:pt x="12" y="187"/>
                      <a:pt x="13" y="187"/>
                    </a:cubicBezTo>
                    <a:cubicBezTo>
                      <a:pt x="25" y="187"/>
                      <a:pt x="73" y="154"/>
                      <a:pt x="124" y="107"/>
                    </a:cubicBezTo>
                    <a:cubicBezTo>
                      <a:pt x="185" y="58"/>
                      <a:pt x="224" y="10"/>
                      <a:pt x="215" y="2"/>
                    </a:cubicBezTo>
                    <a:cubicBezTo>
                      <a:pt x="214" y="1"/>
                      <a:pt x="213" y="1"/>
                      <a:pt x="2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0"/>
              <p:cNvSpPr/>
              <p:nvPr/>
            </p:nvSpPr>
            <p:spPr>
              <a:xfrm>
                <a:off x="3439175" y="4689048"/>
                <a:ext cx="8239" cy="1072"/>
              </a:xfrm>
              <a:custGeom>
                <a:rect b="b" l="l" r="r" t="t"/>
                <a:pathLst>
                  <a:path extrusionOk="0" h="45" w="346">
                    <a:moveTo>
                      <a:pt x="171" y="1"/>
                    </a:moveTo>
                    <a:cubicBezTo>
                      <a:pt x="75" y="1"/>
                      <a:pt x="0" y="10"/>
                      <a:pt x="0" y="23"/>
                    </a:cubicBezTo>
                    <a:cubicBezTo>
                      <a:pt x="0" y="31"/>
                      <a:pt x="75" y="41"/>
                      <a:pt x="171" y="45"/>
                    </a:cubicBezTo>
                    <a:cubicBezTo>
                      <a:pt x="267" y="45"/>
                      <a:pt x="346" y="36"/>
                      <a:pt x="346" y="23"/>
                    </a:cubicBezTo>
                    <a:cubicBezTo>
                      <a:pt x="346" y="14"/>
                      <a:pt x="267" y="5"/>
                      <a:pt x="1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0"/>
              <p:cNvSpPr/>
              <p:nvPr/>
            </p:nvSpPr>
            <p:spPr>
              <a:xfrm>
                <a:off x="3437627" y="4684190"/>
                <a:ext cx="9573" cy="1500"/>
              </a:xfrm>
              <a:custGeom>
                <a:rect b="b" l="l" r="r" t="t"/>
                <a:pathLst>
                  <a:path extrusionOk="0" h="63" w="402">
                    <a:moveTo>
                      <a:pt x="20" y="0"/>
                    </a:moveTo>
                    <a:cubicBezTo>
                      <a:pt x="11" y="0"/>
                      <a:pt x="6" y="1"/>
                      <a:pt x="5" y="4"/>
                    </a:cubicBezTo>
                    <a:cubicBezTo>
                      <a:pt x="0" y="13"/>
                      <a:pt x="87" y="52"/>
                      <a:pt x="197" y="61"/>
                    </a:cubicBezTo>
                    <a:cubicBezTo>
                      <a:pt x="212" y="62"/>
                      <a:pt x="227" y="63"/>
                      <a:pt x="241" y="63"/>
                    </a:cubicBezTo>
                    <a:cubicBezTo>
                      <a:pt x="333" y="63"/>
                      <a:pt x="402" y="42"/>
                      <a:pt x="398" y="35"/>
                    </a:cubicBezTo>
                    <a:cubicBezTo>
                      <a:pt x="398" y="21"/>
                      <a:pt x="310" y="25"/>
                      <a:pt x="201" y="17"/>
                    </a:cubicBezTo>
                    <a:cubicBezTo>
                      <a:pt x="120" y="14"/>
                      <a:pt x="50" y="0"/>
                      <a:pt x="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0"/>
              <p:cNvSpPr/>
              <p:nvPr/>
            </p:nvSpPr>
            <p:spPr>
              <a:xfrm>
                <a:off x="3452297" y="4686309"/>
                <a:ext cx="15097" cy="8620"/>
              </a:xfrm>
              <a:custGeom>
                <a:rect b="b" l="l" r="r" t="t"/>
                <a:pathLst>
                  <a:path extrusionOk="0" h="362" w="634">
                    <a:moveTo>
                      <a:pt x="432" y="42"/>
                    </a:moveTo>
                    <a:cubicBezTo>
                      <a:pt x="480" y="42"/>
                      <a:pt x="529" y="51"/>
                      <a:pt x="569" y="77"/>
                    </a:cubicBezTo>
                    <a:cubicBezTo>
                      <a:pt x="603" y="99"/>
                      <a:pt x="591" y="142"/>
                      <a:pt x="551" y="164"/>
                    </a:cubicBezTo>
                    <a:cubicBezTo>
                      <a:pt x="516" y="186"/>
                      <a:pt x="472" y="199"/>
                      <a:pt x="433" y="212"/>
                    </a:cubicBezTo>
                    <a:cubicBezTo>
                      <a:pt x="349" y="243"/>
                      <a:pt x="276" y="261"/>
                      <a:pt x="210" y="273"/>
                    </a:cubicBezTo>
                    <a:cubicBezTo>
                      <a:pt x="147" y="284"/>
                      <a:pt x="95" y="290"/>
                      <a:pt x="59" y="293"/>
                    </a:cubicBezTo>
                    <a:lnTo>
                      <a:pt x="59" y="293"/>
                    </a:lnTo>
                    <a:cubicBezTo>
                      <a:pt x="73" y="260"/>
                      <a:pt x="95" y="220"/>
                      <a:pt x="131" y="178"/>
                    </a:cubicBezTo>
                    <a:cubicBezTo>
                      <a:pt x="171" y="129"/>
                      <a:pt x="232" y="81"/>
                      <a:pt x="315" y="59"/>
                    </a:cubicBezTo>
                    <a:cubicBezTo>
                      <a:pt x="349" y="49"/>
                      <a:pt x="391" y="42"/>
                      <a:pt x="432" y="42"/>
                    </a:cubicBezTo>
                    <a:close/>
                    <a:moveTo>
                      <a:pt x="428" y="1"/>
                    </a:moveTo>
                    <a:cubicBezTo>
                      <a:pt x="286" y="1"/>
                      <a:pt x="163" y="84"/>
                      <a:pt x="109" y="160"/>
                    </a:cubicBezTo>
                    <a:cubicBezTo>
                      <a:pt x="70" y="208"/>
                      <a:pt x="51" y="257"/>
                      <a:pt x="42" y="294"/>
                    </a:cubicBezTo>
                    <a:lnTo>
                      <a:pt x="42" y="294"/>
                    </a:lnTo>
                    <a:cubicBezTo>
                      <a:pt x="15" y="297"/>
                      <a:pt x="0" y="298"/>
                      <a:pt x="0" y="299"/>
                    </a:cubicBezTo>
                    <a:cubicBezTo>
                      <a:pt x="0" y="303"/>
                      <a:pt x="14" y="307"/>
                      <a:pt x="39" y="309"/>
                    </a:cubicBezTo>
                    <a:lnTo>
                      <a:pt x="39" y="309"/>
                    </a:lnTo>
                    <a:cubicBezTo>
                      <a:pt x="31" y="341"/>
                      <a:pt x="31" y="361"/>
                      <a:pt x="35" y="361"/>
                    </a:cubicBezTo>
                    <a:cubicBezTo>
                      <a:pt x="37" y="361"/>
                      <a:pt x="40" y="341"/>
                      <a:pt x="52" y="309"/>
                    </a:cubicBezTo>
                    <a:lnTo>
                      <a:pt x="52" y="309"/>
                    </a:lnTo>
                    <a:cubicBezTo>
                      <a:pt x="59" y="310"/>
                      <a:pt x="67" y="310"/>
                      <a:pt x="75" y="310"/>
                    </a:cubicBezTo>
                    <a:cubicBezTo>
                      <a:pt x="111" y="310"/>
                      <a:pt x="158" y="307"/>
                      <a:pt x="214" y="299"/>
                    </a:cubicBezTo>
                    <a:cubicBezTo>
                      <a:pt x="280" y="291"/>
                      <a:pt x="359" y="277"/>
                      <a:pt x="442" y="251"/>
                    </a:cubicBezTo>
                    <a:cubicBezTo>
                      <a:pt x="486" y="234"/>
                      <a:pt x="529" y="225"/>
                      <a:pt x="573" y="194"/>
                    </a:cubicBezTo>
                    <a:cubicBezTo>
                      <a:pt x="595" y="182"/>
                      <a:pt x="617" y="160"/>
                      <a:pt x="625" y="129"/>
                    </a:cubicBezTo>
                    <a:cubicBezTo>
                      <a:pt x="634" y="99"/>
                      <a:pt x="617" y="59"/>
                      <a:pt x="595" y="41"/>
                    </a:cubicBezTo>
                    <a:cubicBezTo>
                      <a:pt x="538" y="13"/>
                      <a:pt x="482" y="1"/>
                      <a:pt x="4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0"/>
              <p:cNvSpPr/>
              <p:nvPr/>
            </p:nvSpPr>
            <p:spPr>
              <a:xfrm>
                <a:off x="3446772" y="4683857"/>
                <a:ext cx="7739" cy="9906"/>
              </a:xfrm>
              <a:custGeom>
                <a:rect b="b" l="l" r="r" t="t"/>
                <a:pathLst>
                  <a:path extrusionOk="0" h="416" w="325">
                    <a:moveTo>
                      <a:pt x="83" y="0"/>
                    </a:moveTo>
                    <a:cubicBezTo>
                      <a:pt x="80" y="0"/>
                      <a:pt x="78" y="1"/>
                      <a:pt x="75" y="1"/>
                    </a:cubicBezTo>
                    <a:cubicBezTo>
                      <a:pt x="27" y="9"/>
                      <a:pt x="0" y="66"/>
                      <a:pt x="10" y="101"/>
                    </a:cubicBezTo>
                    <a:cubicBezTo>
                      <a:pt x="14" y="136"/>
                      <a:pt x="31" y="171"/>
                      <a:pt x="49" y="197"/>
                    </a:cubicBezTo>
                    <a:cubicBezTo>
                      <a:pt x="79" y="249"/>
                      <a:pt x="115" y="293"/>
                      <a:pt x="149" y="324"/>
                    </a:cubicBezTo>
                    <a:cubicBezTo>
                      <a:pt x="210" y="385"/>
                      <a:pt x="259" y="412"/>
                      <a:pt x="270" y="412"/>
                    </a:cubicBezTo>
                    <a:cubicBezTo>
                      <a:pt x="271" y="412"/>
                      <a:pt x="272" y="412"/>
                      <a:pt x="272" y="412"/>
                    </a:cubicBezTo>
                    <a:cubicBezTo>
                      <a:pt x="276" y="407"/>
                      <a:pt x="228" y="372"/>
                      <a:pt x="167" y="307"/>
                    </a:cubicBezTo>
                    <a:cubicBezTo>
                      <a:pt x="141" y="271"/>
                      <a:pt x="105" y="228"/>
                      <a:pt x="79" y="176"/>
                    </a:cubicBezTo>
                    <a:cubicBezTo>
                      <a:pt x="49" y="132"/>
                      <a:pt x="31" y="53"/>
                      <a:pt x="83" y="39"/>
                    </a:cubicBezTo>
                    <a:cubicBezTo>
                      <a:pt x="85" y="39"/>
                      <a:pt x="87" y="39"/>
                      <a:pt x="89" y="39"/>
                    </a:cubicBezTo>
                    <a:cubicBezTo>
                      <a:pt x="140" y="39"/>
                      <a:pt x="194" y="89"/>
                      <a:pt x="224" y="132"/>
                    </a:cubicBezTo>
                    <a:cubicBezTo>
                      <a:pt x="258" y="180"/>
                      <a:pt x="276" y="228"/>
                      <a:pt x="285" y="271"/>
                    </a:cubicBezTo>
                    <a:cubicBezTo>
                      <a:pt x="302" y="359"/>
                      <a:pt x="280" y="416"/>
                      <a:pt x="289" y="416"/>
                    </a:cubicBezTo>
                    <a:cubicBezTo>
                      <a:pt x="293" y="416"/>
                      <a:pt x="324" y="364"/>
                      <a:pt x="311" y="267"/>
                    </a:cubicBezTo>
                    <a:cubicBezTo>
                      <a:pt x="307" y="219"/>
                      <a:pt x="289" y="162"/>
                      <a:pt x="254" y="110"/>
                    </a:cubicBezTo>
                    <a:cubicBezTo>
                      <a:pt x="215" y="63"/>
                      <a:pt x="170" y="0"/>
                      <a:pt x="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0"/>
              <p:cNvSpPr/>
              <p:nvPr/>
            </p:nvSpPr>
            <p:spPr>
              <a:xfrm>
                <a:off x="3367779" y="4687976"/>
                <a:ext cx="28242" cy="22955"/>
              </a:xfrm>
              <a:custGeom>
                <a:rect b="b" l="l" r="r" t="t"/>
                <a:pathLst>
                  <a:path extrusionOk="0" h="964" w="1186">
                    <a:moveTo>
                      <a:pt x="184" y="1"/>
                    </a:moveTo>
                    <a:cubicBezTo>
                      <a:pt x="136" y="1"/>
                      <a:pt x="97" y="4"/>
                      <a:pt x="66" y="7"/>
                    </a:cubicBezTo>
                    <a:cubicBezTo>
                      <a:pt x="23" y="11"/>
                      <a:pt x="1" y="20"/>
                      <a:pt x="1" y="20"/>
                    </a:cubicBezTo>
                    <a:cubicBezTo>
                      <a:pt x="1" y="22"/>
                      <a:pt x="6" y="23"/>
                      <a:pt x="17" y="23"/>
                    </a:cubicBezTo>
                    <a:cubicBezTo>
                      <a:pt x="33" y="23"/>
                      <a:pt x="63" y="21"/>
                      <a:pt x="103" y="21"/>
                    </a:cubicBezTo>
                    <a:cubicBezTo>
                      <a:pt x="142" y="21"/>
                      <a:pt x="190" y="22"/>
                      <a:pt x="245" y="29"/>
                    </a:cubicBezTo>
                    <a:cubicBezTo>
                      <a:pt x="394" y="46"/>
                      <a:pt x="604" y="108"/>
                      <a:pt x="783" y="251"/>
                    </a:cubicBezTo>
                    <a:cubicBezTo>
                      <a:pt x="962" y="396"/>
                      <a:pt x="1072" y="584"/>
                      <a:pt x="1119" y="723"/>
                    </a:cubicBezTo>
                    <a:cubicBezTo>
                      <a:pt x="1171" y="868"/>
                      <a:pt x="1177" y="964"/>
                      <a:pt x="1185" y="964"/>
                    </a:cubicBezTo>
                    <a:lnTo>
                      <a:pt x="1185" y="894"/>
                    </a:lnTo>
                    <a:cubicBezTo>
                      <a:pt x="1181" y="850"/>
                      <a:pt x="1167" y="789"/>
                      <a:pt x="1145" y="715"/>
                    </a:cubicBezTo>
                    <a:cubicBezTo>
                      <a:pt x="1102" y="566"/>
                      <a:pt x="997" y="370"/>
                      <a:pt x="810" y="221"/>
                    </a:cubicBezTo>
                    <a:cubicBezTo>
                      <a:pt x="621" y="68"/>
                      <a:pt x="403" y="11"/>
                      <a:pt x="249" y="3"/>
                    </a:cubicBezTo>
                    <a:cubicBezTo>
                      <a:pt x="226" y="1"/>
                      <a:pt x="20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0"/>
              <p:cNvSpPr/>
              <p:nvPr/>
            </p:nvSpPr>
            <p:spPr>
              <a:xfrm>
                <a:off x="3375186" y="4655446"/>
                <a:ext cx="1143" cy="32599"/>
              </a:xfrm>
              <a:custGeom>
                <a:rect b="b" l="l" r="r" t="t"/>
                <a:pathLst>
                  <a:path extrusionOk="0" h="1369" w="48">
                    <a:moveTo>
                      <a:pt x="35" y="0"/>
                    </a:moveTo>
                    <a:cubicBezTo>
                      <a:pt x="21" y="0"/>
                      <a:pt x="9" y="306"/>
                      <a:pt x="5" y="687"/>
                    </a:cubicBezTo>
                    <a:cubicBezTo>
                      <a:pt x="0" y="1063"/>
                      <a:pt x="5" y="1369"/>
                      <a:pt x="17" y="1369"/>
                    </a:cubicBezTo>
                    <a:cubicBezTo>
                      <a:pt x="31" y="1369"/>
                      <a:pt x="39" y="1063"/>
                      <a:pt x="43" y="687"/>
                    </a:cubicBezTo>
                    <a:cubicBezTo>
                      <a:pt x="48" y="306"/>
                      <a:pt x="43"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0"/>
              <p:cNvSpPr/>
              <p:nvPr/>
            </p:nvSpPr>
            <p:spPr>
              <a:xfrm>
                <a:off x="3405978" y="4703527"/>
                <a:ext cx="23336" cy="1262"/>
              </a:xfrm>
              <a:custGeom>
                <a:rect b="b" l="l" r="r" t="t"/>
                <a:pathLst>
                  <a:path extrusionOk="0" h="53" w="980">
                    <a:moveTo>
                      <a:pt x="51" y="0"/>
                    </a:moveTo>
                    <a:cubicBezTo>
                      <a:pt x="21" y="0"/>
                      <a:pt x="5" y="2"/>
                      <a:pt x="5" y="5"/>
                    </a:cubicBezTo>
                    <a:cubicBezTo>
                      <a:pt x="1" y="14"/>
                      <a:pt x="219" y="48"/>
                      <a:pt x="490" y="53"/>
                    </a:cubicBezTo>
                    <a:cubicBezTo>
                      <a:pt x="761" y="53"/>
                      <a:pt x="979" y="22"/>
                      <a:pt x="975" y="10"/>
                    </a:cubicBezTo>
                    <a:cubicBezTo>
                      <a:pt x="975" y="7"/>
                      <a:pt x="959" y="6"/>
                      <a:pt x="931" y="6"/>
                    </a:cubicBezTo>
                    <a:cubicBezTo>
                      <a:pt x="869" y="6"/>
                      <a:pt x="747" y="10"/>
                      <a:pt x="599" y="10"/>
                    </a:cubicBezTo>
                    <a:cubicBezTo>
                      <a:pt x="564" y="10"/>
                      <a:pt x="528" y="10"/>
                      <a:pt x="490" y="10"/>
                    </a:cubicBezTo>
                    <a:cubicBezTo>
                      <a:pt x="297" y="10"/>
                      <a:pt x="129" y="0"/>
                      <a:pt x="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0"/>
              <p:cNvSpPr/>
              <p:nvPr/>
            </p:nvSpPr>
            <p:spPr>
              <a:xfrm>
                <a:off x="3390260" y="4703599"/>
                <a:ext cx="2738" cy="4548"/>
              </a:xfrm>
              <a:custGeom>
                <a:rect b="b" l="l" r="r" t="t"/>
                <a:pathLst>
                  <a:path extrusionOk="0" h="191" w="115">
                    <a:moveTo>
                      <a:pt x="14" y="1"/>
                    </a:moveTo>
                    <a:cubicBezTo>
                      <a:pt x="12" y="1"/>
                      <a:pt x="10" y="1"/>
                      <a:pt x="9" y="2"/>
                    </a:cubicBezTo>
                    <a:cubicBezTo>
                      <a:pt x="1" y="7"/>
                      <a:pt x="27" y="45"/>
                      <a:pt x="49" y="98"/>
                    </a:cubicBezTo>
                    <a:cubicBezTo>
                      <a:pt x="75" y="146"/>
                      <a:pt x="84" y="190"/>
                      <a:pt x="96" y="190"/>
                    </a:cubicBezTo>
                    <a:cubicBezTo>
                      <a:pt x="106" y="190"/>
                      <a:pt x="114" y="138"/>
                      <a:pt x="88" y="81"/>
                    </a:cubicBezTo>
                    <a:cubicBezTo>
                      <a:pt x="65" y="30"/>
                      <a:pt x="28"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0"/>
              <p:cNvSpPr/>
              <p:nvPr/>
            </p:nvSpPr>
            <p:spPr>
              <a:xfrm>
                <a:off x="3384426" y="4696312"/>
                <a:ext cx="3358" cy="3024"/>
              </a:xfrm>
              <a:custGeom>
                <a:rect b="b" l="l" r="r" t="t"/>
                <a:pathLst>
                  <a:path extrusionOk="0" h="127" w="141">
                    <a:moveTo>
                      <a:pt x="15" y="0"/>
                    </a:moveTo>
                    <a:cubicBezTo>
                      <a:pt x="13" y="0"/>
                      <a:pt x="11" y="1"/>
                      <a:pt x="10" y="2"/>
                    </a:cubicBezTo>
                    <a:cubicBezTo>
                      <a:pt x="0" y="6"/>
                      <a:pt x="22" y="41"/>
                      <a:pt x="58" y="77"/>
                    </a:cubicBezTo>
                    <a:cubicBezTo>
                      <a:pt x="88" y="106"/>
                      <a:pt x="117" y="127"/>
                      <a:pt x="128" y="127"/>
                    </a:cubicBezTo>
                    <a:cubicBezTo>
                      <a:pt x="130" y="127"/>
                      <a:pt x="131" y="126"/>
                      <a:pt x="132" y="125"/>
                    </a:cubicBezTo>
                    <a:cubicBezTo>
                      <a:pt x="141" y="120"/>
                      <a:pt x="119" y="85"/>
                      <a:pt x="84" y="50"/>
                    </a:cubicBezTo>
                    <a:cubicBezTo>
                      <a:pt x="54" y="20"/>
                      <a:pt x="27" y="0"/>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0"/>
              <p:cNvSpPr/>
              <p:nvPr/>
            </p:nvSpPr>
            <p:spPr>
              <a:xfrm>
                <a:off x="3376138" y="4692525"/>
                <a:ext cx="4786" cy="2024"/>
              </a:xfrm>
              <a:custGeom>
                <a:rect b="b" l="l" r="r" t="t"/>
                <a:pathLst>
                  <a:path extrusionOk="0" h="85" w="201">
                    <a:moveTo>
                      <a:pt x="61" y="0"/>
                    </a:moveTo>
                    <a:cubicBezTo>
                      <a:pt x="25" y="0"/>
                      <a:pt x="0" y="12"/>
                      <a:pt x="3" y="22"/>
                    </a:cubicBezTo>
                    <a:cubicBezTo>
                      <a:pt x="8" y="30"/>
                      <a:pt x="52" y="30"/>
                      <a:pt x="100" y="48"/>
                    </a:cubicBezTo>
                    <a:cubicBezTo>
                      <a:pt x="142" y="62"/>
                      <a:pt x="173" y="84"/>
                      <a:pt x="186" y="84"/>
                    </a:cubicBezTo>
                    <a:cubicBezTo>
                      <a:pt x="188" y="84"/>
                      <a:pt x="190" y="84"/>
                      <a:pt x="191" y="82"/>
                    </a:cubicBezTo>
                    <a:cubicBezTo>
                      <a:pt x="201" y="78"/>
                      <a:pt x="174" y="30"/>
                      <a:pt x="112" y="8"/>
                    </a:cubicBezTo>
                    <a:cubicBezTo>
                      <a:pt x="94" y="3"/>
                      <a:pt x="77"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0"/>
              <p:cNvSpPr/>
              <p:nvPr/>
            </p:nvSpPr>
            <p:spPr>
              <a:xfrm>
                <a:off x="3370185" y="4691239"/>
                <a:ext cx="2619" cy="1310"/>
              </a:xfrm>
              <a:custGeom>
                <a:rect b="b" l="l" r="r" t="t"/>
                <a:pathLst>
                  <a:path extrusionOk="0" h="55" w="110">
                    <a:moveTo>
                      <a:pt x="25" y="0"/>
                    </a:moveTo>
                    <a:cubicBezTo>
                      <a:pt x="14" y="0"/>
                      <a:pt x="7" y="3"/>
                      <a:pt x="5" y="10"/>
                    </a:cubicBezTo>
                    <a:cubicBezTo>
                      <a:pt x="1" y="18"/>
                      <a:pt x="17" y="36"/>
                      <a:pt x="48" y="44"/>
                    </a:cubicBezTo>
                    <a:cubicBezTo>
                      <a:pt x="61" y="51"/>
                      <a:pt x="74" y="54"/>
                      <a:pt x="84" y="54"/>
                    </a:cubicBezTo>
                    <a:cubicBezTo>
                      <a:pt x="95" y="54"/>
                      <a:pt x="103" y="51"/>
                      <a:pt x="105" y="44"/>
                    </a:cubicBezTo>
                    <a:cubicBezTo>
                      <a:pt x="110" y="36"/>
                      <a:pt x="88" y="18"/>
                      <a:pt x="61" y="10"/>
                    </a:cubicBezTo>
                    <a:cubicBezTo>
                      <a:pt x="48" y="3"/>
                      <a:pt x="35"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0"/>
              <p:cNvSpPr/>
              <p:nvPr/>
            </p:nvSpPr>
            <p:spPr>
              <a:xfrm>
                <a:off x="3124656" y="4497889"/>
                <a:ext cx="97322" cy="143137"/>
              </a:xfrm>
              <a:custGeom>
                <a:rect b="b" l="l" r="r" t="t"/>
                <a:pathLst>
                  <a:path extrusionOk="0" h="6011" w="4087">
                    <a:moveTo>
                      <a:pt x="2090" y="0"/>
                    </a:moveTo>
                    <a:lnTo>
                      <a:pt x="1" y="1555"/>
                    </a:lnTo>
                    <a:lnTo>
                      <a:pt x="115" y="1726"/>
                    </a:lnTo>
                    <a:cubicBezTo>
                      <a:pt x="626" y="2495"/>
                      <a:pt x="2767" y="5585"/>
                      <a:pt x="3288" y="5966"/>
                    </a:cubicBezTo>
                    <a:cubicBezTo>
                      <a:pt x="3330" y="5997"/>
                      <a:pt x="3363" y="6011"/>
                      <a:pt x="3387" y="6011"/>
                    </a:cubicBezTo>
                    <a:cubicBezTo>
                      <a:pt x="3696" y="6011"/>
                      <a:pt x="2675" y="3741"/>
                      <a:pt x="2675" y="3741"/>
                    </a:cubicBezTo>
                    <a:lnTo>
                      <a:pt x="4087" y="2666"/>
                    </a:lnTo>
                    <a:lnTo>
                      <a:pt x="20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0"/>
              <p:cNvSpPr/>
              <p:nvPr/>
            </p:nvSpPr>
            <p:spPr>
              <a:xfrm>
                <a:off x="3143279" y="4520989"/>
                <a:ext cx="143" cy="24"/>
              </a:xfrm>
              <a:custGeom>
                <a:rect b="b" l="l" r="r" t="t"/>
                <a:pathLst>
                  <a:path extrusionOk="0" h="1" w="6">
                    <a:moveTo>
                      <a:pt x="5" y="0"/>
                    </a:moveTo>
                    <a:lnTo>
                      <a:pt x="1" y="0"/>
                    </a:lnTo>
                    <a:lnTo>
                      <a:pt x="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0"/>
              <p:cNvSpPr/>
              <p:nvPr/>
            </p:nvSpPr>
            <p:spPr>
              <a:xfrm>
                <a:off x="3125609" y="4520989"/>
                <a:ext cx="24479" cy="35933"/>
              </a:xfrm>
              <a:custGeom>
                <a:rect b="b" l="l" r="r" t="t"/>
                <a:pathLst>
                  <a:path extrusionOk="0" h="1509" w="1028">
                    <a:moveTo>
                      <a:pt x="743" y="0"/>
                    </a:moveTo>
                    <a:lnTo>
                      <a:pt x="0" y="559"/>
                    </a:lnTo>
                    <a:lnTo>
                      <a:pt x="27" y="547"/>
                    </a:lnTo>
                    <a:lnTo>
                      <a:pt x="735" y="1508"/>
                    </a:lnTo>
                    <a:cubicBezTo>
                      <a:pt x="914" y="1307"/>
                      <a:pt x="1015" y="1041"/>
                      <a:pt x="1019" y="769"/>
                    </a:cubicBezTo>
                    <a:cubicBezTo>
                      <a:pt x="1027" y="486"/>
                      <a:pt x="936" y="214"/>
                      <a:pt x="7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0"/>
              <p:cNvSpPr/>
              <p:nvPr/>
            </p:nvSpPr>
            <p:spPr>
              <a:xfrm>
                <a:off x="3124656" y="4534920"/>
                <a:ext cx="81724" cy="106489"/>
              </a:xfrm>
              <a:custGeom>
                <a:rect b="b" l="l" r="r" t="t"/>
                <a:pathLst>
                  <a:path extrusionOk="0" h="4472" w="3432">
                    <a:moveTo>
                      <a:pt x="1" y="0"/>
                    </a:moveTo>
                    <a:cubicBezTo>
                      <a:pt x="425" y="678"/>
                      <a:pt x="1160" y="1718"/>
                      <a:pt x="1836" y="2623"/>
                    </a:cubicBezTo>
                    <a:cubicBezTo>
                      <a:pt x="1128" y="1658"/>
                      <a:pt x="390" y="583"/>
                      <a:pt x="115" y="171"/>
                    </a:cubicBezTo>
                    <a:lnTo>
                      <a:pt x="1" y="0"/>
                    </a:lnTo>
                    <a:close/>
                    <a:moveTo>
                      <a:pt x="3217" y="3514"/>
                    </a:moveTo>
                    <a:lnTo>
                      <a:pt x="3217" y="3514"/>
                    </a:lnTo>
                    <a:cubicBezTo>
                      <a:pt x="3233" y="3556"/>
                      <a:pt x="3249" y="3599"/>
                      <a:pt x="3264" y="3640"/>
                    </a:cubicBezTo>
                    <a:lnTo>
                      <a:pt x="3264" y="3640"/>
                    </a:lnTo>
                    <a:cubicBezTo>
                      <a:pt x="3241" y="3577"/>
                      <a:pt x="3223" y="3530"/>
                      <a:pt x="3217" y="3514"/>
                    </a:cubicBezTo>
                    <a:close/>
                    <a:moveTo>
                      <a:pt x="3264" y="3640"/>
                    </a:moveTo>
                    <a:lnTo>
                      <a:pt x="3264" y="3640"/>
                    </a:lnTo>
                    <a:cubicBezTo>
                      <a:pt x="3273" y="3665"/>
                      <a:pt x="3282" y="3691"/>
                      <a:pt x="3292" y="3720"/>
                    </a:cubicBezTo>
                    <a:cubicBezTo>
                      <a:pt x="3283" y="3694"/>
                      <a:pt x="3274" y="3667"/>
                      <a:pt x="3264" y="3640"/>
                    </a:cubicBezTo>
                    <a:close/>
                    <a:moveTo>
                      <a:pt x="3261" y="4389"/>
                    </a:moveTo>
                    <a:cubicBezTo>
                      <a:pt x="3263" y="4390"/>
                      <a:pt x="3264" y="4392"/>
                      <a:pt x="3266" y="4393"/>
                    </a:cubicBezTo>
                    <a:lnTo>
                      <a:pt x="3266" y="4393"/>
                    </a:lnTo>
                    <a:cubicBezTo>
                      <a:pt x="3264" y="4391"/>
                      <a:pt x="3263" y="4390"/>
                      <a:pt x="3261" y="4389"/>
                    </a:cubicBezTo>
                    <a:close/>
                    <a:moveTo>
                      <a:pt x="3266" y="4393"/>
                    </a:moveTo>
                    <a:cubicBezTo>
                      <a:pt x="3320" y="4443"/>
                      <a:pt x="3357" y="4472"/>
                      <a:pt x="3379" y="4472"/>
                    </a:cubicBezTo>
                    <a:cubicBezTo>
                      <a:pt x="3405" y="4472"/>
                      <a:pt x="3423" y="4454"/>
                      <a:pt x="3431" y="4423"/>
                    </a:cubicBezTo>
                    <a:lnTo>
                      <a:pt x="3431" y="4423"/>
                    </a:lnTo>
                    <a:cubicBezTo>
                      <a:pt x="3423" y="4441"/>
                      <a:pt x="3409" y="4454"/>
                      <a:pt x="3388" y="4454"/>
                    </a:cubicBezTo>
                    <a:cubicBezTo>
                      <a:pt x="3362" y="4454"/>
                      <a:pt x="3331" y="4441"/>
                      <a:pt x="3288" y="4411"/>
                    </a:cubicBezTo>
                    <a:cubicBezTo>
                      <a:pt x="3280" y="4403"/>
                      <a:pt x="3273" y="4399"/>
                      <a:pt x="3266" y="439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0"/>
              <p:cNvSpPr/>
              <p:nvPr/>
            </p:nvSpPr>
            <p:spPr>
              <a:xfrm>
                <a:off x="3124656" y="4534301"/>
                <a:ext cx="82677" cy="106680"/>
              </a:xfrm>
              <a:custGeom>
                <a:rect b="b" l="l" r="r" t="t"/>
                <a:pathLst>
                  <a:path extrusionOk="0" h="4480" w="3472">
                    <a:moveTo>
                      <a:pt x="40" y="0"/>
                    </a:moveTo>
                    <a:lnTo>
                      <a:pt x="1" y="26"/>
                    </a:lnTo>
                    <a:lnTo>
                      <a:pt x="115" y="197"/>
                    </a:lnTo>
                    <a:cubicBezTo>
                      <a:pt x="390" y="609"/>
                      <a:pt x="1128" y="1684"/>
                      <a:pt x="1836" y="2649"/>
                    </a:cubicBezTo>
                    <a:cubicBezTo>
                      <a:pt x="2449" y="3471"/>
                      <a:pt x="3016" y="4179"/>
                      <a:pt x="3261" y="4415"/>
                    </a:cubicBezTo>
                    <a:cubicBezTo>
                      <a:pt x="3270" y="4423"/>
                      <a:pt x="3278" y="4427"/>
                      <a:pt x="3288" y="4437"/>
                    </a:cubicBezTo>
                    <a:cubicBezTo>
                      <a:pt x="3331" y="4467"/>
                      <a:pt x="3362" y="4480"/>
                      <a:pt x="3388" y="4480"/>
                    </a:cubicBezTo>
                    <a:cubicBezTo>
                      <a:pt x="3409" y="4480"/>
                      <a:pt x="3423" y="4467"/>
                      <a:pt x="3431" y="4449"/>
                    </a:cubicBezTo>
                    <a:cubicBezTo>
                      <a:pt x="3471" y="4318"/>
                      <a:pt x="3366" y="3973"/>
                      <a:pt x="3292" y="3746"/>
                    </a:cubicBezTo>
                    <a:cubicBezTo>
                      <a:pt x="3270" y="3681"/>
                      <a:pt x="3244" y="3610"/>
                      <a:pt x="3217" y="3540"/>
                    </a:cubicBezTo>
                    <a:lnTo>
                      <a:pt x="3217" y="3536"/>
                    </a:lnTo>
                    <a:cubicBezTo>
                      <a:pt x="3179" y="3488"/>
                      <a:pt x="3117" y="3471"/>
                      <a:pt x="3047" y="3471"/>
                    </a:cubicBezTo>
                    <a:cubicBezTo>
                      <a:pt x="2890" y="3471"/>
                      <a:pt x="2697" y="3558"/>
                      <a:pt x="2697" y="3558"/>
                    </a:cubicBezTo>
                    <a:lnTo>
                      <a:pt x="775" y="949"/>
                    </a:lnTo>
                    <a:cubicBezTo>
                      <a:pt x="766" y="958"/>
                      <a:pt x="757" y="966"/>
                      <a:pt x="748" y="976"/>
                    </a:cubicBezTo>
                    <a:lnTo>
                      <a:pt x="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0"/>
              <p:cNvSpPr/>
              <p:nvPr/>
            </p:nvSpPr>
            <p:spPr>
              <a:xfrm>
                <a:off x="3125609" y="4533991"/>
                <a:ext cx="17502" cy="23551"/>
              </a:xfrm>
              <a:custGeom>
                <a:rect b="b" l="l" r="r" t="t"/>
                <a:pathLst>
                  <a:path extrusionOk="0" h="989" w="735">
                    <a:moveTo>
                      <a:pt x="27" y="1"/>
                    </a:moveTo>
                    <a:lnTo>
                      <a:pt x="0" y="13"/>
                    </a:lnTo>
                    <a:lnTo>
                      <a:pt x="708" y="989"/>
                    </a:lnTo>
                    <a:cubicBezTo>
                      <a:pt x="717" y="979"/>
                      <a:pt x="726" y="971"/>
                      <a:pt x="735" y="962"/>
                    </a:cubicBezTo>
                    <a:lnTo>
                      <a:pt x="27" y="1"/>
                    </a:lnTo>
                    <a:close/>
                  </a:path>
                </a:pathLst>
              </a:custGeom>
              <a:solidFill>
                <a:srgbClr val="F4AA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0"/>
              <p:cNvSpPr/>
              <p:nvPr/>
            </p:nvSpPr>
            <p:spPr>
              <a:xfrm>
                <a:off x="3125418" y="4532944"/>
                <a:ext cx="80748" cy="107752"/>
              </a:xfrm>
              <a:custGeom>
                <a:rect b="b" l="l" r="r" t="t"/>
                <a:pathLst>
                  <a:path extrusionOk="0" h="4525" w="3391">
                    <a:moveTo>
                      <a:pt x="4" y="1"/>
                    </a:moveTo>
                    <a:cubicBezTo>
                      <a:pt x="0" y="1"/>
                      <a:pt x="13" y="18"/>
                      <a:pt x="30" y="49"/>
                    </a:cubicBezTo>
                    <a:cubicBezTo>
                      <a:pt x="61" y="93"/>
                      <a:pt x="91" y="136"/>
                      <a:pt x="122" y="188"/>
                    </a:cubicBezTo>
                    <a:cubicBezTo>
                      <a:pt x="218" y="325"/>
                      <a:pt x="331" y="490"/>
                      <a:pt x="467" y="687"/>
                    </a:cubicBezTo>
                    <a:cubicBezTo>
                      <a:pt x="755" y="1106"/>
                      <a:pt x="1171" y="1683"/>
                      <a:pt x="1638" y="2308"/>
                    </a:cubicBezTo>
                    <a:cubicBezTo>
                      <a:pt x="2106" y="2933"/>
                      <a:pt x="2543" y="3488"/>
                      <a:pt x="2862" y="3885"/>
                    </a:cubicBezTo>
                    <a:cubicBezTo>
                      <a:pt x="3015" y="4069"/>
                      <a:pt x="3141" y="4226"/>
                      <a:pt x="3246" y="4353"/>
                    </a:cubicBezTo>
                    <a:cubicBezTo>
                      <a:pt x="3286" y="4402"/>
                      <a:pt x="3321" y="4441"/>
                      <a:pt x="3351" y="4480"/>
                    </a:cubicBezTo>
                    <a:cubicBezTo>
                      <a:pt x="3377" y="4511"/>
                      <a:pt x="3391" y="4524"/>
                      <a:pt x="3391" y="4524"/>
                    </a:cubicBezTo>
                    <a:cubicBezTo>
                      <a:pt x="3391" y="4524"/>
                      <a:pt x="3383" y="4506"/>
                      <a:pt x="3360" y="4476"/>
                    </a:cubicBezTo>
                    <a:cubicBezTo>
                      <a:pt x="3330" y="4436"/>
                      <a:pt x="3294" y="4393"/>
                      <a:pt x="3260" y="4345"/>
                    </a:cubicBezTo>
                    <a:cubicBezTo>
                      <a:pt x="3155" y="4214"/>
                      <a:pt x="3032" y="4056"/>
                      <a:pt x="2884" y="3869"/>
                    </a:cubicBezTo>
                    <a:cubicBezTo>
                      <a:pt x="2570" y="3466"/>
                      <a:pt x="2136" y="2907"/>
                      <a:pt x="1669" y="2282"/>
                    </a:cubicBezTo>
                    <a:cubicBezTo>
                      <a:pt x="1201" y="1657"/>
                      <a:pt x="787" y="1085"/>
                      <a:pt x="489" y="670"/>
                    </a:cubicBezTo>
                    <a:cubicBezTo>
                      <a:pt x="349" y="477"/>
                      <a:pt x="231" y="311"/>
                      <a:pt x="135" y="180"/>
                    </a:cubicBezTo>
                    <a:cubicBezTo>
                      <a:pt x="100" y="128"/>
                      <a:pt x="69" y="83"/>
                      <a:pt x="39" y="45"/>
                    </a:cubicBezTo>
                    <a:cubicBezTo>
                      <a:pt x="17" y="14"/>
                      <a:pt x="4" y="1"/>
                      <a:pt x="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0"/>
              <p:cNvSpPr/>
              <p:nvPr/>
            </p:nvSpPr>
            <p:spPr>
              <a:xfrm>
                <a:off x="3187622" y="4616676"/>
                <a:ext cx="14883" cy="3119"/>
              </a:xfrm>
              <a:custGeom>
                <a:rect b="b" l="l" r="r" t="t"/>
                <a:pathLst>
                  <a:path extrusionOk="0" h="131" w="625">
                    <a:moveTo>
                      <a:pt x="358" y="0"/>
                    </a:moveTo>
                    <a:cubicBezTo>
                      <a:pt x="342" y="0"/>
                      <a:pt x="325" y="1"/>
                      <a:pt x="307" y="2"/>
                    </a:cubicBezTo>
                    <a:cubicBezTo>
                      <a:pt x="123" y="20"/>
                      <a:pt x="1" y="121"/>
                      <a:pt x="10" y="129"/>
                    </a:cubicBezTo>
                    <a:cubicBezTo>
                      <a:pt x="11" y="130"/>
                      <a:pt x="11" y="130"/>
                      <a:pt x="13" y="130"/>
                    </a:cubicBezTo>
                    <a:cubicBezTo>
                      <a:pt x="32" y="130"/>
                      <a:pt x="146" y="59"/>
                      <a:pt x="311" y="46"/>
                    </a:cubicBezTo>
                    <a:cubicBezTo>
                      <a:pt x="336" y="44"/>
                      <a:pt x="361" y="43"/>
                      <a:pt x="384" y="43"/>
                    </a:cubicBezTo>
                    <a:cubicBezTo>
                      <a:pt x="501" y="43"/>
                      <a:pt x="589" y="70"/>
                      <a:pt x="612" y="70"/>
                    </a:cubicBezTo>
                    <a:cubicBezTo>
                      <a:pt x="615" y="70"/>
                      <a:pt x="617" y="70"/>
                      <a:pt x="617" y="68"/>
                    </a:cubicBezTo>
                    <a:cubicBezTo>
                      <a:pt x="625" y="65"/>
                      <a:pt x="515" y="0"/>
                      <a:pt x="3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0"/>
              <p:cNvSpPr/>
              <p:nvPr/>
            </p:nvSpPr>
            <p:spPr>
              <a:xfrm>
                <a:off x="3183264" y="4592980"/>
                <a:ext cx="7930" cy="1143"/>
              </a:xfrm>
              <a:custGeom>
                <a:rect b="b" l="l" r="r" t="t"/>
                <a:pathLst>
                  <a:path extrusionOk="0" h="48" w="333">
                    <a:moveTo>
                      <a:pt x="260" y="1"/>
                    </a:moveTo>
                    <a:cubicBezTo>
                      <a:pt x="234" y="1"/>
                      <a:pt x="201" y="3"/>
                      <a:pt x="167" y="6"/>
                    </a:cubicBezTo>
                    <a:cubicBezTo>
                      <a:pt x="75" y="10"/>
                      <a:pt x="0" y="27"/>
                      <a:pt x="4" y="37"/>
                    </a:cubicBezTo>
                    <a:cubicBezTo>
                      <a:pt x="4" y="45"/>
                      <a:pt x="34" y="48"/>
                      <a:pt x="79" y="48"/>
                    </a:cubicBezTo>
                    <a:cubicBezTo>
                      <a:pt x="104" y="48"/>
                      <a:pt x="135" y="47"/>
                      <a:pt x="167" y="45"/>
                    </a:cubicBezTo>
                    <a:cubicBezTo>
                      <a:pt x="258" y="37"/>
                      <a:pt x="333" y="23"/>
                      <a:pt x="328" y="10"/>
                    </a:cubicBezTo>
                    <a:cubicBezTo>
                      <a:pt x="328" y="5"/>
                      <a:pt x="301" y="1"/>
                      <a:pt x="2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0"/>
              <p:cNvSpPr/>
              <p:nvPr/>
            </p:nvSpPr>
            <p:spPr>
              <a:xfrm>
                <a:off x="3182097" y="4586550"/>
                <a:ext cx="6691" cy="1595"/>
              </a:xfrm>
              <a:custGeom>
                <a:rect b="b" l="l" r="r" t="t"/>
                <a:pathLst>
                  <a:path extrusionOk="0" h="67" w="281">
                    <a:moveTo>
                      <a:pt x="27" y="0"/>
                    </a:moveTo>
                    <a:cubicBezTo>
                      <a:pt x="14" y="0"/>
                      <a:pt x="6" y="2"/>
                      <a:pt x="6" y="5"/>
                    </a:cubicBezTo>
                    <a:cubicBezTo>
                      <a:pt x="1" y="18"/>
                      <a:pt x="63" y="40"/>
                      <a:pt x="137" y="53"/>
                    </a:cubicBezTo>
                    <a:cubicBezTo>
                      <a:pt x="184" y="61"/>
                      <a:pt x="227" y="66"/>
                      <a:pt x="253" y="66"/>
                    </a:cubicBezTo>
                    <a:cubicBezTo>
                      <a:pt x="268" y="66"/>
                      <a:pt x="277" y="65"/>
                      <a:pt x="277" y="61"/>
                    </a:cubicBezTo>
                    <a:cubicBezTo>
                      <a:pt x="281" y="49"/>
                      <a:pt x="220" y="27"/>
                      <a:pt x="146" y="14"/>
                    </a:cubicBezTo>
                    <a:cubicBezTo>
                      <a:pt x="97" y="5"/>
                      <a:pt x="53"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0"/>
              <p:cNvSpPr/>
              <p:nvPr/>
            </p:nvSpPr>
            <p:spPr>
              <a:xfrm>
                <a:off x="3185550" y="4578930"/>
                <a:ext cx="5310" cy="6739"/>
              </a:xfrm>
              <a:custGeom>
                <a:rect b="b" l="l" r="r" t="t"/>
                <a:pathLst>
                  <a:path extrusionOk="0" h="283" w="223">
                    <a:moveTo>
                      <a:pt x="11" y="1"/>
                    </a:moveTo>
                    <a:cubicBezTo>
                      <a:pt x="10" y="1"/>
                      <a:pt x="10" y="1"/>
                      <a:pt x="9" y="2"/>
                    </a:cubicBezTo>
                    <a:cubicBezTo>
                      <a:pt x="1" y="6"/>
                      <a:pt x="39" y="76"/>
                      <a:pt x="97" y="155"/>
                    </a:cubicBezTo>
                    <a:cubicBezTo>
                      <a:pt x="150" y="225"/>
                      <a:pt x="200" y="282"/>
                      <a:pt x="213" y="282"/>
                    </a:cubicBezTo>
                    <a:cubicBezTo>
                      <a:pt x="213" y="282"/>
                      <a:pt x="214" y="282"/>
                      <a:pt x="215" y="282"/>
                    </a:cubicBezTo>
                    <a:cubicBezTo>
                      <a:pt x="223" y="276"/>
                      <a:pt x="184" y="207"/>
                      <a:pt x="128" y="128"/>
                    </a:cubicBezTo>
                    <a:cubicBezTo>
                      <a:pt x="74" y="59"/>
                      <a:pt x="25"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0"/>
              <p:cNvSpPr/>
              <p:nvPr/>
            </p:nvSpPr>
            <p:spPr>
              <a:xfrm>
                <a:off x="3188884" y="4574691"/>
                <a:ext cx="5524" cy="7953"/>
              </a:xfrm>
              <a:custGeom>
                <a:rect b="b" l="l" r="r" t="t"/>
                <a:pathLst>
                  <a:path extrusionOk="0" h="334" w="232">
                    <a:moveTo>
                      <a:pt x="11" y="0"/>
                    </a:moveTo>
                    <a:cubicBezTo>
                      <a:pt x="10" y="0"/>
                      <a:pt x="10" y="0"/>
                      <a:pt x="10" y="0"/>
                    </a:cubicBezTo>
                    <a:cubicBezTo>
                      <a:pt x="0" y="0"/>
                      <a:pt x="22" y="93"/>
                      <a:pt x="83" y="188"/>
                    </a:cubicBezTo>
                    <a:cubicBezTo>
                      <a:pt x="137" y="278"/>
                      <a:pt x="205" y="334"/>
                      <a:pt x="221" y="334"/>
                    </a:cubicBezTo>
                    <a:cubicBezTo>
                      <a:pt x="222" y="334"/>
                      <a:pt x="223" y="333"/>
                      <a:pt x="224" y="333"/>
                    </a:cubicBezTo>
                    <a:cubicBezTo>
                      <a:pt x="232" y="323"/>
                      <a:pt x="171" y="258"/>
                      <a:pt x="114" y="166"/>
                    </a:cubicBezTo>
                    <a:cubicBezTo>
                      <a:pt x="58" y="77"/>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0"/>
              <p:cNvSpPr/>
              <p:nvPr/>
            </p:nvSpPr>
            <p:spPr>
              <a:xfrm>
                <a:off x="3189813" y="4591861"/>
                <a:ext cx="14073" cy="9644"/>
              </a:xfrm>
              <a:custGeom>
                <a:rect b="b" l="l" r="r" t="t"/>
                <a:pathLst>
                  <a:path extrusionOk="0" h="405" w="591">
                    <a:moveTo>
                      <a:pt x="173" y="30"/>
                    </a:moveTo>
                    <a:cubicBezTo>
                      <a:pt x="183" y="30"/>
                      <a:pt x="195" y="30"/>
                      <a:pt x="207" y="31"/>
                    </a:cubicBezTo>
                    <a:cubicBezTo>
                      <a:pt x="267" y="31"/>
                      <a:pt x="342" y="53"/>
                      <a:pt x="411" y="106"/>
                    </a:cubicBezTo>
                    <a:cubicBezTo>
                      <a:pt x="473" y="149"/>
                      <a:pt x="542" y="232"/>
                      <a:pt x="552" y="320"/>
                    </a:cubicBezTo>
                    <a:cubicBezTo>
                      <a:pt x="552" y="348"/>
                      <a:pt x="528" y="365"/>
                      <a:pt x="500" y="365"/>
                    </a:cubicBezTo>
                    <a:cubicBezTo>
                      <a:pt x="490" y="365"/>
                      <a:pt x="479" y="363"/>
                      <a:pt x="469" y="358"/>
                    </a:cubicBezTo>
                    <a:cubicBezTo>
                      <a:pt x="429" y="342"/>
                      <a:pt x="390" y="315"/>
                      <a:pt x="354" y="293"/>
                    </a:cubicBezTo>
                    <a:cubicBezTo>
                      <a:pt x="285" y="245"/>
                      <a:pt x="223" y="193"/>
                      <a:pt x="175" y="149"/>
                    </a:cubicBezTo>
                    <a:cubicBezTo>
                      <a:pt x="131" y="106"/>
                      <a:pt x="95" y="69"/>
                      <a:pt x="70" y="42"/>
                    </a:cubicBezTo>
                    <a:lnTo>
                      <a:pt x="70" y="42"/>
                    </a:lnTo>
                    <a:cubicBezTo>
                      <a:pt x="97" y="36"/>
                      <a:pt x="131" y="30"/>
                      <a:pt x="173" y="30"/>
                    </a:cubicBezTo>
                    <a:close/>
                    <a:moveTo>
                      <a:pt x="28" y="1"/>
                    </a:moveTo>
                    <a:cubicBezTo>
                      <a:pt x="28" y="1"/>
                      <a:pt x="27" y="1"/>
                      <a:pt x="27" y="1"/>
                    </a:cubicBezTo>
                    <a:cubicBezTo>
                      <a:pt x="26" y="2"/>
                      <a:pt x="31" y="14"/>
                      <a:pt x="44" y="33"/>
                    </a:cubicBezTo>
                    <a:lnTo>
                      <a:pt x="44" y="33"/>
                    </a:lnTo>
                    <a:cubicBezTo>
                      <a:pt x="12" y="45"/>
                      <a:pt x="1" y="58"/>
                      <a:pt x="1" y="62"/>
                    </a:cubicBezTo>
                    <a:cubicBezTo>
                      <a:pt x="1" y="62"/>
                      <a:pt x="2" y="63"/>
                      <a:pt x="3" y="63"/>
                    </a:cubicBezTo>
                    <a:cubicBezTo>
                      <a:pt x="9" y="63"/>
                      <a:pt x="26" y="55"/>
                      <a:pt x="53" y="47"/>
                    </a:cubicBezTo>
                    <a:lnTo>
                      <a:pt x="53" y="47"/>
                    </a:lnTo>
                    <a:cubicBezTo>
                      <a:pt x="75" y="77"/>
                      <a:pt x="110" y="120"/>
                      <a:pt x="158" y="171"/>
                    </a:cubicBezTo>
                    <a:cubicBezTo>
                      <a:pt x="201" y="219"/>
                      <a:pt x="263" y="271"/>
                      <a:pt x="332" y="324"/>
                    </a:cubicBezTo>
                    <a:cubicBezTo>
                      <a:pt x="372" y="346"/>
                      <a:pt x="407" y="376"/>
                      <a:pt x="455" y="394"/>
                    </a:cubicBezTo>
                    <a:cubicBezTo>
                      <a:pt x="472" y="399"/>
                      <a:pt x="488" y="405"/>
                      <a:pt x="507" y="405"/>
                    </a:cubicBezTo>
                    <a:cubicBezTo>
                      <a:pt x="518" y="405"/>
                      <a:pt x="529" y="403"/>
                      <a:pt x="542" y="398"/>
                    </a:cubicBezTo>
                    <a:cubicBezTo>
                      <a:pt x="574" y="385"/>
                      <a:pt x="590" y="350"/>
                      <a:pt x="590" y="320"/>
                    </a:cubicBezTo>
                    <a:cubicBezTo>
                      <a:pt x="553" y="98"/>
                      <a:pt x="349" y="1"/>
                      <a:pt x="217" y="1"/>
                    </a:cubicBezTo>
                    <a:cubicBezTo>
                      <a:pt x="213" y="1"/>
                      <a:pt x="210" y="1"/>
                      <a:pt x="207" y="1"/>
                    </a:cubicBezTo>
                    <a:cubicBezTo>
                      <a:pt x="141" y="1"/>
                      <a:pt x="92" y="15"/>
                      <a:pt x="57" y="28"/>
                    </a:cubicBezTo>
                    <a:lnTo>
                      <a:pt x="57" y="28"/>
                    </a:lnTo>
                    <a:cubicBezTo>
                      <a:pt x="41" y="11"/>
                      <a:pt x="31"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0"/>
              <p:cNvSpPr/>
              <p:nvPr/>
            </p:nvSpPr>
            <p:spPr>
              <a:xfrm>
                <a:off x="3190456" y="4582621"/>
                <a:ext cx="6882" cy="10525"/>
              </a:xfrm>
              <a:custGeom>
                <a:rect b="b" l="l" r="r" t="t"/>
                <a:pathLst>
                  <a:path extrusionOk="0" h="442" w="289">
                    <a:moveTo>
                      <a:pt x="177" y="0"/>
                    </a:moveTo>
                    <a:cubicBezTo>
                      <a:pt x="150" y="0"/>
                      <a:pt x="124" y="11"/>
                      <a:pt x="109" y="26"/>
                    </a:cubicBezTo>
                    <a:cubicBezTo>
                      <a:pt x="83" y="52"/>
                      <a:pt x="69" y="87"/>
                      <a:pt x="57" y="113"/>
                    </a:cubicBezTo>
                    <a:cubicBezTo>
                      <a:pt x="31" y="170"/>
                      <a:pt x="22" y="226"/>
                      <a:pt x="13" y="274"/>
                    </a:cubicBezTo>
                    <a:cubicBezTo>
                      <a:pt x="0" y="367"/>
                      <a:pt x="13" y="423"/>
                      <a:pt x="17" y="423"/>
                    </a:cubicBezTo>
                    <a:cubicBezTo>
                      <a:pt x="26" y="423"/>
                      <a:pt x="22" y="367"/>
                      <a:pt x="43" y="279"/>
                    </a:cubicBezTo>
                    <a:cubicBezTo>
                      <a:pt x="53" y="236"/>
                      <a:pt x="65" y="183"/>
                      <a:pt x="91" y="131"/>
                    </a:cubicBezTo>
                    <a:cubicBezTo>
                      <a:pt x="105" y="90"/>
                      <a:pt x="141" y="40"/>
                      <a:pt x="174" y="40"/>
                    </a:cubicBezTo>
                    <a:cubicBezTo>
                      <a:pt x="183" y="40"/>
                      <a:pt x="192" y="44"/>
                      <a:pt x="201" y="52"/>
                    </a:cubicBezTo>
                    <a:cubicBezTo>
                      <a:pt x="240" y="91"/>
                      <a:pt x="227" y="165"/>
                      <a:pt x="214" y="218"/>
                    </a:cubicBezTo>
                    <a:cubicBezTo>
                      <a:pt x="196" y="270"/>
                      <a:pt x="170" y="319"/>
                      <a:pt x="140" y="349"/>
                    </a:cubicBezTo>
                    <a:cubicBezTo>
                      <a:pt x="79" y="415"/>
                      <a:pt x="22" y="432"/>
                      <a:pt x="26" y="441"/>
                    </a:cubicBezTo>
                    <a:cubicBezTo>
                      <a:pt x="26" y="441"/>
                      <a:pt x="87" y="436"/>
                      <a:pt x="158" y="371"/>
                    </a:cubicBezTo>
                    <a:cubicBezTo>
                      <a:pt x="192" y="336"/>
                      <a:pt x="227" y="288"/>
                      <a:pt x="249" y="231"/>
                    </a:cubicBezTo>
                    <a:cubicBezTo>
                      <a:pt x="267" y="170"/>
                      <a:pt x="289" y="91"/>
                      <a:pt x="232" y="22"/>
                    </a:cubicBezTo>
                    <a:cubicBezTo>
                      <a:pt x="217" y="6"/>
                      <a:pt x="197" y="0"/>
                      <a:pt x="1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0"/>
              <p:cNvSpPr/>
              <p:nvPr/>
            </p:nvSpPr>
            <p:spPr>
              <a:xfrm>
                <a:off x="3142660" y="4521179"/>
                <a:ext cx="9096" cy="36052"/>
              </a:xfrm>
              <a:custGeom>
                <a:rect b="b" l="l" r="r" t="t"/>
                <a:pathLst>
                  <a:path extrusionOk="0" h="1514" w="382">
                    <a:moveTo>
                      <a:pt x="49" y="1"/>
                    </a:moveTo>
                    <a:lnTo>
                      <a:pt x="49" y="1"/>
                    </a:lnTo>
                    <a:cubicBezTo>
                      <a:pt x="45" y="6"/>
                      <a:pt x="115" y="71"/>
                      <a:pt x="189" y="202"/>
                    </a:cubicBezTo>
                    <a:cubicBezTo>
                      <a:pt x="263" y="333"/>
                      <a:pt x="342" y="534"/>
                      <a:pt x="333" y="766"/>
                    </a:cubicBezTo>
                    <a:cubicBezTo>
                      <a:pt x="329" y="997"/>
                      <a:pt x="241" y="1194"/>
                      <a:pt x="158" y="1317"/>
                    </a:cubicBezTo>
                    <a:cubicBezTo>
                      <a:pt x="71" y="1443"/>
                      <a:pt x="1" y="1505"/>
                      <a:pt x="5" y="1513"/>
                    </a:cubicBezTo>
                    <a:cubicBezTo>
                      <a:pt x="5" y="1513"/>
                      <a:pt x="27" y="1500"/>
                      <a:pt x="57" y="1469"/>
                    </a:cubicBezTo>
                    <a:cubicBezTo>
                      <a:pt x="93" y="1443"/>
                      <a:pt x="132" y="1396"/>
                      <a:pt x="180" y="1334"/>
                    </a:cubicBezTo>
                    <a:cubicBezTo>
                      <a:pt x="272" y="1212"/>
                      <a:pt x="368" y="1006"/>
                      <a:pt x="377" y="766"/>
                    </a:cubicBezTo>
                    <a:cubicBezTo>
                      <a:pt x="381" y="525"/>
                      <a:pt x="299" y="315"/>
                      <a:pt x="215" y="189"/>
                    </a:cubicBezTo>
                    <a:cubicBezTo>
                      <a:pt x="172" y="123"/>
                      <a:pt x="132" y="75"/>
                      <a:pt x="101" y="45"/>
                    </a:cubicBezTo>
                    <a:cubicBezTo>
                      <a:pt x="71" y="14"/>
                      <a:pt x="49" y="1"/>
                      <a:pt x="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0"/>
              <p:cNvSpPr/>
              <p:nvPr/>
            </p:nvSpPr>
            <p:spPr>
              <a:xfrm>
                <a:off x="3148709" y="4507962"/>
                <a:ext cx="26551" cy="19288"/>
              </a:xfrm>
              <a:custGeom>
                <a:rect b="b" l="l" r="r" t="t"/>
                <a:pathLst>
                  <a:path extrusionOk="0" h="810" w="1115">
                    <a:moveTo>
                      <a:pt x="1109" y="0"/>
                    </a:moveTo>
                    <a:cubicBezTo>
                      <a:pt x="1090" y="0"/>
                      <a:pt x="845" y="173"/>
                      <a:pt x="547" y="390"/>
                    </a:cubicBezTo>
                    <a:cubicBezTo>
                      <a:pt x="241" y="613"/>
                      <a:pt x="1" y="801"/>
                      <a:pt x="5" y="809"/>
                    </a:cubicBezTo>
                    <a:cubicBezTo>
                      <a:pt x="5" y="810"/>
                      <a:pt x="5" y="810"/>
                      <a:pt x="6" y="810"/>
                    </a:cubicBezTo>
                    <a:cubicBezTo>
                      <a:pt x="25" y="810"/>
                      <a:pt x="270" y="639"/>
                      <a:pt x="569" y="420"/>
                    </a:cubicBezTo>
                    <a:cubicBezTo>
                      <a:pt x="874" y="198"/>
                      <a:pt x="1114" y="10"/>
                      <a:pt x="1110" y="1"/>
                    </a:cubicBezTo>
                    <a:cubicBezTo>
                      <a:pt x="1110" y="1"/>
                      <a:pt x="1110" y="0"/>
                      <a:pt x="11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0"/>
              <p:cNvSpPr/>
              <p:nvPr/>
            </p:nvSpPr>
            <p:spPr>
              <a:xfrm>
                <a:off x="3154424" y="4560854"/>
                <a:ext cx="14192" cy="18740"/>
              </a:xfrm>
              <a:custGeom>
                <a:rect b="b" l="l" r="r" t="t"/>
                <a:pathLst>
                  <a:path extrusionOk="0" h="787" w="596">
                    <a:moveTo>
                      <a:pt x="10" y="0"/>
                    </a:moveTo>
                    <a:cubicBezTo>
                      <a:pt x="9" y="0"/>
                      <a:pt x="9" y="0"/>
                      <a:pt x="9" y="0"/>
                    </a:cubicBezTo>
                    <a:cubicBezTo>
                      <a:pt x="1" y="4"/>
                      <a:pt x="101" y="202"/>
                      <a:pt x="263" y="420"/>
                    </a:cubicBezTo>
                    <a:cubicBezTo>
                      <a:pt x="422" y="635"/>
                      <a:pt x="574" y="787"/>
                      <a:pt x="586" y="787"/>
                    </a:cubicBezTo>
                    <a:cubicBezTo>
                      <a:pt x="586" y="787"/>
                      <a:pt x="586" y="787"/>
                      <a:pt x="586" y="787"/>
                    </a:cubicBezTo>
                    <a:cubicBezTo>
                      <a:pt x="595" y="778"/>
                      <a:pt x="455" y="612"/>
                      <a:pt x="293" y="393"/>
                    </a:cubicBezTo>
                    <a:cubicBezTo>
                      <a:pt x="138" y="18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0"/>
              <p:cNvSpPr/>
              <p:nvPr/>
            </p:nvSpPr>
            <p:spPr>
              <a:xfrm>
                <a:off x="3142755" y="4548447"/>
                <a:ext cx="2858" cy="4334"/>
              </a:xfrm>
              <a:custGeom>
                <a:rect b="b" l="l" r="r" t="t"/>
                <a:pathLst>
                  <a:path extrusionOk="0" h="182" w="120">
                    <a:moveTo>
                      <a:pt x="105" y="1"/>
                    </a:moveTo>
                    <a:cubicBezTo>
                      <a:pt x="96" y="1"/>
                      <a:pt x="83" y="43"/>
                      <a:pt x="53" y="88"/>
                    </a:cubicBezTo>
                    <a:cubicBezTo>
                      <a:pt x="27" y="136"/>
                      <a:pt x="1" y="172"/>
                      <a:pt x="10" y="180"/>
                    </a:cubicBezTo>
                    <a:cubicBezTo>
                      <a:pt x="11" y="181"/>
                      <a:pt x="12" y="182"/>
                      <a:pt x="14" y="182"/>
                    </a:cubicBezTo>
                    <a:cubicBezTo>
                      <a:pt x="26" y="182"/>
                      <a:pt x="67" y="156"/>
                      <a:pt x="93" y="110"/>
                    </a:cubicBezTo>
                    <a:cubicBezTo>
                      <a:pt x="119" y="53"/>
                      <a:pt x="119" y="1"/>
                      <a:pt x="106" y="1"/>
                    </a:cubicBezTo>
                    <a:cubicBezTo>
                      <a:pt x="105" y="1"/>
                      <a:pt x="105" y="1"/>
                      <a:pt x="1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0"/>
              <p:cNvSpPr/>
              <p:nvPr/>
            </p:nvSpPr>
            <p:spPr>
              <a:xfrm>
                <a:off x="3146637" y="4539397"/>
                <a:ext cx="1381" cy="4191"/>
              </a:xfrm>
              <a:custGeom>
                <a:rect b="b" l="l" r="r" t="t"/>
                <a:pathLst>
                  <a:path extrusionOk="0" h="176" w="58">
                    <a:moveTo>
                      <a:pt x="41" y="1"/>
                    </a:moveTo>
                    <a:cubicBezTo>
                      <a:pt x="29" y="1"/>
                      <a:pt x="17" y="39"/>
                      <a:pt x="9" y="84"/>
                    </a:cubicBezTo>
                    <a:cubicBezTo>
                      <a:pt x="1" y="132"/>
                      <a:pt x="5" y="171"/>
                      <a:pt x="17" y="175"/>
                    </a:cubicBezTo>
                    <a:cubicBezTo>
                      <a:pt x="27" y="175"/>
                      <a:pt x="44" y="141"/>
                      <a:pt x="48" y="88"/>
                    </a:cubicBezTo>
                    <a:cubicBezTo>
                      <a:pt x="57" y="40"/>
                      <a:pt x="53" y="1"/>
                      <a:pt x="44" y="1"/>
                    </a:cubicBezTo>
                    <a:cubicBezTo>
                      <a:pt x="43" y="1"/>
                      <a:pt x="4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0"/>
              <p:cNvSpPr/>
              <p:nvPr/>
            </p:nvSpPr>
            <p:spPr>
              <a:xfrm>
                <a:off x="3145065" y="4530634"/>
                <a:ext cx="2405" cy="4548"/>
              </a:xfrm>
              <a:custGeom>
                <a:rect b="b" l="l" r="r" t="t"/>
                <a:pathLst>
                  <a:path extrusionOk="0" h="191" w="101">
                    <a:moveTo>
                      <a:pt x="13" y="0"/>
                    </a:moveTo>
                    <a:cubicBezTo>
                      <a:pt x="11" y="0"/>
                      <a:pt x="10" y="1"/>
                      <a:pt x="9" y="2"/>
                    </a:cubicBezTo>
                    <a:cubicBezTo>
                      <a:pt x="0" y="11"/>
                      <a:pt x="27" y="45"/>
                      <a:pt x="45" y="93"/>
                    </a:cubicBezTo>
                    <a:cubicBezTo>
                      <a:pt x="61" y="146"/>
                      <a:pt x="61" y="190"/>
                      <a:pt x="71" y="190"/>
                    </a:cubicBezTo>
                    <a:cubicBezTo>
                      <a:pt x="71" y="190"/>
                      <a:pt x="72" y="190"/>
                      <a:pt x="72" y="190"/>
                    </a:cubicBezTo>
                    <a:cubicBezTo>
                      <a:pt x="85" y="190"/>
                      <a:pt x="100" y="139"/>
                      <a:pt x="83" y="81"/>
                    </a:cubicBezTo>
                    <a:cubicBezTo>
                      <a:pt x="64" y="27"/>
                      <a:pt x="26"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0"/>
              <p:cNvSpPr/>
              <p:nvPr/>
            </p:nvSpPr>
            <p:spPr>
              <a:xfrm>
                <a:off x="3142660" y="4524918"/>
                <a:ext cx="1286" cy="2524"/>
              </a:xfrm>
              <a:custGeom>
                <a:rect b="b" l="l" r="r" t="t"/>
                <a:pathLst>
                  <a:path extrusionOk="0" h="106" w="54">
                    <a:moveTo>
                      <a:pt x="17" y="0"/>
                    </a:moveTo>
                    <a:cubicBezTo>
                      <a:pt x="16" y="0"/>
                      <a:pt x="15" y="1"/>
                      <a:pt x="14" y="1"/>
                    </a:cubicBezTo>
                    <a:cubicBezTo>
                      <a:pt x="1" y="6"/>
                      <a:pt x="1" y="32"/>
                      <a:pt x="10" y="59"/>
                    </a:cubicBezTo>
                    <a:cubicBezTo>
                      <a:pt x="14" y="89"/>
                      <a:pt x="31" y="106"/>
                      <a:pt x="41" y="106"/>
                    </a:cubicBezTo>
                    <a:cubicBezTo>
                      <a:pt x="53" y="102"/>
                      <a:pt x="53" y="75"/>
                      <a:pt x="45" y="49"/>
                    </a:cubicBezTo>
                    <a:cubicBezTo>
                      <a:pt x="41" y="21"/>
                      <a:pt x="26"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0"/>
              <p:cNvSpPr/>
              <p:nvPr/>
            </p:nvSpPr>
            <p:spPr>
              <a:xfrm>
                <a:off x="3405549" y="3460049"/>
                <a:ext cx="19074" cy="31766"/>
              </a:xfrm>
              <a:custGeom>
                <a:rect b="b" l="l" r="r" t="t"/>
                <a:pathLst>
                  <a:path extrusionOk="0" h="1334" w="801">
                    <a:moveTo>
                      <a:pt x="398" y="1"/>
                    </a:moveTo>
                    <a:lnTo>
                      <a:pt x="1" y="858"/>
                    </a:lnTo>
                    <a:lnTo>
                      <a:pt x="325" y="1334"/>
                    </a:lnTo>
                    <a:lnTo>
                      <a:pt x="613" y="1290"/>
                    </a:lnTo>
                    <a:lnTo>
                      <a:pt x="801" y="783"/>
                    </a:lnTo>
                    <a:lnTo>
                      <a:pt x="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0"/>
              <p:cNvSpPr/>
              <p:nvPr/>
            </p:nvSpPr>
            <p:spPr>
              <a:xfrm>
                <a:off x="3139136" y="3817435"/>
                <a:ext cx="402955" cy="790408"/>
              </a:xfrm>
              <a:custGeom>
                <a:rect b="b" l="l" r="r" t="t"/>
                <a:pathLst>
                  <a:path extrusionOk="0" h="33193" w="16922">
                    <a:moveTo>
                      <a:pt x="6609" y="1"/>
                    </a:moveTo>
                    <a:cubicBezTo>
                      <a:pt x="6609" y="1"/>
                      <a:pt x="10196" y="16481"/>
                      <a:pt x="10274" y="16791"/>
                    </a:cubicBezTo>
                    <a:cubicBezTo>
                      <a:pt x="10353" y="17106"/>
                      <a:pt x="1" y="28656"/>
                      <a:pt x="1" y="28656"/>
                    </a:cubicBezTo>
                    <a:lnTo>
                      <a:pt x="3750" y="33192"/>
                    </a:lnTo>
                    <a:cubicBezTo>
                      <a:pt x="3750" y="33192"/>
                      <a:pt x="16188" y="19981"/>
                      <a:pt x="16555" y="19173"/>
                    </a:cubicBezTo>
                    <a:cubicBezTo>
                      <a:pt x="16922" y="18361"/>
                      <a:pt x="14370" y="1408"/>
                      <a:pt x="14370" y="1408"/>
                    </a:cubicBezTo>
                    <a:lnTo>
                      <a:pt x="66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0"/>
              <p:cNvSpPr/>
              <p:nvPr/>
            </p:nvSpPr>
            <p:spPr>
              <a:xfrm>
                <a:off x="3162974" y="4474860"/>
                <a:ext cx="83796" cy="113681"/>
              </a:xfrm>
              <a:custGeom>
                <a:rect b="b" l="l" r="r" t="t"/>
                <a:pathLst>
                  <a:path extrusionOk="0" h="4774" w="3519">
                    <a:moveTo>
                      <a:pt x="5" y="1"/>
                    </a:moveTo>
                    <a:cubicBezTo>
                      <a:pt x="5" y="1"/>
                      <a:pt x="5" y="1"/>
                      <a:pt x="5" y="1"/>
                    </a:cubicBezTo>
                    <a:cubicBezTo>
                      <a:pt x="0" y="1"/>
                      <a:pt x="39" y="76"/>
                      <a:pt x="118" y="207"/>
                    </a:cubicBezTo>
                    <a:cubicBezTo>
                      <a:pt x="192" y="334"/>
                      <a:pt x="311" y="517"/>
                      <a:pt x="455" y="739"/>
                    </a:cubicBezTo>
                    <a:cubicBezTo>
                      <a:pt x="751" y="1190"/>
                      <a:pt x="1167" y="1802"/>
                      <a:pt x="1652" y="2462"/>
                    </a:cubicBezTo>
                    <a:cubicBezTo>
                      <a:pt x="2137" y="3121"/>
                      <a:pt x="2601" y="3708"/>
                      <a:pt x="2941" y="4118"/>
                    </a:cubicBezTo>
                    <a:cubicBezTo>
                      <a:pt x="3111" y="4328"/>
                      <a:pt x="3252" y="4494"/>
                      <a:pt x="3353" y="4603"/>
                    </a:cubicBezTo>
                    <a:cubicBezTo>
                      <a:pt x="3445" y="4713"/>
                      <a:pt x="3506" y="4773"/>
                      <a:pt x="3513" y="4773"/>
                    </a:cubicBezTo>
                    <a:cubicBezTo>
                      <a:pt x="3514" y="4773"/>
                      <a:pt x="3514" y="4773"/>
                      <a:pt x="3514" y="4773"/>
                    </a:cubicBezTo>
                    <a:cubicBezTo>
                      <a:pt x="3518" y="4769"/>
                      <a:pt x="3470" y="4699"/>
                      <a:pt x="3383" y="4577"/>
                    </a:cubicBezTo>
                    <a:cubicBezTo>
                      <a:pt x="3278" y="4442"/>
                      <a:pt x="3151" y="4271"/>
                      <a:pt x="2998" y="4075"/>
                    </a:cubicBezTo>
                    <a:cubicBezTo>
                      <a:pt x="2675" y="3646"/>
                      <a:pt x="2225" y="3061"/>
                      <a:pt x="1739" y="2401"/>
                    </a:cubicBezTo>
                    <a:cubicBezTo>
                      <a:pt x="1255" y="1741"/>
                      <a:pt x="826" y="1138"/>
                      <a:pt x="521" y="701"/>
                    </a:cubicBezTo>
                    <a:cubicBezTo>
                      <a:pt x="372" y="495"/>
                      <a:pt x="249" y="320"/>
                      <a:pt x="148" y="180"/>
                    </a:cubicBezTo>
                    <a:cubicBezTo>
                      <a:pt x="64" y="66"/>
                      <a:pt x="12" y="1"/>
                      <a:pt x="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0"/>
              <p:cNvSpPr/>
              <p:nvPr/>
            </p:nvSpPr>
            <p:spPr>
              <a:xfrm>
                <a:off x="3237275" y="3793620"/>
                <a:ext cx="256437" cy="885182"/>
              </a:xfrm>
              <a:custGeom>
                <a:rect b="b" l="l" r="r" t="t"/>
                <a:pathLst>
                  <a:path extrusionOk="0" h="37173" w="10769">
                    <a:moveTo>
                      <a:pt x="1338" y="0"/>
                    </a:moveTo>
                    <a:lnTo>
                      <a:pt x="1045" y="573"/>
                    </a:lnTo>
                    <a:cubicBezTo>
                      <a:pt x="184" y="2251"/>
                      <a:pt x="1" y="4200"/>
                      <a:pt x="542" y="6009"/>
                    </a:cubicBezTo>
                    <a:lnTo>
                      <a:pt x="4878" y="20545"/>
                    </a:lnTo>
                    <a:lnTo>
                      <a:pt x="4507" y="36941"/>
                    </a:lnTo>
                    <a:lnTo>
                      <a:pt x="10056" y="37173"/>
                    </a:lnTo>
                    <a:cubicBezTo>
                      <a:pt x="10056" y="37173"/>
                      <a:pt x="10261" y="24648"/>
                      <a:pt x="10550" y="20763"/>
                    </a:cubicBezTo>
                    <a:cubicBezTo>
                      <a:pt x="10768" y="17830"/>
                      <a:pt x="8890" y="9234"/>
                      <a:pt x="8041" y="4659"/>
                    </a:cubicBezTo>
                    <a:lnTo>
                      <a:pt x="10249" y="2408"/>
                    </a:lnTo>
                    <a:lnTo>
                      <a:pt x="8440" y="1945"/>
                    </a:lnTo>
                    <a:lnTo>
                      <a:pt x="13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0"/>
              <p:cNvSpPr/>
              <p:nvPr/>
            </p:nvSpPr>
            <p:spPr>
              <a:xfrm>
                <a:off x="3291906" y="3829532"/>
                <a:ext cx="56555" cy="45625"/>
              </a:xfrm>
              <a:custGeom>
                <a:rect b="b" l="l" r="r" t="t"/>
                <a:pathLst>
                  <a:path extrusionOk="0" h="1916" w="2375">
                    <a:moveTo>
                      <a:pt x="2347" y="0"/>
                    </a:moveTo>
                    <a:cubicBezTo>
                      <a:pt x="2330" y="0"/>
                      <a:pt x="2316" y="191"/>
                      <a:pt x="2217" y="472"/>
                    </a:cubicBezTo>
                    <a:cubicBezTo>
                      <a:pt x="2120" y="751"/>
                      <a:pt x="1915" y="1128"/>
                      <a:pt x="1557" y="1407"/>
                    </a:cubicBezTo>
                    <a:cubicBezTo>
                      <a:pt x="1255" y="1648"/>
                      <a:pt x="910" y="1770"/>
                      <a:pt x="639" y="1818"/>
                    </a:cubicBezTo>
                    <a:cubicBezTo>
                      <a:pt x="460" y="1849"/>
                      <a:pt x="310" y="1854"/>
                      <a:pt x="202" y="1854"/>
                    </a:cubicBezTo>
                    <a:cubicBezTo>
                      <a:pt x="141" y="1854"/>
                      <a:pt x="94" y="1853"/>
                      <a:pt x="62" y="1853"/>
                    </a:cubicBezTo>
                    <a:lnTo>
                      <a:pt x="57" y="1853"/>
                    </a:lnTo>
                    <a:cubicBezTo>
                      <a:pt x="18" y="1862"/>
                      <a:pt x="1" y="1866"/>
                      <a:pt x="5" y="1870"/>
                    </a:cubicBezTo>
                    <a:cubicBezTo>
                      <a:pt x="5" y="1873"/>
                      <a:pt x="14" y="1876"/>
                      <a:pt x="33" y="1876"/>
                    </a:cubicBezTo>
                    <a:cubicBezTo>
                      <a:pt x="40" y="1876"/>
                      <a:pt x="49" y="1876"/>
                      <a:pt x="59" y="1875"/>
                    </a:cubicBezTo>
                    <a:lnTo>
                      <a:pt x="59" y="1875"/>
                    </a:lnTo>
                    <a:cubicBezTo>
                      <a:pt x="120" y="1893"/>
                      <a:pt x="243" y="1916"/>
                      <a:pt x="409" y="1916"/>
                    </a:cubicBezTo>
                    <a:cubicBezTo>
                      <a:pt x="481" y="1916"/>
                      <a:pt x="561" y="1912"/>
                      <a:pt x="648" y="1901"/>
                    </a:cubicBezTo>
                    <a:cubicBezTo>
                      <a:pt x="936" y="1866"/>
                      <a:pt x="1303" y="1743"/>
                      <a:pt x="1622" y="1491"/>
                    </a:cubicBezTo>
                    <a:cubicBezTo>
                      <a:pt x="2003" y="1193"/>
                      <a:pt x="2207" y="791"/>
                      <a:pt x="2291" y="494"/>
                    </a:cubicBezTo>
                    <a:cubicBezTo>
                      <a:pt x="2374" y="192"/>
                      <a:pt x="2356" y="0"/>
                      <a:pt x="2348" y="0"/>
                    </a:cubicBezTo>
                    <a:cubicBezTo>
                      <a:pt x="2348" y="0"/>
                      <a:pt x="2347" y="0"/>
                      <a:pt x="2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0"/>
              <p:cNvSpPr/>
              <p:nvPr/>
            </p:nvSpPr>
            <p:spPr>
              <a:xfrm>
                <a:off x="3346465" y="4640919"/>
                <a:ext cx="130921" cy="9192"/>
              </a:xfrm>
              <a:custGeom>
                <a:rect b="b" l="l" r="r" t="t"/>
                <a:pathLst>
                  <a:path extrusionOk="0" h="386" w="5498">
                    <a:moveTo>
                      <a:pt x="61" y="1"/>
                    </a:moveTo>
                    <a:cubicBezTo>
                      <a:pt x="24" y="1"/>
                      <a:pt x="4" y="3"/>
                      <a:pt x="4" y="7"/>
                    </a:cubicBezTo>
                    <a:cubicBezTo>
                      <a:pt x="0" y="16"/>
                      <a:pt x="79" y="29"/>
                      <a:pt x="214" y="51"/>
                    </a:cubicBezTo>
                    <a:cubicBezTo>
                      <a:pt x="354" y="69"/>
                      <a:pt x="555" y="95"/>
                      <a:pt x="804" y="117"/>
                    </a:cubicBezTo>
                    <a:cubicBezTo>
                      <a:pt x="1298" y="170"/>
                      <a:pt x="1988" y="213"/>
                      <a:pt x="2744" y="252"/>
                    </a:cubicBezTo>
                    <a:cubicBezTo>
                      <a:pt x="3492" y="287"/>
                      <a:pt x="4164" y="322"/>
                      <a:pt x="4688" y="348"/>
                    </a:cubicBezTo>
                    <a:cubicBezTo>
                      <a:pt x="4920" y="357"/>
                      <a:pt x="5113" y="370"/>
                      <a:pt x="5279" y="379"/>
                    </a:cubicBezTo>
                    <a:cubicBezTo>
                      <a:pt x="5347" y="384"/>
                      <a:pt x="5400" y="386"/>
                      <a:pt x="5437" y="386"/>
                    </a:cubicBezTo>
                    <a:cubicBezTo>
                      <a:pt x="5473" y="386"/>
                      <a:pt x="5493" y="384"/>
                      <a:pt x="5493" y="379"/>
                    </a:cubicBezTo>
                    <a:cubicBezTo>
                      <a:pt x="5497" y="370"/>
                      <a:pt x="5418" y="357"/>
                      <a:pt x="5283" y="339"/>
                    </a:cubicBezTo>
                    <a:cubicBezTo>
                      <a:pt x="5144" y="317"/>
                      <a:pt x="4942" y="295"/>
                      <a:pt x="4694" y="269"/>
                    </a:cubicBezTo>
                    <a:cubicBezTo>
                      <a:pt x="4200" y="222"/>
                      <a:pt x="3509" y="182"/>
                      <a:pt x="2753" y="143"/>
                    </a:cubicBezTo>
                    <a:cubicBezTo>
                      <a:pt x="2006" y="104"/>
                      <a:pt x="1332" y="69"/>
                      <a:pt x="808" y="43"/>
                    </a:cubicBezTo>
                    <a:cubicBezTo>
                      <a:pt x="577" y="29"/>
                      <a:pt x="384" y="16"/>
                      <a:pt x="218" y="7"/>
                    </a:cubicBezTo>
                    <a:cubicBezTo>
                      <a:pt x="151" y="3"/>
                      <a:pt x="97" y="1"/>
                      <a:pt x="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0"/>
              <p:cNvSpPr/>
              <p:nvPr/>
            </p:nvSpPr>
            <p:spPr>
              <a:xfrm>
                <a:off x="3418576" y="3885211"/>
                <a:ext cx="75152" cy="443436"/>
              </a:xfrm>
              <a:custGeom>
                <a:rect b="b" l="l" r="r" t="t"/>
                <a:pathLst>
                  <a:path extrusionOk="0" h="18622" w="3156">
                    <a:moveTo>
                      <a:pt x="4" y="0"/>
                    </a:moveTo>
                    <a:cubicBezTo>
                      <a:pt x="0" y="0"/>
                      <a:pt x="4" y="18"/>
                      <a:pt x="9" y="48"/>
                    </a:cubicBezTo>
                    <a:cubicBezTo>
                      <a:pt x="14" y="87"/>
                      <a:pt x="22" y="131"/>
                      <a:pt x="31" y="188"/>
                    </a:cubicBezTo>
                    <a:cubicBezTo>
                      <a:pt x="57" y="323"/>
                      <a:pt x="92" y="503"/>
                      <a:pt x="135" y="730"/>
                    </a:cubicBezTo>
                    <a:cubicBezTo>
                      <a:pt x="232" y="1211"/>
                      <a:pt x="371" y="1888"/>
                      <a:pt x="538" y="2719"/>
                    </a:cubicBezTo>
                    <a:cubicBezTo>
                      <a:pt x="892" y="4405"/>
                      <a:pt x="1372" y="6717"/>
                      <a:pt x="1906" y="9274"/>
                    </a:cubicBezTo>
                    <a:cubicBezTo>
                      <a:pt x="2172" y="10549"/>
                      <a:pt x="2443" y="11769"/>
                      <a:pt x="2644" y="12879"/>
                    </a:cubicBezTo>
                    <a:cubicBezTo>
                      <a:pt x="2850" y="13994"/>
                      <a:pt x="2985" y="15003"/>
                      <a:pt x="3033" y="15855"/>
                    </a:cubicBezTo>
                    <a:cubicBezTo>
                      <a:pt x="3090" y="16707"/>
                      <a:pt x="3072" y="17402"/>
                      <a:pt x="3038" y="17879"/>
                    </a:cubicBezTo>
                    <a:cubicBezTo>
                      <a:pt x="3029" y="18119"/>
                      <a:pt x="3007" y="18302"/>
                      <a:pt x="2994" y="18429"/>
                    </a:cubicBezTo>
                    <a:cubicBezTo>
                      <a:pt x="2989" y="18486"/>
                      <a:pt x="2985" y="18534"/>
                      <a:pt x="2985" y="18569"/>
                    </a:cubicBezTo>
                    <a:cubicBezTo>
                      <a:pt x="2981" y="18603"/>
                      <a:pt x="2981" y="18621"/>
                      <a:pt x="2981" y="18621"/>
                    </a:cubicBezTo>
                    <a:cubicBezTo>
                      <a:pt x="2985" y="18621"/>
                      <a:pt x="2989" y="18603"/>
                      <a:pt x="2994" y="18573"/>
                    </a:cubicBezTo>
                    <a:cubicBezTo>
                      <a:pt x="2998" y="18534"/>
                      <a:pt x="3007" y="18486"/>
                      <a:pt x="3016" y="18429"/>
                    </a:cubicBezTo>
                    <a:cubicBezTo>
                      <a:pt x="3033" y="18307"/>
                      <a:pt x="3064" y="18123"/>
                      <a:pt x="3082" y="17883"/>
                    </a:cubicBezTo>
                    <a:cubicBezTo>
                      <a:pt x="3125" y="17407"/>
                      <a:pt x="3155" y="16707"/>
                      <a:pt x="3112" y="15850"/>
                    </a:cubicBezTo>
                    <a:cubicBezTo>
                      <a:pt x="3068" y="14994"/>
                      <a:pt x="2941" y="13980"/>
                      <a:pt x="2741" y="12861"/>
                    </a:cubicBezTo>
                    <a:cubicBezTo>
                      <a:pt x="2544" y="11747"/>
                      <a:pt x="2277" y="10527"/>
                      <a:pt x="2011" y="9252"/>
                    </a:cubicBezTo>
                    <a:cubicBezTo>
                      <a:pt x="1464" y="6699"/>
                      <a:pt x="970" y="4387"/>
                      <a:pt x="612" y="2705"/>
                    </a:cubicBezTo>
                    <a:cubicBezTo>
                      <a:pt x="428" y="1874"/>
                      <a:pt x="280" y="1202"/>
                      <a:pt x="175" y="721"/>
                    </a:cubicBezTo>
                    <a:cubicBezTo>
                      <a:pt x="123" y="498"/>
                      <a:pt x="83" y="319"/>
                      <a:pt x="53" y="184"/>
                    </a:cubicBezTo>
                    <a:cubicBezTo>
                      <a:pt x="40" y="131"/>
                      <a:pt x="26" y="83"/>
                      <a:pt x="18" y="48"/>
                    </a:cubicBezTo>
                    <a:cubicBezTo>
                      <a:pt x="9" y="13"/>
                      <a:pt x="4" y="0"/>
                      <a:pt x="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0"/>
              <p:cNvSpPr/>
              <p:nvPr/>
            </p:nvSpPr>
            <p:spPr>
              <a:xfrm>
                <a:off x="3346322" y="4259767"/>
                <a:ext cx="7858" cy="239697"/>
              </a:xfrm>
              <a:custGeom>
                <a:rect b="b" l="l" r="r" t="t"/>
                <a:pathLst>
                  <a:path extrusionOk="0" h="10066" w="330">
                    <a:moveTo>
                      <a:pt x="11" y="0"/>
                    </a:moveTo>
                    <a:cubicBezTo>
                      <a:pt x="11" y="0"/>
                      <a:pt x="10" y="0"/>
                      <a:pt x="10" y="0"/>
                    </a:cubicBezTo>
                    <a:cubicBezTo>
                      <a:pt x="1" y="0"/>
                      <a:pt x="23" y="92"/>
                      <a:pt x="67" y="259"/>
                    </a:cubicBezTo>
                    <a:cubicBezTo>
                      <a:pt x="119" y="442"/>
                      <a:pt x="184" y="682"/>
                      <a:pt x="268" y="978"/>
                    </a:cubicBezTo>
                    <a:lnTo>
                      <a:pt x="268" y="978"/>
                    </a:lnTo>
                    <a:cubicBezTo>
                      <a:pt x="228" y="1887"/>
                      <a:pt x="184" y="3357"/>
                      <a:pt x="141" y="5009"/>
                    </a:cubicBezTo>
                    <a:cubicBezTo>
                      <a:pt x="102" y="6407"/>
                      <a:pt x="75" y="7670"/>
                      <a:pt x="63" y="8583"/>
                    </a:cubicBezTo>
                    <a:cubicBezTo>
                      <a:pt x="59" y="9029"/>
                      <a:pt x="53" y="9396"/>
                      <a:pt x="49" y="9667"/>
                    </a:cubicBezTo>
                    <a:cubicBezTo>
                      <a:pt x="53" y="9785"/>
                      <a:pt x="53" y="9882"/>
                      <a:pt x="53" y="9960"/>
                    </a:cubicBezTo>
                    <a:cubicBezTo>
                      <a:pt x="53" y="10029"/>
                      <a:pt x="59" y="10065"/>
                      <a:pt x="63" y="10065"/>
                    </a:cubicBezTo>
                    <a:cubicBezTo>
                      <a:pt x="67" y="10065"/>
                      <a:pt x="71" y="10029"/>
                      <a:pt x="75" y="9960"/>
                    </a:cubicBezTo>
                    <a:cubicBezTo>
                      <a:pt x="80" y="9882"/>
                      <a:pt x="85" y="9785"/>
                      <a:pt x="93" y="9667"/>
                    </a:cubicBezTo>
                    <a:cubicBezTo>
                      <a:pt x="106" y="9396"/>
                      <a:pt x="119" y="9029"/>
                      <a:pt x="137" y="8583"/>
                    </a:cubicBezTo>
                    <a:cubicBezTo>
                      <a:pt x="172" y="7670"/>
                      <a:pt x="211" y="6407"/>
                      <a:pt x="246" y="5013"/>
                    </a:cubicBezTo>
                    <a:cubicBezTo>
                      <a:pt x="289" y="3353"/>
                      <a:pt x="321" y="1879"/>
                      <a:pt x="329" y="975"/>
                    </a:cubicBezTo>
                    <a:lnTo>
                      <a:pt x="329" y="966"/>
                    </a:lnTo>
                    <a:lnTo>
                      <a:pt x="329" y="961"/>
                    </a:lnTo>
                    <a:cubicBezTo>
                      <a:pt x="233" y="669"/>
                      <a:pt x="158" y="428"/>
                      <a:pt x="102" y="249"/>
                    </a:cubicBezTo>
                    <a:cubicBezTo>
                      <a:pt x="46" y="91"/>
                      <a:pt x="16" y="0"/>
                      <a:pt x="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0"/>
              <p:cNvSpPr/>
              <p:nvPr/>
            </p:nvSpPr>
            <p:spPr>
              <a:xfrm>
                <a:off x="3277022" y="3570478"/>
                <a:ext cx="451985" cy="206883"/>
              </a:xfrm>
              <a:custGeom>
                <a:rect b="b" l="l" r="r" t="t"/>
                <a:pathLst>
                  <a:path extrusionOk="0" h="8688" w="18981">
                    <a:moveTo>
                      <a:pt x="2824" y="1"/>
                    </a:moveTo>
                    <a:lnTo>
                      <a:pt x="0" y="2793"/>
                    </a:lnTo>
                    <a:cubicBezTo>
                      <a:pt x="363" y="3418"/>
                      <a:pt x="1535" y="4864"/>
                      <a:pt x="3366" y="7373"/>
                    </a:cubicBezTo>
                    <a:cubicBezTo>
                      <a:pt x="4061" y="8323"/>
                      <a:pt x="5101" y="8688"/>
                      <a:pt x="6289" y="8688"/>
                    </a:cubicBezTo>
                    <a:cubicBezTo>
                      <a:pt x="10222" y="8688"/>
                      <a:pt x="15777" y="4690"/>
                      <a:pt x="15777" y="4690"/>
                    </a:cubicBezTo>
                    <a:lnTo>
                      <a:pt x="15869" y="4646"/>
                    </a:lnTo>
                    <a:cubicBezTo>
                      <a:pt x="16620" y="4261"/>
                      <a:pt x="17512" y="3785"/>
                      <a:pt x="17949" y="3480"/>
                    </a:cubicBezTo>
                    <a:cubicBezTo>
                      <a:pt x="18758" y="2911"/>
                      <a:pt x="18710" y="2837"/>
                      <a:pt x="18631" y="2750"/>
                    </a:cubicBezTo>
                    <a:cubicBezTo>
                      <a:pt x="18611" y="2729"/>
                      <a:pt x="18583" y="2720"/>
                      <a:pt x="18549" y="2720"/>
                    </a:cubicBezTo>
                    <a:cubicBezTo>
                      <a:pt x="18258" y="2720"/>
                      <a:pt x="17499" y="3375"/>
                      <a:pt x="17322" y="3375"/>
                    </a:cubicBezTo>
                    <a:cubicBezTo>
                      <a:pt x="17287" y="3375"/>
                      <a:pt x="17274" y="3349"/>
                      <a:pt x="17294" y="3287"/>
                    </a:cubicBezTo>
                    <a:cubicBezTo>
                      <a:pt x="17420" y="2877"/>
                      <a:pt x="18980" y="2032"/>
                      <a:pt x="18744" y="1802"/>
                    </a:cubicBezTo>
                    <a:cubicBezTo>
                      <a:pt x="18712" y="1770"/>
                      <a:pt x="18668" y="1756"/>
                      <a:pt x="18617" y="1756"/>
                    </a:cubicBezTo>
                    <a:cubicBezTo>
                      <a:pt x="18180" y="1756"/>
                      <a:pt x="17146" y="2765"/>
                      <a:pt x="17040" y="2855"/>
                    </a:cubicBezTo>
                    <a:cubicBezTo>
                      <a:pt x="17016" y="2875"/>
                      <a:pt x="16990" y="2883"/>
                      <a:pt x="16966" y="2883"/>
                    </a:cubicBezTo>
                    <a:cubicBezTo>
                      <a:pt x="16876" y="2883"/>
                      <a:pt x="16805" y="2767"/>
                      <a:pt x="16892" y="2702"/>
                    </a:cubicBezTo>
                    <a:cubicBezTo>
                      <a:pt x="17049" y="2583"/>
                      <a:pt x="18670" y="1294"/>
                      <a:pt x="18373" y="997"/>
                    </a:cubicBezTo>
                    <a:cubicBezTo>
                      <a:pt x="18340" y="964"/>
                      <a:pt x="18303" y="951"/>
                      <a:pt x="18265" y="951"/>
                    </a:cubicBezTo>
                    <a:cubicBezTo>
                      <a:pt x="18114" y="951"/>
                      <a:pt x="17949" y="1163"/>
                      <a:pt x="17949" y="1163"/>
                    </a:cubicBezTo>
                    <a:cubicBezTo>
                      <a:pt x="17949" y="1163"/>
                      <a:pt x="16660" y="2350"/>
                      <a:pt x="16411" y="2350"/>
                    </a:cubicBezTo>
                    <a:cubicBezTo>
                      <a:pt x="16398" y="2350"/>
                      <a:pt x="16387" y="2346"/>
                      <a:pt x="16380" y="2339"/>
                    </a:cubicBezTo>
                    <a:cubicBezTo>
                      <a:pt x="16241" y="2195"/>
                      <a:pt x="17058" y="1391"/>
                      <a:pt x="17350" y="1137"/>
                    </a:cubicBezTo>
                    <a:cubicBezTo>
                      <a:pt x="17639" y="888"/>
                      <a:pt x="17643" y="648"/>
                      <a:pt x="17429" y="608"/>
                    </a:cubicBezTo>
                    <a:cubicBezTo>
                      <a:pt x="17426" y="607"/>
                      <a:pt x="17423" y="607"/>
                      <a:pt x="17419" y="607"/>
                    </a:cubicBezTo>
                    <a:cubicBezTo>
                      <a:pt x="17249" y="607"/>
                      <a:pt x="16362" y="1335"/>
                      <a:pt x="16083" y="1582"/>
                    </a:cubicBezTo>
                    <a:cubicBezTo>
                      <a:pt x="15885" y="1762"/>
                      <a:pt x="15452" y="2163"/>
                      <a:pt x="15241" y="2163"/>
                    </a:cubicBezTo>
                    <a:cubicBezTo>
                      <a:pt x="15149" y="2163"/>
                      <a:pt x="15100" y="2087"/>
                      <a:pt x="15130" y="1885"/>
                    </a:cubicBezTo>
                    <a:cubicBezTo>
                      <a:pt x="15135" y="1875"/>
                      <a:pt x="15135" y="1867"/>
                      <a:pt x="15135" y="1854"/>
                    </a:cubicBezTo>
                    <a:cubicBezTo>
                      <a:pt x="15253" y="1203"/>
                      <a:pt x="15126" y="656"/>
                      <a:pt x="14982" y="525"/>
                    </a:cubicBezTo>
                    <a:cubicBezTo>
                      <a:pt x="14942" y="489"/>
                      <a:pt x="14895" y="473"/>
                      <a:pt x="14848" y="473"/>
                    </a:cubicBezTo>
                    <a:cubicBezTo>
                      <a:pt x="14733" y="473"/>
                      <a:pt x="14620" y="572"/>
                      <a:pt x="14611" y="709"/>
                    </a:cubicBezTo>
                    <a:cubicBezTo>
                      <a:pt x="14605" y="739"/>
                      <a:pt x="14605" y="770"/>
                      <a:pt x="14615" y="805"/>
                    </a:cubicBezTo>
                    <a:cubicBezTo>
                      <a:pt x="14619" y="818"/>
                      <a:pt x="14619" y="840"/>
                      <a:pt x="14623" y="852"/>
                    </a:cubicBezTo>
                    <a:cubicBezTo>
                      <a:pt x="14641" y="1045"/>
                      <a:pt x="14611" y="1320"/>
                      <a:pt x="14579" y="1534"/>
                    </a:cubicBezTo>
                    <a:cubicBezTo>
                      <a:pt x="14549" y="1736"/>
                      <a:pt x="14488" y="1933"/>
                      <a:pt x="14391" y="2111"/>
                    </a:cubicBezTo>
                    <a:cubicBezTo>
                      <a:pt x="14278" y="2321"/>
                      <a:pt x="14177" y="2496"/>
                      <a:pt x="14086" y="2641"/>
                    </a:cubicBezTo>
                    <a:cubicBezTo>
                      <a:pt x="13042" y="3218"/>
                      <a:pt x="10039" y="4733"/>
                      <a:pt x="7037" y="4965"/>
                    </a:cubicBezTo>
                    <a:cubicBezTo>
                      <a:pt x="7035" y="4965"/>
                      <a:pt x="7033" y="4965"/>
                      <a:pt x="7030" y="4965"/>
                    </a:cubicBezTo>
                    <a:cubicBezTo>
                      <a:pt x="6466" y="4965"/>
                      <a:pt x="2824" y="1"/>
                      <a:pt x="28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0"/>
              <p:cNvSpPr/>
              <p:nvPr/>
            </p:nvSpPr>
            <p:spPr>
              <a:xfrm>
                <a:off x="3250159" y="3501606"/>
                <a:ext cx="182166" cy="254532"/>
              </a:xfrm>
              <a:custGeom>
                <a:rect b="b" l="l" r="r" t="t"/>
                <a:pathLst>
                  <a:path extrusionOk="0" h="10689" w="7650">
                    <a:moveTo>
                      <a:pt x="1820" y="1"/>
                    </a:moveTo>
                    <a:cubicBezTo>
                      <a:pt x="1150" y="1"/>
                      <a:pt x="507" y="417"/>
                      <a:pt x="295" y="1118"/>
                    </a:cubicBezTo>
                    <a:cubicBezTo>
                      <a:pt x="59" y="1896"/>
                      <a:pt x="1" y="2994"/>
                      <a:pt x="473" y="4496"/>
                    </a:cubicBezTo>
                    <a:cubicBezTo>
                      <a:pt x="1666" y="8321"/>
                      <a:pt x="4188" y="10689"/>
                      <a:pt x="4188" y="10689"/>
                    </a:cubicBezTo>
                    <a:lnTo>
                      <a:pt x="7649" y="7149"/>
                    </a:lnTo>
                    <a:cubicBezTo>
                      <a:pt x="6368" y="5323"/>
                      <a:pt x="5263" y="3640"/>
                      <a:pt x="4149" y="1787"/>
                    </a:cubicBezTo>
                    <a:lnTo>
                      <a:pt x="2685" y="253"/>
                    </a:lnTo>
                    <a:cubicBezTo>
                      <a:pt x="2414" y="81"/>
                      <a:pt x="2114" y="1"/>
                      <a:pt x="18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0"/>
              <p:cNvSpPr/>
              <p:nvPr/>
            </p:nvSpPr>
            <p:spPr>
              <a:xfrm>
                <a:off x="3350823" y="3670189"/>
                <a:ext cx="83082" cy="81510"/>
              </a:xfrm>
              <a:custGeom>
                <a:rect b="b" l="l" r="r" t="t"/>
                <a:pathLst>
                  <a:path extrusionOk="0" h="3423" w="3489">
                    <a:moveTo>
                      <a:pt x="3482" y="0"/>
                    </a:moveTo>
                    <a:cubicBezTo>
                      <a:pt x="3462" y="0"/>
                      <a:pt x="3280" y="200"/>
                      <a:pt x="2985" y="516"/>
                    </a:cubicBezTo>
                    <a:cubicBezTo>
                      <a:pt x="2684" y="835"/>
                      <a:pt x="2264" y="1276"/>
                      <a:pt x="1788" y="1748"/>
                    </a:cubicBezTo>
                    <a:cubicBezTo>
                      <a:pt x="1307" y="2220"/>
                      <a:pt x="861" y="2635"/>
                      <a:pt x="534" y="2932"/>
                    </a:cubicBezTo>
                    <a:cubicBezTo>
                      <a:pt x="205" y="3230"/>
                      <a:pt x="1" y="3409"/>
                      <a:pt x="13" y="3422"/>
                    </a:cubicBezTo>
                    <a:cubicBezTo>
                      <a:pt x="14" y="3422"/>
                      <a:pt x="14" y="3422"/>
                      <a:pt x="14" y="3422"/>
                    </a:cubicBezTo>
                    <a:cubicBezTo>
                      <a:pt x="24" y="3422"/>
                      <a:pt x="79" y="3388"/>
                      <a:pt x="171" y="3317"/>
                    </a:cubicBezTo>
                    <a:cubicBezTo>
                      <a:pt x="271" y="3243"/>
                      <a:pt x="411" y="3129"/>
                      <a:pt x="582" y="2990"/>
                    </a:cubicBezTo>
                    <a:cubicBezTo>
                      <a:pt x="923" y="2706"/>
                      <a:pt x="1381" y="2299"/>
                      <a:pt x="1862" y="1827"/>
                    </a:cubicBezTo>
                    <a:cubicBezTo>
                      <a:pt x="2343" y="1351"/>
                      <a:pt x="2754" y="901"/>
                      <a:pt x="3042" y="564"/>
                    </a:cubicBezTo>
                    <a:cubicBezTo>
                      <a:pt x="3186" y="398"/>
                      <a:pt x="3299" y="258"/>
                      <a:pt x="3374" y="158"/>
                    </a:cubicBezTo>
                    <a:cubicBezTo>
                      <a:pt x="3448" y="62"/>
                      <a:pt x="3488" y="5"/>
                      <a:pt x="3483" y="1"/>
                    </a:cubicBezTo>
                    <a:cubicBezTo>
                      <a:pt x="3483" y="1"/>
                      <a:pt x="3482" y="0"/>
                      <a:pt x="34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0"/>
              <p:cNvSpPr/>
              <p:nvPr/>
            </p:nvSpPr>
            <p:spPr>
              <a:xfrm>
                <a:off x="3266925" y="3625537"/>
                <a:ext cx="79748" cy="126778"/>
              </a:xfrm>
              <a:custGeom>
                <a:rect b="b" l="l" r="r" t="t"/>
                <a:pathLst>
                  <a:path extrusionOk="0" h="5324" w="3349">
                    <a:moveTo>
                      <a:pt x="11" y="0"/>
                    </a:moveTo>
                    <a:cubicBezTo>
                      <a:pt x="10" y="0"/>
                      <a:pt x="10" y="0"/>
                      <a:pt x="10" y="0"/>
                    </a:cubicBezTo>
                    <a:cubicBezTo>
                      <a:pt x="1" y="0"/>
                      <a:pt x="31" y="83"/>
                      <a:pt x="97" y="232"/>
                    </a:cubicBezTo>
                    <a:cubicBezTo>
                      <a:pt x="154" y="381"/>
                      <a:pt x="255" y="591"/>
                      <a:pt x="386" y="844"/>
                    </a:cubicBezTo>
                    <a:cubicBezTo>
                      <a:pt x="644" y="1351"/>
                      <a:pt x="1037" y="2037"/>
                      <a:pt x="1509" y="2767"/>
                    </a:cubicBezTo>
                    <a:cubicBezTo>
                      <a:pt x="1981" y="3496"/>
                      <a:pt x="2435" y="4139"/>
                      <a:pt x="2772" y="4598"/>
                    </a:cubicBezTo>
                    <a:cubicBezTo>
                      <a:pt x="2942" y="4829"/>
                      <a:pt x="3082" y="5013"/>
                      <a:pt x="3183" y="5136"/>
                    </a:cubicBezTo>
                    <a:cubicBezTo>
                      <a:pt x="3275" y="5259"/>
                      <a:pt x="3336" y="5323"/>
                      <a:pt x="3344" y="5323"/>
                    </a:cubicBezTo>
                    <a:cubicBezTo>
                      <a:pt x="3344" y="5323"/>
                      <a:pt x="3344" y="5323"/>
                      <a:pt x="3344" y="5323"/>
                    </a:cubicBezTo>
                    <a:cubicBezTo>
                      <a:pt x="3349" y="5319"/>
                      <a:pt x="3305" y="5245"/>
                      <a:pt x="3213" y="5114"/>
                    </a:cubicBezTo>
                    <a:cubicBezTo>
                      <a:pt x="3113" y="4960"/>
                      <a:pt x="2986" y="4777"/>
                      <a:pt x="2833" y="4555"/>
                    </a:cubicBezTo>
                    <a:cubicBezTo>
                      <a:pt x="2514" y="4087"/>
                      <a:pt x="2068" y="3435"/>
                      <a:pt x="1600" y="2705"/>
                    </a:cubicBezTo>
                    <a:cubicBezTo>
                      <a:pt x="1128" y="1981"/>
                      <a:pt x="726" y="1307"/>
                      <a:pt x="451" y="809"/>
                    </a:cubicBezTo>
                    <a:cubicBezTo>
                      <a:pt x="311" y="559"/>
                      <a:pt x="206" y="355"/>
                      <a:pt x="132" y="214"/>
                    </a:cubicBezTo>
                    <a:cubicBezTo>
                      <a:pt x="59" y="78"/>
                      <a:pt x="17"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0"/>
              <p:cNvSpPr/>
              <p:nvPr/>
            </p:nvSpPr>
            <p:spPr>
              <a:xfrm>
                <a:off x="3331581" y="3650399"/>
                <a:ext cx="85654" cy="77891"/>
              </a:xfrm>
              <a:custGeom>
                <a:rect b="b" l="l" r="r" t="t"/>
                <a:pathLst>
                  <a:path extrusionOk="0" h="3271" w="3597">
                    <a:moveTo>
                      <a:pt x="3587" y="1"/>
                    </a:moveTo>
                    <a:cubicBezTo>
                      <a:pt x="3577" y="1"/>
                      <a:pt x="3522" y="39"/>
                      <a:pt x="3431" y="110"/>
                    </a:cubicBezTo>
                    <a:cubicBezTo>
                      <a:pt x="3334" y="185"/>
                      <a:pt x="3195" y="298"/>
                      <a:pt x="3028" y="443"/>
                    </a:cubicBezTo>
                    <a:cubicBezTo>
                      <a:pt x="2697" y="727"/>
                      <a:pt x="2246" y="1137"/>
                      <a:pt x="1761" y="1596"/>
                    </a:cubicBezTo>
                    <a:cubicBezTo>
                      <a:pt x="1289" y="2046"/>
                      <a:pt x="856" y="2452"/>
                      <a:pt x="520" y="2776"/>
                    </a:cubicBezTo>
                    <a:cubicBezTo>
                      <a:pt x="196" y="3073"/>
                      <a:pt x="0" y="3257"/>
                      <a:pt x="8" y="3270"/>
                    </a:cubicBezTo>
                    <a:cubicBezTo>
                      <a:pt x="9" y="3271"/>
                      <a:pt x="9" y="3271"/>
                      <a:pt x="9" y="3271"/>
                    </a:cubicBezTo>
                    <a:cubicBezTo>
                      <a:pt x="18" y="3271"/>
                      <a:pt x="74" y="3231"/>
                      <a:pt x="166" y="3160"/>
                    </a:cubicBezTo>
                    <a:cubicBezTo>
                      <a:pt x="266" y="3087"/>
                      <a:pt x="402" y="2972"/>
                      <a:pt x="568" y="2833"/>
                    </a:cubicBezTo>
                    <a:cubicBezTo>
                      <a:pt x="904" y="2545"/>
                      <a:pt x="1350" y="2138"/>
                      <a:pt x="1836" y="1675"/>
                    </a:cubicBezTo>
                    <a:cubicBezTo>
                      <a:pt x="2312" y="1225"/>
                      <a:pt x="2740" y="818"/>
                      <a:pt x="3076" y="495"/>
                    </a:cubicBezTo>
                    <a:cubicBezTo>
                      <a:pt x="3399" y="197"/>
                      <a:pt x="3597" y="14"/>
                      <a:pt x="3588" y="1"/>
                    </a:cubicBezTo>
                    <a:cubicBezTo>
                      <a:pt x="3588" y="1"/>
                      <a:pt x="3588" y="1"/>
                      <a:pt x="35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0"/>
              <p:cNvSpPr/>
              <p:nvPr/>
            </p:nvSpPr>
            <p:spPr>
              <a:xfrm>
                <a:off x="3341345" y="3647494"/>
                <a:ext cx="70271" cy="73176"/>
              </a:xfrm>
              <a:custGeom>
                <a:rect b="b" l="l" r="r" t="t"/>
                <a:pathLst>
                  <a:path extrusionOk="0" h="3073" w="2951">
                    <a:moveTo>
                      <a:pt x="984" y="0"/>
                    </a:moveTo>
                    <a:lnTo>
                      <a:pt x="0" y="914"/>
                    </a:lnTo>
                    <a:lnTo>
                      <a:pt x="1880" y="3072"/>
                    </a:lnTo>
                    <a:lnTo>
                      <a:pt x="2951" y="1993"/>
                    </a:lnTo>
                    <a:lnTo>
                      <a:pt x="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0"/>
              <p:cNvSpPr/>
              <p:nvPr/>
            </p:nvSpPr>
            <p:spPr>
              <a:xfrm>
                <a:off x="3356753" y="3659425"/>
                <a:ext cx="10739" cy="10096"/>
              </a:xfrm>
              <a:custGeom>
                <a:rect b="b" l="l" r="r" t="t"/>
                <a:pathLst>
                  <a:path extrusionOk="0" h="424" w="451">
                    <a:moveTo>
                      <a:pt x="227" y="1"/>
                    </a:moveTo>
                    <a:cubicBezTo>
                      <a:pt x="168" y="1"/>
                      <a:pt x="135" y="31"/>
                      <a:pt x="145" y="37"/>
                    </a:cubicBezTo>
                    <a:cubicBezTo>
                      <a:pt x="149" y="54"/>
                      <a:pt x="206" y="37"/>
                      <a:pt x="267" y="80"/>
                    </a:cubicBezTo>
                    <a:cubicBezTo>
                      <a:pt x="333" y="124"/>
                      <a:pt x="367" y="229"/>
                      <a:pt x="276" y="295"/>
                    </a:cubicBezTo>
                    <a:cubicBezTo>
                      <a:pt x="250" y="314"/>
                      <a:pt x="225" y="321"/>
                      <a:pt x="202" y="321"/>
                    </a:cubicBezTo>
                    <a:cubicBezTo>
                      <a:pt x="141" y="321"/>
                      <a:pt x="92" y="270"/>
                      <a:pt x="79" y="217"/>
                    </a:cubicBezTo>
                    <a:cubicBezTo>
                      <a:pt x="57" y="142"/>
                      <a:pt x="87" y="94"/>
                      <a:pt x="75" y="86"/>
                    </a:cubicBezTo>
                    <a:cubicBezTo>
                      <a:pt x="74" y="84"/>
                      <a:pt x="73" y="83"/>
                      <a:pt x="71" y="83"/>
                    </a:cubicBezTo>
                    <a:cubicBezTo>
                      <a:pt x="55" y="83"/>
                      <a:pt x="1" y="129"/>
                      <a:pt x="5" y="229"/>
                    </a:cubicBezTo>
                    <a:cubicBezTo>
                      <a:pt x="9" y="282"/>
                      <a:pt x="31" y="348"/>
                      <a:pt x="97" y="395"/>
                    </a:cubicBezTo>
                    <a:cubicBezTo>
                      <a:pt x="128" y="415"/>
                      <a:pt x="164" y="424"/>
                      <a:pt x="202" y="424"/>
                    </a:cubicBezTo>
                    <a:cubicBezTo>
                      <a:pt x="249" y="424"/>
                      <a:pt x="298" y="409"/>
                      <a:pt x="337" y="383"/>
                    </a:cubicBezTo>
                    <a:cubicBezTo>
                      <a:pt x="407" y="334"/>
                      <a:pt x="450" y="238"/>
                      <a:pt x="428" y="159"/>
                    </a:cubicBezTo>
                    <a:cubicBezTo>
                      <a:pt x="407" y="80"/>
                      <a:pt x="350" y="37"/>
                      <a:pt x="302" y="15"/>
                    </a:cubicBezTo>
                    <a:cubicBezTo>
                      <a:pt x="274" y="5"/>
                      <a:pt x="24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0"/>
              <p:cNvSpPr/>
              <p:nvPr/>
            </p:nvSpPr>
            <p:spPr>
              <a:xfrm>
                <a:off x="3299622" y="3501439"/>
                <a:ext cx="129992" cy="161901"/>
              </a:xfrm>
              <a:custGeom>
                <a:rect b="b" l="l" r="r" t="t"/>
                <a:pathLst>
                  <a:path extrusionOk="0" h="6799" w="5459">
                    <a:moveTo>
                      <a:pt x="98" y="1"/>
                    </a:moveTo>
                    <a:cubicBezTo>
                      <a:pt x="90" y="1"/>
                      <a:pt x="82" y="1"/>
                      <a:pt x="74" y="2"/>
                    </a:cubicBezTo>
                    <a:cubicBezTo>
                      <a:pt x="27" y="2"/>
                      <a:pt x="1" y="2"/>
                      <a:pt x="1" y="7"/>
                    </a:cubicBezTo>
                    <a:cubicBezTo>
                      <a:pt x="1" y="16"/>
                      <a:pt x="100" y="16"/>
                      <a:pt x="280" y="68"/>
                    </a:cubicBezTo>
                    <a:cubicBezTo>
                      <a:pt x="455" y="116"/>
                      <a:pt x="699" y="238"/>
                      <a:pt x="957" y="453"/>
                    </a:cubicBezTo>
                    <a:cubicBezTo>
                      <a:pt x="1473" y="881"/>
                      <a:pt x="2050" y="1645"/>
                      <a:pt x="2548" y="2581"/>
                    </a:cubicBezTo>
                    <a:lnTo>
                      <a:pt x="2548" y="2585"/>
                    </a:lnTo>
                    <a:lnTo>
                      <a:pt x="2548" y="2589"/>
                    </a:lnTo>
                    <a:cubicBezTo>
                      <a:pt x="2666" y="2769"/>
                      <a:pt x="2788" y="2956"/>
                      <a:pt x="2915" y="3148"/>
                    </a:cubicBezTo>
                    <a:cubicBezTo>
                      <a:pt x="3575" y="4185"/>
                      <a:pt x="4170" y="5124"/>
                      <a:pt x="4642" y="5776"/>
                    </a:cubicBezTo>
                    <a:cubicBezTo>
                      <a:pt x="4878" y="6103"/>
                      <a:pt x="5078" y="6361"/>
                      <a:pt x="5223" y="6536"/>
                    </a:cubicBezTo>
                    <a:cubicBezTo>
                      <a:pt x="5363" y="6706"/>
                      <a:pt x="5446" y="6798"/>
                      <a:pt x="5454" y="6798"/>
                    </a:cubicBezTo>
                    <a:cubicBezTo>
                      <a:pt x="5454" y="6798"/>
                      <a:pt x="5454" y="6798"/>
                      <a:pt x="5455" y="6798"/>
                    </a:cubicBezTo>
                    <a:cubicBezTo>
                      <a:pt x="5459" y="6793"/>
                      <a:pt x="5388" y="6693"/>
                      <a:pt x="5253" y="6510"/>
                    </a:cubicBezTo>
                    <a:cubicBezTo>
                      <a:pt x="5122" y="6331"/>
                      <a:pt x="4930" y="6064"/>
                      <a:pt x="4703" y="5732"/>
                    </a:cubicBezTo>
                    <a:cubicBezTo>
                      <a:pt x="4248" y="5072"/>
                      <a:pt x="3662" y="4128"/>
                      <a:pt x="3002" y="3092"/>
                    </a:cubicBezTo>
                    <a:cubicBezTo>
                      <a:pt x="2875" y="2900"/>
                      <a:pt x="2754" y="2712"/>
                      <a:pt x="2635" y="2529"/>
                    </a:cubicBezTo>
                    <a:lnTo>
                      <a:pt x="2635" y="2529"/>
                    </a:lnTo>
                    <a:lnTo>
                      <a:pt x="2639" y="2533"/>
                    </a:lnTo>
                    <a:cubicBezTo>
                      <a:pt x="2133" y="1585"/>
                      <a:pt x="1542" y="820"/>
                      <a:pt x="1001" y="400"/>
                    </a:cubicBezTo>
                    <a:cubicBezTo>
                      <a:pt x="730" y="185"/>
                      <a:pt x="477" y="68"/>
                      <a:pt x="289" y="28"/>
                    </a:cubicBezTo>
                    <a:cubicBezTo>
                      <a:pt x="211" y="10"/>
                      <a:pt x="146" y="1"/>
                      <a:pt x="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9" name="Google Shape;2079;p60"/>
            <p:cNvGrpSpPr/>
            <p:nvPr/>
          </p:nvGrpSpPr>
          <p:grpSpPr>
            <a:xfrm>
              <a:off x="3619118" y="2953347"/>
              <a:ext cx="2555947" cy="1360432"/>
              <a:chOff x="3619118" y="2953347"/>
              <a:chExt cx="2555947" cy="1360432"/>
            </a:xfrm>
          </p:grpSpPr>
          <p:sp>
            <p:nvSpPr>
              <p:cNvPr id="2080" name="Google Shape;2080;p60"/>
              <p:cNvSpPr/>
              <p:nvPr/>
            </p:nvSpPr>
            <p:spPr>
              <a:xfrm>
                <a:off x="4894532" y="4209708"/>
                <a:ext cx="34885" cy="34861"/>
              </a:xfrm>
              <a:custGeom>
                <a:rect b="b" l="l" r="r" t="t"/>
                <a:pathLst>
                  <a:path extrusionOk="0" h="1464" w="1465">
                    <a:moveTo>
                      <a:pt x="731" y="1"/>
                    </a:moveTo>
                    <a:lnTo>
                      <a:pt x="473" y="473"/>
                    </a:lnTo>
                    <a:lnTo>
                      <a:pt x="1" y="730"/>
                    </a:lnTo>
                    <a:lnTo>
                      <a:pt x="473" y="992"/>
                    </a:lnTo>
                    <a:lnTo>
                      <a:pt x="731" y="1464"/>
                    </a:lnTo>
                    <a:lnTo>
                      <a:pt x="988" y="992"/>
                    </a:lnTo>
                    <a:lnTo>
                      <a:pt x="1465" y="730"/>
                    </a:lnTo>
                    <a:lnTo>
                      <a:pt x="988" y="473"/>
                    </a:lnTo>
                    <a:lnTo>
                      <a:pt x="7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0"/>
              <p:cNvSpPr/>
              <p:nvPr/>
            </p:nvSpPr>
            <p:spPr>
              <a:xfrm>
                <a:off x="4593754" y="4129358"/>
                <a:ext cx="69342" cy="69342"/>
              </a:xfrm>
              <a:custGeom>
                <a:rect b="b" l="l" r="r" t="t"/>
                <a:pathLst>
                  <a:path extrusionOk="0" h="2912" w="2912">
                    <a:moveTo>
                      <a:pt x="1456" y="1"/>
                    </a:moveTo>
                    <a:lnTo>
                      <a:pt x="940" y="940"/>
                    </a:lnTo>
                    <a:lnTo>
                      <a:pt x="1" y="1455"/>
                    </a:lnTo>
                    <a:lnTo>
                      <a:pt x="940" y="1971"/>
                    </a:lnTo>
                    <a:lnTo>
                      <a:pt x="1456" y="2911"/>
                    </a:lnTo>
                    <a:lnTo>
                      <a:pt x="1967" y="1971"/>
                    </a:lnTo>
                    <a:lnTo>
                      <a:pt x="2911" y="1455"/>
                    </a:lnTo>
                    <a:lnTo>
                      <a:pt x="1967" y="940"/>
                    </a:lnTo>
                    <a:lnTo>
                      <a:pt x="14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0"/>
              <p:cNvSpPr/>
              <p:nvPr/>
            </p:nvSpPr>
            <p:spPr>
              <a:xfrm>
                <a:off x="4722829" y="3377341"/>
                <a:ext cx="52030" cy="517017"/>
              </a:xfrm>
              <a:custGeom>
                <a:rect b="b" l="l" r="r" t="t"/>
                <a:pathLst>
                  <a:path extrusionOk="0" h="21712" w="2185">
                    <a:moveTo>
                      <a:pt x="0" y="0"/>
                    </a:moveTo>
                    <a:lnTo>
                      <a:pt x="0" y="21711"/>
                    </a:lnTo>
                    <a:lnTo>
                      <a:pt x="2185" y="21711"/>
                    </a:lnTo>
                    <a:lnTo>
                      <a:pt x="21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0"/>
              <p:cNvSpPr/>
              <p:nvPr/>
            </p:nvSpPr>
            <p:spPr>
              <a:xfrm>
                <a:off x="3619118" y="3054273"/>
                <a:ext cx="942118" cy="1158264"/>
              </a:xfrm>
              <a:custGeom>
                <a:rect b="b" l="l" r="r" t="t"/>
                <a:pathLst>
                  <a:path extrusionOk="0" h="48641" w="39564">
                    <a:moveTo>
                      <a:pt x="19784" y="1"/>
                    </a:moveTo>
                    <a:cubicBezTo>
                      <a:pt x="8859" y="1"/>
                      <a:pt x="0" y="10886"/>
                      <a:pt x="0" y="24321"/>
                    </a:cubicBezTo>
                    <a:cubicBezTo>
                      <a:pt x="0" y="37750"/>
                      <a:pt x="8859" y="48640"/>
                      <a:pt x="19784" y="48640"/>
                    </a:cubicBezTo>
                    <a:cubicBezTo>
                      <a:pt x="30709" y="48640"/>
                      <a:pt x="39563" y="37750"/>
                      <a:pt x="39563" y="24321"/>
                    </a:cubicBezTo>
                    <a:cubicBezTo>
                      <a:pt x="39563" y="10886"/>
                      <a:pt x="30709" y="1"/>
                      <a:pt x="197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0"/>
              <p:cNvSpPr/>
              <p:nvPr/>
            </p:nvSpPr>
            <p:spPr>
              <a:xfrm>
                <a:off x="4670770" y="3454024"/>
                <a:ext cx="104084" cy="356449"/>
              </a:xfrm>
              <a:custGeom>
                <a:rect b="b" l="l" r="r" t="t"/>
                <a:pathLst>
                  <a:path extrusionOk="0" h="14969" w="4371">
                    <a:moveTo>
                      <a:pt x="0" y="0"/>
                    </a:moveTo>
                    <a:lnTo>
                      <a:pt x="0" y="14968"/>
                    </a:lnTo>
                    <a:lnTo>
                      <a:pt x="4371" y="14968"/>
                    </a:lnTo>
                    <a:lnTo>
                      <a:pt x="4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0"/>
              <p:cNvSpPr/>
              <p:nvPr/>
            </p:nvSpPr>
            <p:spPr>
              <a:xfrm>
                <a:off x="4703467" y="3316328"/>
                <a:ext cx="89202" cy="61031"/>
              </a:xfrm>
              <a:custGeom>
                <a:rect b="b" l="l" r="r" t="t"/>
                <a:pathLst>
                  <a:path extrusionOk="0" h="2563" w="3746">
                    <a:moveTo>
                      <a:pt x="0" y="1"/>
                    </a:moveTo>
                    <a:lnTo>
                      <a:pt x="0" y="2562"/>
                    </a:lnTo>
                    <a:lnTo>
                      <a:pt x="3746" y="2562"/>
                    </a:lnTo>
                    <a:lnTo>
                      <a:pt x="37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0"/>
              <p:cNvSpPr/>
              <p:nvPr/>
            </p:nvSpPr>
            <p:spPr>
              <a:xfrm>
                <a:off x="4707397" y="3892998"/>
                <a:ext cx="89225" cy="61008"/>
              </a:xfrm>
              <a:custGeom>
                <a:rect b="b" l="l" r="r" t="t"/>
                <a:pathLst>
                  <a:path extrusionOk="0" h="2562" w="3747">
                    <a:moveTo>
                      <a:pt x="1" y="0"/>
                    </a:moveTo>
                    <a:lnTo>
                      <a:pt x="1" y="2562"/>
                    </a:lnTo>
                    <a:lnTo>
                      <a:pt x="3746" y="2562"/>
                    </a:lnTo>
                    <a:lnTo>
                      <a:pt x="37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0"/>
              <p:cNvSpPr/>
              <p:nvPr/>
            </p:nvSpPr>
            <p:spPr>
              <a:xfrm>
                <a:off x="3761291" y="3054273"/>
                <a:ext cx="942118" cy="1158264"/>
              </a:xfrm>
              <a:custGeom>
                <a:rect b="b" l="l" r="r" t="t"/>
                <a:pathLst>
                  <a:path extrusionOk="0" h="48641" w="39564">
                    <a:moveTo>
                      <a:pt x="19783" y="1"/>
                    </a:moveTo>
                    <a:cubicBezTo>
                      <a:pt x="8859" y="1"/>
                      <a:pt x="0" y="10886"/>
                      <a:pt x="0" y="24321"/>
                    </a:cubicBezTo>
                    <a:cubicBezTo>
                      <a:pt x="0" y="37750"/>
                      <a:pt x="8859" y="48640"/>
                      <a:pt x="19783" y="48640"/>
                    </a:cubicBezTo>
                    <a:cubicBezTo>
                      <a:pt x="30709" y="48640"/>
                      <a:pt x="39563" y="37750"/>
                      <a:pt x="39563" y="24321"/>
                    </a:cubicBezTo>
                    <a:cubicBezTo>
                      <a:pt x="39563" y="10886"/>
                      <a:pt x="30709" y="1"/>
                      <a:pt x="197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0"/>
              <p:cNvSpPr/>
              <p:nvPr/>
            </p:nvSpPr>
            <p:spPr>
              <a:xfrm>
                <a:off x="3902202" y="3184062"/>
                <a:ext cx="726186" cy="896207"/>
              </a:xfrm>
              <a:custGeom>
                <a:rect b="b" l="l" r="r" t="t"/>
                <a:pathLst>
                  <a:path extrusionOk="0" h="37636" w="30496">
                    <a:moveTo>
                      <a:pt x="15248" y="0"/>
                    </a:moveTo>
                    <a:cubicBezTo>
                      <a:pt x="6826" y="0"/>
                      <a:pt x="1" y="8426"/>
                      <a:pt x="1" y="18818"/>
                    </a:cubicBezTo>
                    <a:cubicBezTo>
                      <a:pt x="1" y="29210"/>
                      <a:pt x="6826" y="37636"/>
                      <a:pt x="15248" y="37636"/>
                    </a:cubicBezTo>
                    <a:cubicBezTo>
                      <a:pt x="23669" y="37636"/>
                      <a:pt x="30495" y="29210"/>
                      <a:pt x="30495" y="18818"/>
                    </a:cubicBezTo>
                    <a:cubicBezTo>
                      <a:pt x="30495" y="8426"/>
                      <a:pt x="23669" y="0"/>
                      <a:pt x="15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0"/>
              <p:cNvSpPr/>
              <p:nvPr/>
            </p:nvSpPr>
            <p:spPr>
              <a:xfrm>
                <a:off x="3900845" y="3183062"/>
                <a:ext cx="727639" cy="898279"/>
              </a:xfrm>
              <a:custGeom>
                <a:rect b="b" l="l" r="r" t="t"/>
                <a:pathLst>
                  <a:path extrusionOk="0" h="37723" w="30557">
                    <a:moveTo>
                      <a:pt x="15286" y="1"/>
                    </a:moveTo>
                    <a:cubicBezTo>
                      <a:pt x="14877" y="1"/>
                      <a:pt x="14464" y="21"/>
                      <a:pt x="14050" y="64"/>
                    </a:cubicBezTo>
                    <a:cubicBezTo>
                      <a:pt x="13290" y="143"/>
                      <a:pt x="12525" y="282"/>
                      <a:pt x="11773" y="506"/>
                    </a:cubicBezTo>
                    <a:cubicBezTo>
                      <a:pt x="11022" y="728"/>
                      <a:pt x="10270" y="1008"/>
                      <a:pt x="9554" y="1375"/>
                    </a:cubicBezTo>
                    <a:cubicBezTo>
                      <a:pt x="8836" y="1742"/>
                      <a:pt x="8134" y="2158"/>
                      <a:pt x="7473" y="2652"/>
                    </a:cubicBezTo>
                    <a:cubicBezTo>
                      <a:pt x="6813" y="3145"/>
                      <a:pt x="6180" y="3691"/>
                      <a:pt x="5585" y="4290"/>
                    </a:cubicBezTo>
                    <a:cubicBezTo>
                      <a:pt x="4996" y="4893"/>
                      <a:pt x="4445" y="5544"/>
                      <a:pt x="3933" y="6235"/>
                    </a:cubicBezTo>
                    <a:cubicBezTo>
                      <a:pt x="3427" y="6930"/>
                      <a:pt x="2972" y="7668"/>
                      <a:pt x="2553" y="8437"/>
                    </a:cubicBezTo>
                    <a:cubicBezTo>
                      <a:pt x="887" y="11523"/>
                      <a:pt x="5" y="15146"/>
                      <a:pt x="0" y="18860"/>
                    </a:cubicBezTo>
                    <a:cubicBezTo>
                      <a:pt x="0" y="22570"/>
                      <a:pt x="887" y="26202"/>
                      <a:pt x="2549" y="29287"/>
                    </a:cubicBezTo>
                    <a:cubicBezTo>
                      <a:pt x="2968" y="30053"/>
                      <a:pt x="3427" y="30795"/>
                      <a:pt x="3933" y="31485"/>
                    </a:cubicBezTo>
                    <a:cubicBezTo>
                      <a:pt x="4445" y="32181"/>
                      <a:pt x="4996" y="32832"/>
                      <a:pt x="5585" y="33435"/>
                    </a:cubicBezTo>
                    <a:cubicBezTo>
                      <a:pt x="6180" y="34033"/>
                      <a:pt x="6813" y="34579"/>
                      <a:pt x="7473" y="35069"/>
                    </a:cubicBezTo>
                    <a:cubicBezTo>
                      <a:pt x="8134" y="35563"/>
                      <a:pt x="8836" y="35983"/>
                      <a:pt x="9554" y="36346"/>
                    </a:cubicBezTo>
                    <a:cubicBezTo>
                      <a:pt x="10270" y="36713"/>
                      <a:pt x="11022" y="36996"/>
                      <a:pt x="11773" y="37215"/>
                    </a:cubicBezTo>
                    <a:cubicBezTo>
                      <a:pt x="12525" y="37442"/>
                      <a:pt x="13290" y="37582"/>
                      <a:pt x="14050" y="37657"/>
                    </a:cubicBezTo>
                    <a:cubicBezTo>
                      <a:pt x="14468" y="37701"/>
                      <a:pt x="14885" y="37722"/>
                      <a:pt x="15299" y="37722"/>
                    </a:cubicBezTo>
                    <a:cubicBezTo>
                      <a:pt x="16385" y="37722"/>
                      <a:pt x="17448" y="37576"/>
                      <a:pt x="18451" y="37320"/>
                    </a:cubicBezTo>
                    <a:cubicBezTo>
                      <a:pt x="19837" y="36953"/>
                      <a:pt x="21117" y="36384"/>
                      <a:pt x="22235" y="35668"/>
                    </a:cubicBezTo>
                    <a:cubicBezTo>
                      <a:pt x="23359" y="34960"/>
                      <a:pt x="24342" y="34134"/>
                      <a:pt x="25177" y="33252"/>
                    </a:cubicBezTo>
                    <a:cubicBezTo>
                      <a:pt x="26860" y="31481"/>
                      <a:pt x="27987" y="29554"/>
                      <a:pt x="28760" y="27788"/>
                    </a:cubicBezTo>
                    <a:cubicBezTo>
                      <a:pt x="29145" y="26906"/>
                      <a:pt x="29433" y="26053"/>
                      <a:pt x="29674" y="25258"/>
                    </a:cubicBezTo>
                    <a:cubicBezTo>
                      <a:pt x="29778" y="24861"/>
                      <a:pt x="29892" y="24480"/>
                      <a:pt x="29966" y="24113"/>
                    </a:cubicBezTo>
                    <a:cubicBezTo>
                      <a:pt x="30010" y="23930"/>
                      <a:pt x="30049" y="23746"/>
                      <a:pt x="30093" y="23571"/>
                    </a:cubicBezTo>
                    <a:cubicBezTo>
                      <a:pt x="30124" y="23397"/>
                      <a:pt x="30154" y="23226"/>
                      <a:pt x="30185" y="23060"/>
                    </a:cubicBezTo>
                    <a:cubicBezTo>
                      <a:pt x="30430" y="21723"/>
                      <a:pt x="30500" y="20666"/>
                      <a:pt x="30535" y="19952"/>
                    </a:cubicBezTo>
                    <a:cubicBezTo>
                      <a:pt x="30557" y="19236"/>
                      <a:pt x="30552" y="18861"/>
                      <a:pt x="30552" y="18860"/>
                    </a:cubicBezTo>
                    <a:lnTo>
                      <a:pt x="30552" y="18860"/>
                    </a:lnTo>
                    <a:cubicBezTo>
                      <a:pt x="30552" y="18861"/>
                      <a:pt x="30543" y="18956"/>
                      <a:pt x="30539" y="19139"/>
                    </a:cubicBezTo>
                    <a:cubicBezTo>
                      <a:pt x="30530" y="19323"/>
                      <a:pt x="30530" y="19595"/>
                      <a:pt x="30513" y="19952"/>
                    </a:cubicBezTo>
                    <a:cubicBezTo>
                      <a:pt x="30474" y="20666"/>
                      <a:pt x="30395" y="21719"/>
                      <a:pt x="30146" y="23052"/>
                    </a:cubicBezTo>
                    <a:cubicBezTo>
                      <a:pt x="30115" y="23217"/>
                      <a:pt x="30081" y="23387"/>
                      <a:pt x="30049" y="23562"/>
                    </a:cubicBezTo>
                    <a:cubicBezTo>
                      <a:pt x="30006" y="23738"/>
                      <a:pt x="29966" y="23917"/>
                      <a:pt x="29923" y="24100"/>
                    </a:cubicBezTo>
                    <a:cubicBezTo>
                      <a:pt x="29845" y="24468"/>
                      <a:pt x="29730" y="24847"/>
                      <a:pt x="29621" y="25245"/>
                    </a:cubicBezTo>
                    <a:cubicBezTo>
                      <a:pt x="29381" y="26036"/>
                      <a:pt x="29093" y="26884"/>
                      <a:pt x="28703" y="27766"/>
                    </a:cubicBezTo>
                    <a:cubicBezTo>
                      <a:pt x="27925" y="29523"/>
                      <a:pt x="26798" y="31442"/>
                      <a:pt x="25125" y="33199"/>
                    </a:cubicBezTo>
                    <a:cubicBezTo>
                      <a:pt x="24290" y="34077"/>
                      <a:pt x="23310" y="34898"/>
                      <a:pt x="22192" y="35598"/>
                    </a:cubicBezTo>
                    <a:cubicBezTo>
                      <a:pt x="21077" y="36310"/>
                      <a:pt x="19806" y="36874"/>
                      <a:pt x="18429" y="37237"/>
                    </a:cubicBezTo>
                    <a:cubicBezTo>
                      <a:pt x="17435" y="37486"/>
                      <a:pt x="16384" y="37631"/>
                      <a:pt x="15309" y="37631"/>
                    </a:cubicBezTo>
                    <a:cubicBezTo>
                      <a:pt x="14895" y="37631"/>
                      <a:pt x="14478" y="37609"/>
                      <a:pt x="14060" y="37564"/>
                    </a:cubicBezTo>
                    <a:cubicBezTo>
                      <a:pt x="13303" y="37490"/>
                      <a:pt x="12547" y="37350"/>
                      <a:pt x="11799" y="37123"/>
                    </a:cubicBezTo>
                    <a:cubicBezTo>
                      <a:pt x="11053" y="36905"/>
                      <a:pt x="10310" y="36625"/>
                      <a:pt x="9597" y="36258"/>
                    </a:cubicBezTo>
                    <a:cubicBezTo>
                      <a:pt x="8889" y="35895"/>
                      <a:pt x="8190" y="35480"/>
                      <a:pt x="7531" y="34991"/>
                    </a:cubicBezTo>
                    <a:cubicBezTo>
                      <a:pt x="6875" y="34501"/>
                      <a:pt x="6246" y="33960"/>
                      <a:pt x="5655" y="33365"/>
                    </a:cubicBezTo>
                    <a:cubicBezTo>
                      <a:pt x="5074" y="32762"/>
                      <a:pt x="4528" y="32115"/>
                      <a:pt x="4017" y="31429"/>
                    </a:cubicBezTo>
                    <a:cubicBezTo>
                      <a:pt x="3514" y="30734"/>
                      <a:pt x="3059" y="30000"/>
                      <a:pt x="2640" y="29235"/>
                    </a:cubicBezTo>
                    <a:cubicBezTo>
                      <a:pt x="988" y="26167"/>
                      <a:pt x="110" y="22558"/>
                      <a:pt x="110" y="18860"/>
                    </a:cubicBezTo>
                    <a:cubicBezTo>
                      <a:pt x="110" y="15163"/>
                      <a:pt x="988" y="11553"/>
                      <a:pt x="2644" y="8485"/>
                    </a:cubicBezTo>
                    <a:cubicBezTo>
                      <a:pt x="3059" y="7721"/>
                      <a:pt x="3514" y="6987"/>
                      <a:pt x="4017" y="6296"/>
                    </a:cubicBezTo>
                    <a:cubicBezTo>
                      <a:pt x="4528" y="5610"/>
                      <a:pt x="5074" y="4959"/>
                      <a:pt x="5660" y="4360"/>
                    </a:cubicBezTo>
                    <a:cubicBezTo>
                      <a:pt x="6250" y="3766"/>
                      <a:pt x="6875" y="3223"/>
                      <a:pt x="7535" y="2735"/>
                    </a:cubicBezTo>
                    <a:cubicBezTo>
                      <a:pt x="8190" y="2241"/>
                      <a:pt x="8889" y="1830"/>
                      <a:pt x="9597" y="1467"/>
                    </a:cubicBezTo>
                    <a:cubicBezTo>
                      <a:pt x="10310" y="1100"/>
                      <a:pt x="11053" y="821"/>
                      <a:pt x="11799" y="597"/>
                    </a:cubicBezTo>
                    <a:cubicBezTo>
                      <a:pt x="12547" y="375"/>
                      <a:pt x="13303" y="234"/>
                      <a:pt x="14060" y="161"/>
                    </a:cubicBezTo>
                    <a:cubicBezTo>
                      <a:pt x="14479" y="116"/>
                      <a:pt x="14896" y="94"/>
                      <a:pt x="15310" y="94"/>
                    </a:cubicBezTo>
                    <a:cubicBezTo>
                      <a:pt x="16384" y="94"/>
                      <a:pt x="17435" y="239"/>
                      <a:pt x="18429" y="488"/>
                    </a:cubicBezTo>
                    <a:cubicBezTo>
                      <a:pt x="19806" y="851"/>
                      <a:pt x="21077" y="1414"/>
                      <a:pt x="22192" y="2122"/>
                    </a:cubicBezTo>
                    <a:cubicBezTo>
                      <a:pt x="23310" y="2826"/>
                      <a:pt x="24290" y="3648"/>
                      <a:pt x="25125" y="4526"/>
                    </a:cubicBezTo>
                    <a:cubicBezTo>
                      <a:pt x="26798" y="6279"/>
                      <a:pt x="27925" y="8201"/>
                      <a:pt x="28703" y="9958"/>
                    </a:cubicBezTo>
                    <a:cubicBezTo>
                      <a:pt x="29093" y="10841"/>
                      <a:pt x="29381" y="11689"/>
                      <a:pt x="29621" y="12475"/>
                    </a:cubicBezTo>
                    <a:cubicBezTo>
                      <a:pt x="29730" y="12878"/>
                      <a:pt x="29845" y="13253"/>
                      <a:pt x="29923" y="13621"/>
                    </a:cubicBezTo>
                    <a:cubicBezTo>
                      <a:pt x="29966" y="13804"/>
                      <a:pt x="30006" y="13983"/>
                      <a:pt x="30049" y="14158"/>
                    </a:cubicBezTo>
                    <a:cubicBezTo>
                      <a:pt x="30081" y="14333"/>
                      <a:pt x="30115" y="14508"/>
                      <a:pt x="30146" y="14674"/>
                    </a:cubicBezTo>
                    <a:cubicBezTo>
                      <a:pt x="30395" y="16007"/>
                      <a:pt x="30474" y="17060"/>
                      <a:pt x="30513" y="17772"/>
                    </a:cubicBezTo>
                    <a:cubicBezTo>
                      <a:pt x="30530" y="18131"/>
                      <a:pt x="30530" y="18401"/>
                      <a:pt x="30539" y="18585"/>
                    </a:cubicBezTo>
                    <a:cubicBezTo>
                      <a:pt x="30543" y="18768"/>
                      <a:pt x="30552" y="18860"/>
                      <a:pt x="30552" y="18860"/>
                    </a:cubicBezTo>
                    <a:cubicBezTo>
                      <a:pt x="30552" y="18860"/>
                      <a:pt x="30557" y="18484"/>
                      <a:pt x="30535" y="17772"/>
                    </a:cubicBezTo>
                    <a:cubicBezTo>
                      <a:pt x="30500" y="17060"/>
                      <a:pt x="30430" y="16002"/>
                      <a:pt x="30185" y="14665"/>
                    </a:cubicBezTo>
                    <a:cubicBezTo>
                      <a:pt x="30154" y="14498"/>
                      <a:pt x="30124" y="14324"/>
                      <a:pt x="30093" y="14149"/>
                    </a:cubicBezTo>
                    <a:cubicBezTo>
                      <a:pt x="30049" y="13974"/>
                      <a:pt x="30010" y="13796"/>
                      <a:pt x="29966" y="13612"/>
                    </a:cubicBezTo>
                    <a:cubicBezTo>
                      <a:pt x="29892" y="13240"/>
                      <a:pt x="29778" y="12864"/>
                      <a:pt x="29669" y="12463"/>
                    </a:cubicBezTo>
                    <a:cubicBezTo>
                      <a:pt x="29433" y="11672"/>
                      <a:pt x="29145" y="10819"/>
                      <a:pt x="28760" y="9932"/>
                    </a:cubicBezTo>
                    <a:cubicBezTo>
                      <a:pt x="27983" y="8171"/>
                      <a:pt x="26860" y="6239"/>
                      <a:pt x="25177" y="4474"/>
                    </a:cubicBezTo>
                    <a:cubicBezTo>
                      <a:pt x="24342" y="3590"/>
                      <a:pt x="23359" y="2761"/>
                      <a:pt x="22235" y="2053"/>
                    </a:cubicBezTo>
                    <a:cubicBezTo>
                      <a:pt x="21113" y="1336"/>
                      <a:pt x="19837" y="772"/>
                      <a:pt x="18451" y="401"/>
                    </a:cubicBezTo>
                    <a:cubicBezTo>
                      <a:pt x="17444" y="146"/>
                      <a:pt x="16377" y="1"/>
                      <a:pt x="152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0"/>
              <p:cNvSpPr/>
              <p:nvPr/>
            </p:nvSpPr>
            <p:spPr>
              <a:xfrm>
                <a:off x="4149159" y="3414373"/>
                <a:ext cx="425863" cy="415766"/>
              </a:xfrm>
              <a:custGeom>
                <a:rect b="b" l="l" r="r" t="t"/>
                <a:pathLst>
                  <a:path extrusionOk="0" h="17460" w="17884">
                    <a:moveTo>
                      <a:pt x="8942" y="1"/>
                    </a:moveTo>
                    <a:cubicBezTo>
                      <a:pt x="4004" y="1"/>
                      <a:pt x="1" y="3908"/>
                      <a:pt x="1" y="8728"/>
                    </a:cubicBezTo>
                    <a:cubicBezTo>
                      <a:pt x="1" y="13553"/>
                      <a:pt x="4004" y="17460"/>
                      <a:pt x="8942" y="17460"/>
                    </a:cubicBezTo>
                    <a:cubicBezTo>
                      <a:pt x="13880" y="17460"/>
                      <a:pt x="17883" y="13553"/>
                      <a:pt x="17883" y="8728"/>
                    </a:cubicBezTo>
                    <a:cubicBezTo>
                      <a:pt x="17883" y="3908"/>
                      <a:pt x="13880" y="1"/>
                      <a:pt x="89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0"/>
              <p:cNvSpPr/>
              <p:nvPr/>
            </p:nvSpPr>
            <p:spPr>
              <a:xfrm>
                <a:off x="4165091" y="3419922"/>
                <a:ext cx="100227" cy="90583"/>
              </a:xfrm>
              <a:custGeom>
                <a:rect b="b" l="l" r="r" t="t"/>
                <a:pathLst>
                  <a:path extrusionOk="0" h="3804" w="4209">
                    <a:moveTo>
                      <a:pt x="1549" y="1"/>
                    </a:moveTo>
                    <a:cubicBezTo>
                      <a:pt x="1170" y="1"/>
                      <a:pt x="791" y="154"/>
                      <a:pt x="516" y="458"/>
                    </a:cubicBezTo>
                    <a:cubicBezTo>
                      <a:pt x="1" y="1026"/>
                      <a:pt x="39" y="1914"/>
                      <a:pt x="608" y="2428"/>
                    </a:cubicBezTo>
                    <a:lnTo>
                      <a:pt x="1713" y="3439"/>
                    </a:lnTo>
                    <a:cubicBezTo>
                      <a:pt x="1982" y="3683"/>
                      <a:pt x="2320" y="3804"/>
                      <a:pt x="2656" y="3804"/>
                    </a:cubicBezTo>
                    <a:cubicBezTo>
                      <a:pt x="3035" y="3804"/>
                      <a:pt x="3413" y="3650"/>
                      <a:pt x="3688" y="3346"/>
                    </a:cubicBezTo>
                    <a:cubicBezTo>
                      <a:pt x="4209" y="2779"/>
                      <a:pt x="4165" y="1891"/>
                      <a:pt x="3597" y="1375"/>
                    </a:cubicBezTo>
                    <a:lnTo>
                      <a:pt x="2492" y="366"/>
                    </a:lnTo>
                    <a:cubicBezTo>
                      <a:pt x="2224" y="122"/>
                      <a:pt x="1886" y="1"/>
                      <a:pt x="15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0"/>
              <p:cNvSpPr/>
              <p:nvPr/>
            </p:nvSpPr>
            <p:spPr>
              <a:xfrm>
                <a:off x="4330960" y="3336309"/>
                <a:ext cx="66532" cy="102227"/>
              </a:xfrm>
              <a:custGeom>
                <a:rect b="b" l="l" r="r" t="t"/>
                <a:pathLst>
                  <a:path extrusionOk="0" h="4293" w="2794">
                    <a:moveTo>
                      <a:pt x="1400" y="1"/>
                    </a:moveTo>
                    <a:cubicBezTo>
                      <a:pt x="626" y="1"/>
                      <a:pt x="1" y="630"/>
                      <a:pt x="1" y="1399"/>
                    </a:cubicBezTo>
                    <a:lnTo>
                      <a:pt x="1" y="2894"/>
                    </a:lnTo>
                    <a:cubicBezTo>
                      <a:pt x="1" y="3668"/>
                      <a:pt x="626" y="4293"/>
                      <a:pt x="1400" y="4293"/>
                    </a:cubicBezTo>
                    <a:cubicBezTo>
                      <a:pt x="2169" y="4293"/>
                      <a:pt x="2794" y="3668"/>
                      <a:pt x="2794" y="2894"/>
                    </a:cubicBezTo>
                    <a:lnTo>
                      <a:pt x="2794" y="1399"/>
                    </a:lnTo>
                    <a:cubicBezTo>
                      <a:pt x="2794" y="630"/>
                      <a:pt x="2169" y="1"/>
                      <a:pt x="14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0"/>
              <p:cNvSpPr/>
              <p:nvPr/>
            </p:nvSpPr>
            <p:spPr>
              <a:xfrm>
                <a:off x="4478753" y="3406490"/>
                <a:ext cx="96703" cy="95107"/>
              </a:xfrm>
              <a:custGeom>
                <a:rect b="b" l="l" r="r" t="t"/>
                <a:pathLst>
                  <a:path extrusionOk="0" h="3994" w="4061">
                    <a:moveTo>
                      <a:pt x="2477" y="0"/>
                    </a:moveTo>
                    <a:cubicBezTo>
                      <a:pt x="2052" y="0"/>
                      <a:pt x="1632" y="195"/>
                      <a:pt x="1360" y="563"/>
                    </a:cubicBezTo>
                    <a:lnTo>
                      <a:pt x="464" y="1760"/>
                    </a:lnTo>
                    <a:cubicBezTo>
                      <a:pt x="1" y="2381"/>
                      <a:pt x="132" y="3255"/>
                      <a:pt x="748" y="3714"/>
                    </a:cubicBezTo>
                    <a:cubicBezTo>
                      <a:pt x="1000" y="3902"/>
                      <a:pt x="1294" y="3993"/>
                      <a:pt x="1584" y="3993"/>
                    </a:cubicBezTo>
                    <a:cubicBezTo>
                      <a:pt x="2010" y="3993"/>
                      <a:pt x="2429" y="3799"/>
                      <a:pt x="2702" y="3430"/>
                    </a:cubicBezTo>
                    <a:lnTo>
                      <a:pt x="3597" y="2232"/>
                    </a:lnTo>
                    <a:cubicBezTo>
                      <a:pt x="4061" y="1612"/>
                      <a:pt x="3930" y="738"/>
                      <a:pt x="3313" y="279"/>
                    </a:cubicBezTo>
                    <a:cubicBezTo>
                      <a:pt x="3061" y="91"/>
                      <a:pt x="2768" y="0"/>
                      <a:pt x="2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0"/>
              <p:cNvSpPr/>
              <p:nvPr/>
            </p:nvSpPr>
            <p:spPr>
              <a:xfrm>
                <a:off x="4108579" y="3599007"/>
                <a:ext cx="102203" cy="66508"/>
              </a:xfrm>
              <a:custGeom>
                <a:rect b="b" l="l" r="r" t="t"/>
                <a:pathLst>
                  <a:path extrusionOk="0" h="2793" w="4292">
                    <a:moveTo>
                      <a:pt x="1398" y="1"/>
                    </a:moveTo>
                    <a:cubicBezTo>
                      <a:pt x="625" y="1"/>
                      <a:pt x="0" y="625"/>
                      <a:pt x="0" y="1394"/>
                    </a:cubicBezTo>
                    <a:cubicBezTo>
                      <a:pt x="0" y="2167"/>
                      <a:pt x="625" y="2793"/>
                      <a:pt x="1398" y="2793"/>
                    </a:cubicBezTo>
                    <a:lnTo>
                      <a:pt x="2893" y="2793"/>
                    </a:lnTo>
                    <a:cubicBezTo>
                      <a:pt x="3667" y="2793"/>
                      <a:pt x="4292" y="2167"/>
                      <a:pt x="4292" y="1394"/>
                    </a:cubicBezTo>
                    <a:cubicBezTo>
                      <a:pt x="4292" y="625"/>
                      <a:pt x="3667" y="1"/>
                      <a:pt x="28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0"/>
              <p:cNvSpPr/>
              <p:nvPr/>
            </p:nvSpPr>
            <p:spPr>
              <a:xfrm>
                <a:off x="4546720" y="3588696"/>
                <a:ext cx="102203" cy="66532"/>
              </a:xfrm>
              <a:custGeom>
                <a:rect b="b" l="l" r="r" t="t"/>
                <a:pathLst>
                  <a:path extrusionOk="0" h="2794" w="4292">
                    <a:moveTo>
                      <a:pt x="1399" y="0"/>
                    </a:moveTo>
                    <a:cubicBezTo>
                      <a:pt x="626" y="0"/>
                      <a:pt x="1" y="626"/>
                      <a:pt x="1" y="1394"/>
                    </a:cubicBezTo>
                    <a:cubicBezTo>
                      <a:pt x="1" y="2168"/>
                      <a:pt x="626" y="2793"/>
                      <a:pt x="1399" y="2793"/>
                    </a:cubicBezTo>
                    <a:lnTo>
                      <a:pt x="2893" y="2793"/>
                    </a:lnTo>
                    <a:cubicBezTo>
                      <a:pt x="3662" y="2793"/>
                      <a:pt x="4292" y="2168"/>
                      <a:pt x="4292" y="1394"/>
                    </a:cubicBezTo>
                    <a:cubicBezTo>
                      <a:pt x="4292" y="626"/>
                      <a:pt x="3662" y="0"/>
                      <a:pt x="28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0"/>
              <p:cNvSpPr/>
              <p:nvPr/>
            </p:nvSpPr>
            <p:spPr>
              <a:xfrm>
                <a:off x="4172474" y="3750039"/>
                <a:ext cx="100251" cy="90488"/>
              </a:xfrm>
              <a:custGeom>
                <a:rect b="b" l="l" r="r" t="t"/>
                <a:pathLst>
                  <a:path extrusionOk="0" h="3800" w="4210">
                    <a:moveTo>
                      <a:pt x="2654" y="1"/>
                    </a:moveTo>
                    <a:cubicBezTo>
                      <a:pt x="2318" y="1"/>
                      <a:pt x="1981" y="121"/>
                      <a:pt x="1714" y="366"/>
                    </a:cubicBezTo>
                    <a:lnTo>
                      <a:pt x="608" y="1376"/>
                    </a:lnTo>
                    <a:cubicBezTo>
                      <a:pt x="40" y="1896"/>
                      <a:pt x="0" y="2778"/>
                      <a:pt x="520" y="3347"/>
                    </a:cubicBezTo>
                    <a:cubicBezTo>
                      <a:pt x="795" y="3647"/>
                      <a:pt x="1173" y="3800"/>
                      <a:pt x="1552" y="3800"/>
                    </a:cubicBezTo>
                    <a:cubicBezTo>
                      <a:pt x="1890" y="3800"/>
                      <a:pt x="2228" y="3679"/>
                      <a:pt x="2496" y="3434"/>
                    </a:cubicBezTo>
                    <a:lnTo>
                      <a:pt x="3598" y="2425"/>
                    </a:lnTo>
                    <a:cubicBezTo>
                      <a:pt x="4169" y="1905"/>
                      <a:pt x="4209" y="1021"/>
                      <a:pt x="3685" y="454"/>
                    </a:cubicBezTo>
                    <a:cubicBezTo>
                      <a:pt x="3409" y="153"/>
                      <a:pt x="3032" y="1"/>
                      <a:pt x="26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0"/>
              <p:cNvSpPr/>
              <p:nvPr/>
            </p:nvSpPr>
            <p:spPr>
              <a:xfrm>
                <a:off x="4366372" y="3787428"/>
                <a:ext cx="69842" cy="102084"/>
              </a:xfrm>
              <a:custGeom>
                <a:rect b="b" l="l" r="r" t="t"/>
                <a:pathLst>
                  <a:path extrusionOk="0" h="4287" w="2933">
                    <a:moveTo>
                      <a:pt x="1434" y="0"/>
                    </a:moveTo>
                    <a:cubicBezTo>
                      <a:pt x="1411" y="0"/>
                      <a:pt x="1387" y="1"/>
                      <a:pt x="1364" y="2"/>
                    </a:cubicBezTo>
                    <a:cubicBezTo>
                      <a:pt x="595" y="38"/>
                      <a:pt x="0" y="693"/>
                      <a:pt x="35" y="1462"/>
                    </a:cubicBezTo>
                    <a:lnTo>
                      <a:pt x="105" y="2957"/>
                    </a:lnTo>
                    <a:cubicBezTo>
                      <a:pt x="139" y="3704"/>
                      <a:pt x="759" y="4287"/>
                      <a:pt x="1501" y="4287"/>
                    </a:cubicBezTo>
                    <a:cubicBezTo>
                      <a:pt x="1522" y="4287"/>
                      <a:pt x="1544" y="4286"/>
                      <a:pt x="1565" y="4286"/>
                    </a:cubicBezTo>
                    <a:cubicBezTo>
                      <a:pt x="2338" y="4250"/>
                      <a:pt x="2933" y="3594"/>
                      <a:pt x="2897" y="2826"/>
                    </a:cubicBezTo>
                    <a:lnTo>
                      <a:pt x="2824" y="1331"/>
                    </a:lnTo>
                    <a:cubicBezTo>
                      <a:pt x="2789" y="586"/>
                      <a:pt x="2172" y="0"/>
                      <a:pt x="14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0"/>
              <p:cNvSpPr/>
              <p:nvPr/>
            </p:nvSpPr>
            <p:spPr>
              <a:xfrm>
                <a:off x="4496543" y="3732250"/>
                <a:ext cx="100346" cy="90535"/>
              </a:xfrm>
              <a:custGeom>
                <a:rect b="b" l="l" r="r" t="t"/>
                <a:pathLst>
                  <a:path extrusionOk="0" h="3802" w="4214">
                    <a:moveTo>
                      <a:pt x="1555" y="1"/>
                    </a:moveTo>
                    <a:cubicBezTo>
                      <a:pt x="1175" y="1"/>
                      <a:pt x="797" y="154"/>
                      <a:pt x="521" y="457"/>
                    </a:cubicBezTo>
                    <a:cubicBezTo>
                      <a:pt x="1" y="1026"/>
                      <a:pt x="45" y="1909"/>
                      <a:pt x="613" y="2429"/>
                    </a:cubicBezTo>
                    <a:lnTo>
                      <a:pt x="1719" y="3438"/>
                    </a:lnTo>
                    <a:cubicBezTo>
                      <a:pt x="1987" y="3682"/>
                      <a:pt x="2324" y="3802"/>
                      <a:pt x="2659" y="3802"/>
                    </a:cubicBezTo>
                    <a:cubicBezTo>
                      <a:pt x="3039" y="3802"/>
                      <a:pt x="3417" y="3648"/>
                      <a:pt x="3694" y="3347"/>
                    </a:cubicBezTo>
                    <a:cubicBezTo>
                      <a:pt x="4214" y="2774"/>
                      <a:pt x="4170" y="1891"/>
                      <a:pt x="3602" y="1371"/>
                    </a:cubicBezTo>
                    <a:lnTo>
                      <a:pt x="2497" y="366"/>
                    </a:lnTo>
                    <a:cubicBezTo>
                      <a:pt x="2230" y="122"/>
                      <a:pt x="1892" y="1"/>
                      <a:pt x="15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0"/>
              <p:cNvSpPr/>
              <p:nvPr/>
            </p:nvSpPr>
            <p:spPr>
              <a:xfrm>
                <a:off x="4228891" y="3429567"/>
                <a:ext cx="344781" cy="387453"/>
              </a:xfrm>
              <a:custGeom>
                <a:rect b="b" l="l" r="r" t="t"/>
                <a:pathLst>
                  <a:path extrusionOk="0" h="16271" w="14479">
                    <a:moveTo>
                      <a:pt x="7237" y="0"/>
                    </a:moveTo>
                    <a:cubicBezTo>
                      <a:pt x="3238" y="0"/>
                      <a:pt x="0" y="3641"/>
                      <a:pt x="0" y="8133"/>
                    </a:cubicBezTo>
                    <a:cubicBezTo>
                      <a:pt x="0" y="12626"/>
                      <a:pt x="3238" y="16271"/>
                      <a:pt x="7237" y="16271"/>
                    </a:cubicBezTo>
                    <a:cubicBezTo>
                      <a:pt x="11235" y="16271"/>
                      <a:pt x="14478" y="12626"/>
                      <a:pt x="14478" y="8133"/>
                    </a:cubicBezTo>
                    <a:cubicBezTo>
                      <a:pt x="14478" y="3641"/>
                      <a:pt x="11235" y="0"/>
                      <a:pt x="7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0"/>
              <p:cNvSpPr/>
              <p:nvPr/>
            </p:nvSpPr>
            <p:spPr>
              <a:xfrm>
                <a:off x="4940232" y="3103069"/>
                <a:ext cx="1095613" cy="1095637"/>
              </a:xfrm>
              <a:custGeom>
                <a:rect b="b" l="l" r="r" t="t"/>
                <a:pathLst>
                  <a:path extrusionOk="0" h="46011" w="46010">
                    <a:moveTo>
                      <a:pt x="23004" y="1"/>
                    </a:moveTo>
                    <a:cubicBezTo>
                      <a:pt x="10301" y="1"/>
                      <a:pt x="0" y="10302"/>
                      <a:pt x="0" y="23006"/>
                    </a:cubicBezTo>
                    <a:cubicBezTo>
                      <a:pt x="0" y="35710"/>
                      <a:pt x="10301" y="46010"/>
                      <a:pt x="23004" y="46010"/>
                    </a:cubicBezTo>
                    <a:cubicBezTo>
                      <a:pt x="35709" y="46010"/>
                      <a:pt x="46009" y="35710"/>
                      <a:pt x="46009" y="23006"/>
                    </a:cubicBezTo>
                    <a:cubicBezTo>
                      <a:pt x="46009" y="10302"/>
                      <a:pt x="35709" y="1"/>
                      <a:pt x="23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0"/>
              <p:cNvSpPr/>
              <p:nvPr/>
            </p:nvSpPr>
            <p:spPr>
              <a:xfrm>
                <a:off x="5286877" y="3234335"/>
                <a:ext cx="870847" cy="708636"/>
              </a:xfrm>
              <a:custGeom>
                <a:rect b="b" l="l" r="r" t="t"/>
                <a:pathLst>
                  <a:path extrusionOk="0" h="29759" w="36571">
                    <a:moveTo>
                      <a:pt x="30578" y="1"/>
                    </a:moveTo>
                    <a:lnTo>
                      <a:pt x="30578" y="11127"/>
                    </a:lnTo>
                    <a:lnTo>
                      <a:pt x="27357" y="11127"/>
                    </a:lnTo>
                    <a:lnTo>
                      <a:pt x="27357" y="4615"/>
                    </a:lnTo>
                    <a:lnTo>
                      <a:pt x="17976" y="4615"/>
                    </a:lnTo>
                    <a:lnTo>
                      <a:pt x="17976" y="13819"/>
                    </a:lnTo>
                    <a:lnTo>
                      <a:pt x="8133" y="13819"/>
                    </a:lnTo>
                    <a:lnTo>
                      <a:pt x="8133" y="18298"/>
                    </a:lnTo>
                    <a:lnTo>
                      <a:pt x="1" y="18298"/>
                    </a:lnTo>
                    <a:lnTo>
                      <a:pt x="1" y="27252"/>
                    </a:lnTo>
                    <a:cubicBezTo>
                      <a:pt x="3657" y="28986"/>
                      <a:pt x="7267" y="29758"/>
                      <a:pt x="10699" y="29758"/>
                    </a:cubicBezTo>
                    <a:cubicBezTo>
                      <a:pt x="18830" y="29758"/>
                      <a:pt x="25964" y="25425"/>
                      <a:pt x="30342" y="19264"/>
                    </a:cubicBezTo>
                    <a:cubicBezTo>
                      <a:pt x="36570" y="10506"/>
                      <a:pt x="32488" y="2964"/>
                      <a:pt x="32488" y="2964"/>
                    </a:cubicBezTo>
                    <a:lnTo>
                      <a:pt x="3057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0"/>
              <p:cNvSpPr/>
              <p:nvPr/>
            </p:nvSpPr>
            <p:spPr>
              <a:xfrm>
                <a:off x="5029179" y="3877185"/>
                <a:ext cx="294870" cy="246864"/>
              </a:xfrm>
              <a:custGeom>
                <a:rect b="b" l="l" r="r" t="t"/>
                <a:pathLst>
                  <a:path extrusionOk="0" h="10367" w="12383">
                    <a:moveTo>
                      <a:pt x="1" y="0"/>
                    </a:moveTo>
                    <a:cubicBezTo>
                      <a:pt x="1" y="0"/>
                      <a:pt x="3756" y="7893"/>
                      <a:pt x="12382" y="10366"/>
                    </a:cubicBezTo>
                    <a:lnTo>
                      <a:pt x="12382" y="4410"/>
                    </a:lnTo>
                    <a:lnTo>
                      <a:pt x="7016" y="4410"/>
                    </a:lnTo>
                    <a:lnTo>
                      <a:pt x="7016" y="1176"/>
                    </a:lnTo>
                    <a:lnTo>
                      <a:pt x="4149" y="1176"/>
                    </a:lnTo>
                    <a:lnTo>
                      <a:pt x="41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0"/>
              <p:cNvSpPr/>
              <p:nvPr/>
            </p:nvSpPr>
            <p:spPr>
              <a:xfrm>
                <a:off x="5032632" y="3877185"/>
                <a:ext cx="236149" cy="225004"/>
              </a:xfrm>
              <a:custGeom>
                <a:rect b="b" l="l" r="r" t="t"/>
                <a:pathLst>
                  <a:path extrusionOk="0" h="9449" w="9917">
                    <a:moveTo>
                      <a:pt x="1" y="0"/>
                    </a:moveTo>
                    <a:cubicBezTo>
                      <a:pt x="2142" y="4161"/>
                      <a:pt x="5642" y="7508"/>
                      <a:pt x="9916" y="9448"/>
                    </a:cubicBezTo>
                    <a:lnTo>
                      <a:pt x="9916" y="4410"/>
                    </a:lnTo>
                    <a:lnTo>
                      <a:pt x="6871" y="4410"/>
                    </a:lnTo>
                    <a:lnTo>
                      <a:pt x="6871" y="1176"/>
                    </a:lnTo>
                    <a:lnTo>
                      <a:pt x="4004" y="1176"/>
                    </a:lnTo>
                    <a:lnTo>
                      <a:pt x="40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0"/>
              <p:cNvSpPr/>
              <p:nvPr/>
            </p:nvSpPr>
            <p:spPr>
              <a:xfrm>
                <a:off x="5268778" y="3556117"/>
                <a:ext cx="746974" cy="607909"/>
              </a:xfrm>
              <a:custGeom>
                <a:rect b="b" l="l" r="r" t="t"/>
                <a:pathLst>
                  <a:path extrusionOk="0" h="25529" w="31369">
                    <a:moveTo>
                      <a:pt x="26235" y="1"/>
                    </a:moveTo>
                    <a:lnTo>
                      <a:pt x="26235" y="9545"/>
                    </a:lnTo>
                    <a:lnTo>
                      <a:pt x="23468" y="9545"/>
                    </a:lnTo>
                    <a:lnTo>
                      <a:pt x="23468" y="3960"/>
                    </a:lnTo>
                    <a:lnTo>
                      <a:pt x="15418" y="3960"/>
                    </a:lnTo>
                    <a:lnTo>
                      <a:pt x="15418" y="11853"/>
                    </a:lnTo>
                    <a:lnTo>
                      <a:pt x="6975" y="11853"/>
                    </a:lnTo>
                    <a:lnTo>
                      <a:pt x="6975" y="15699"/>
                    </a:lnTo>
                    <a:lnTo>
                      <a:pt x="0" y="15699"/>
                    </a:lnTo>
                    <a:lnTo>
                      <a:pt x="0" y="23376"/>
                    </a:lnTo>
                    <a:cubicBezTo>
                      <a:pt x="3137" y="24865"/>
                      <a:pt x="6235" y="25528"/>
                      <a:pt x="9180" y="25528"/>
                    </a:cubicBezTo>
                    <a:cubicBezTo>
                      <a:pt x="16153" y="25528"/>
                      <a:pt x="22272" y="21810"/>
                      <a:pt x="26029" y="16528"/>
                    </a:cubicBezTo>
                    <a:cubicBezTo>
                      <a:pt x="31369" y="9012"/>
                      <a:pt x="28773" y="1"/>
                      <a:pt x="287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0"/>
              <p:cNvSpPr/>
              <p:nvPr/>
            </p:nvSpPr>
            <p:spPr>
              <a:xfrm>
                <a:off x="5530833" y="3894380"/>
                <a:ext cx="431244" cy="360997"/>
              </a:xfrm>
              <a:custGeom>
                <a:rect b="b" l="l" r="r" t="t"/>
                <a:pathLst>
                  <a:path extrusionOk="0" h="15160" w="18110">
                    <a:moveTo>
                      <a:pt x="12040" y="0"/>
                    </a:moveTo>
                    <a:lnTo>
                      <a:pt x="12040" y="1717"/>
                    </a:lnTo>
                    <a:lnTo>
                      <a:pt x="7849" y="1717"/>
                    </a:lnTo>
                    <a:lnTo>
                      <a:pt x="7849" y="6445"/>
                    </a:lnTo>
                    <a:lnTo>
                      <a:pt x="1" y="6445"/>
                    </a:lnTo>
                    <a:lnTo>
                      <a:pt x="1" y="15160"/>
                    </a:lnTo>
                    <a:cubicBezTo>
                      <a:pt x="12617" y="11541"/>
                      <a:pt x="18110" y="0"/>
                      <a:pt x="181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0"/>
              <p:cNvSpPr/>
              <p:nvPr/>
            </p:nvSpPr>
            <p:spPr>
              <a:xfrm>
                <a:off x="4814610" y="2953347"/>
                <a:ext cx="1360456" cy="1360432"/>
              </a:xfrm>
              <a:custGeom>
                <a:rect b="b" l="l" r="r" t="t"/>
                <a:pathLst>
                  <a:path extrusionOk="0" h="57131" w="57132">
                    <a:moveTo>
                      <a:pt x="27663" y="8491"/>
                    </a:moveTo>
                    <a:cubicBezTo>
                      <a:pt x="39152" y="8491"/>
                      <a:pt x="48465" y="17804"/>
                      <a:pt x="48465" y="29293"/>
                    </a:cubicBezTo>
                    <a:cubicBezTo>
                      <a:pt x="48465" y="40782"/>
                      <a:pt x="39152" y="50095"/>
                      <a:pt x="27663" y="50095"/>
                    </a:cubicBezTo>
                    <a:cubicBezTo>
                      <a:pt x="16175" y="50095"/>
                      <a:pt x="6861" y="40782"/>
                      <a:pt x="6861" y="29293"/>
                    </a:cubicBezTo>
                    <a:cubicBezTo>
                      <a:pt x="6861" y="17804"/>
                      <a:pt x="16175" y="8491"/>
                      <a:pt x="27663" y="8491"/>
                    </a:cubicBezTo>
                    <a:close/>
                    <a:moveTo>
                      <a:pt x="28563" y="0"/>
                    </a:moveTo>
                    <a:cubicBezTo>
                      <a:pt x="12787" y="0"/>
                      <a:pt x="0" y="12787"/>
                      <a:pt x="0" y="28563"/>
                    </a:cubicBezTo>
                    <a:cubicBezTo>
                      <a:pt x="0" y="44340"/>
                      <a:pt x="12787" y="57130"/>
                      <a:pt x="28563" y="57130"/>
                    </a:cubicBezTo>
                    <a:cubicBezTo>
                      <a:pt x="44340" y="57130"/>
                      <a:pt x="57131" y="44340"/>
                      <a:pt x="57131" y="28563"/>
                    </a:cubicBezTo>
                    <a:cubicBezTo>
                      <a:pt x="57131" y="12787"/>
                      <a:pt x="44340" y="0"/>
                      <a:pt x="285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0"/>
              <p:cNvSpPr/>
              <p:nvPr/>
            </p:nvSpPr>
            <p:spPr>
              <a:xfrm>
                <a:off x="4976335" y="3115786"/>
                <a:ext cx="1036892" cy="1036915"/>
              </a:xfrm>
              <a:custGeom>
                <a:rect b="b" l="l" r="r" t="t"/>
                <a:pathLst>
                  <a:path extrusionOk="0" h="43545" w="43544">
                    <a:moveTo>
                      <a:pt x="21772" y="1"/>
                    </a:moveTo>
                    <a:cubicBezTo>
                      <a:pt x="9751" y="1"/>
                      <a:pt x="1" y="9751"/>
                      <a:pt x="1" y="21773"/>
                    </a:cubicBezTo>
                    <a:cubicBezTo>
                      <a:pt x="1" y="22694"/>
                      <a:pt x="57" y="23604"/>
                      <a:pt x="171" y="24495"/>
                    </a:cubicBezTo>
                    <a:cubicBezTo>
                      <a:pt x="106" y="23826"/>
                      <a:pt x="70" y="23154"/>
                      <a:pt x="70" y="22472"/>
                    </a:cubicBezTo>
                    <a:cubicBezTo>
                      <a:pt x="70" y="10983"/>
                      <a:pt x="9384" y="1670"/>
                      <a:pt x="20872" y="1670"/>
                    </a:cubicBezTo>
                    <a:cubicBezTo>
                      <a:pt x="32361" y="1670"/>
                      <a:pt x="41674" y="10983"/>
                      <a:pt x="41674" y="22472"/>
                    </a:cubicBezTo>
                    <a:cubicBezTo>
                      <a:pt x="41674" y="33961"/>
                      <a:pt x="32361" y="43274"/>
                      <a:pt x="20872" y="43274"/>
                    </a:cubicBezTo>
                    <a:cubicBezTo>
                      <a:pt x="18377" y="43274"/>
                      <a:pt x="15982" y="42832"/>
                      <a:pt x="13762" y="42023"/>
                    </a:cubicBezTo>
                    <a:lnTo>
                      <a:pt x="13762" y="42023"/>
                    </a:lnTo>
                    <a:cubicBezTo>
                      <a:pt x="16244" y="43007"/>
                      <a:pt x="18945" y="43544"/>
                      <a:pt x="21772" y="43544"/>
                    </a:cubicBezTo>
                    <a:cubicBezTo>
                      <a:pt x="33799" y="43544"/>
                      <a:pt x="43544" y="33800"/>
                      <a:pt x="43544" y="21773"/>
                    </a:cubicBezTo>
                    <a:cubicBezTo>
                      <a:pt x="43544" y="9751"/>
                      <a:pt x="33799" y="1"/>
                      <a:pt x="217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0"/>
              <p:cNvSpPr/>
              <p:nvPr/>
            </p:nvSpPr>
            <p:spPr>
              <a:xfrm>
                <a:off x="5730566" y="3058345"/>
                <a:ext cx="75033" cy="75152"/>
              </a:xfrm>
              <a:custGeom>
                <a:rect b="b" l="l" r="r" t="t"/>
                <a:pathLst>
                  <a:path extrusionOk="0" h="3156" w="3151">
                    <a:moveTo>
                      <a:pt x="1578" y="0"/>
                    </a:moveTo>
                    <a:cubicBezTo>
                      <a:pt x="703" y="0"/>
                      <a:pt x="0" y="708"/>
                      <a:pt x="0" y="1578"/>
                    </a:cubicBezTo>
                    <a:cubicBezTo>
                      <a:pt x="0" y="2452"/>
                      <a:pt x="703" y="3155"/>
                      <a:pt x="1578" y="3155"/>
                    </a:cubicBezTo>
                    <a:cubicBezTo>
                      <a:pt x="2447" y="3155"/>
                      <a:pt x="3151" y="2452"/>
                      <a:pt x="3151" y="1578"/>
                    </a:cubicBezTo>
                    <a:cubicBezTo>
                      <a:pt x="3151" y="708"/>
                      <a:pt x="2447" y="0"/>
                      <a:pt x="157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0"/>
              <p:cNvSpPr/>
              <p:nvPr/>
            </p:nvSpPr>
            <p:spPr>
              <a:xfrm>
                <a:off x="5729304" y="3057321"/>
                <a:ext cx="76510" cy="77272"/>
              </a:xfrm>
              <a:custGeom>
                <a:rect b="b" l="l" r="r" t="t"/>
                <a:pathLst>
                  <a:path extrusionOk="0" h="3245" w="3213">
                    <a:moveTo>
                      <a:pt x="1611" y="1"/>
                    </a:moveTo>
                    <a:cubicBezTo>
                      <a:pt x="1435" y="1"/>
                      <a:pt x="1254" y="29"/>
                      <a:pt x="1076" y="96"/>
                    </a:cubicBezTo>
                    <a:cubicBezTo>
                      <a:pt x="787" y="197"/>
                      <a:pt x="512" y="389"/>
                      <a:pt x="315" y="659"/>
                    </a:cubicBezTo>
                    <a:cubicBezTo>
                      <a:pt x="114" y="926"/>
                      <a:pt x="1" y="1266"/>
                      <a:pt x="1" y="1621"/>
                    </a:cubicBezTo>
                    <a:cubicBezTo>
                      <a:pt x="1" y="1974"/>
                      <a:pt x="114" y="2321"/>
                      <a:pt x="315" y="2587"/>
                    </a:cubicBezTo>
                    <a:cubicBezTo>
                      <a:pt x="512" y="2853"/>
                      <a:pt x="787" y="3049"/>
                      <a:pt x="1076" y="3150"/>
                    </a:cubicBezTo>
                    <a:cubicBezTo>
                      <a:pt x="1257" y="3216"/>
                      <a:pt x="1441" y="3244"/>
                      <a:pt x="1619" y="3244"/>
                    </a:cubicBezTo>
                    <a:cubicBezTo>
                      <a:pt x="1725" y="3244"/>
                      <a:pt x="1828" y="3234"/>
                      <a:pt x="1927" y="3216"/>
                    </a:cubicBezTo>
                    <a:cubicBezTo>
                      <a:pt x="2194" y="3164"/>
                      <a:pt x="2426" y="3045"/>
                      <a:pt x="2605" y="2906"/>
                    </a:cubicBezTo>
                    <a:cubicBezTo>
                      <a:pt x="2972" y="2622"/>
                      <a:pt x="3125" y="2254"/>
                      <a:pt x="3178" y="2014"/>
                    </a:cubicBezTo>
                    <a:cubicBezTo>
                      <a:pt x="3204" y="1887"/>
                      <a:pt x="3212" y="1791"/>
                      <a:pt x="3212" y="1722"/>
                    </a:cubicBezTo>
                    <a:cubicBezTo>
                      <a:pt x="3212" y="1656"/>
                      <a:pt x="3208" y="1621"/>
                      <a:pt x="3204" y="1621"/>
                    </a:cubicBezTo>
                    <a:cubicBezTo>
                      <a:pt x="3194" y="1621"/>
                      <a:pt x="3200" y="1760"/>
                      <a:pt x="3134" y="2001"/>
                    </a:cubicBezTo>
                    <a:cubicBezTo>
                      <a:pt x="3073" y="2237"/>
                      <a:pt x="2915" y="2583"/>
                      <a:pt x="2561" y="2845"/>
                    </a:cubicBezTo>
                    <a:cubicBezTo>
                      <a:pt x="2387" y="2976"/>
                      <a:pt x="2163" y="3085"/>
                      <a:pt x="1910" y="3128"/>
                    </a:cubicBezTo>
                    <a:cubicBezTo>
                      <a:pt x="1821" y="3142"/>
                      <a:pt x="1728" y="3150"/>
                      <a:pt x="1633" y="3150"/>
                    </a:cubicBezTo>
                    <a:cubicBezTo>
                      <a:pt x="1461" y="3150"/>
                      <a:pt x="1281" y="3124"/>
                      <a:pt x="1106" y="3059"/>
                    </a:cubicBezTo>
                    <a:cubicBezTo>
                      <a:pt x="840" y="2958"/>
                      <a:pt x="582" y="2775"/>
                      <a:pt x="402" y="2521"/>
                    </a:cubicBezTo>
                    <a:cubicBezTo>
                      <a:pt x="215" y="2272"/>
                      <a:pt x="110" y="1953"/>
                      <a:pt x="106" y="1621"/>
                    </a:cubicBezTo>
                    <a:cubicBezTo>
                      <a:pt x="110" y="1293"/>
                      <a:pt x="215" y="970"/>
                      <a:pt x="402" y="721"/>
                    </a:cubicBezTo>
                    <a:cubicBezTo>
                      <a:pt x="582" y="467"/>
                      <a:pt x="840" y="284"/>
                      <a:pt x="1106" y="187"/>
                    </a:cubicBezTo>
                    <a:cubicBezTo>
                      <a:pt x="1278" y="121"/>
                      <a:pt x="1456" y="93"/>
                      <a:pt x="1626" y="93"/>
                    </a:cubicBezTo>
                    <a:cubicBezTo>
                      <a:pt x="1724" y="93"/>
                      <a:pt x="1819" y="102"/>
                      <a:pt x="1910" y="118"/>
                    </a:cubicBezTo>
                    <a:cubicBezTo>
                      <a:pt x="2163" y="161"/>
                      <a:pt x="2387" y="270"/>
                      <a:pt x="2561" y="397"/>
                    </a:cubicBezTo>
                    <a:cubicBezTo>
                      <a:pt x="2915" y="663"/>
                      <a:pt x="3073" y="1009"/>
                      <a:pt x="3134" y="1240"/>
                    </a:cubicBezTo>
                    <a:cubicBezTo>
                      <a:pt x="3200" y="1481"/>
                      <a:pt x="3194" y="1621"/>
                      <a:pt x="3204" y="1621"/>
                    </a:cubicBezTo>
                    <a:cubicBezTo>
                      <a:pt x="3208" y="1621"/>
                      <a:pt x="3212" y="1586"/>
                      <a:pt x="3212" y="1520"/>
                    </a:cubicBezTo>
                    <a:cubicBezTo>
                      <a:pt x="3212" y="1455"/>
                      <a:pt x="3204" y="1355"/>
                      <a:pt x="3178" y="1232"/>
                    </a:cubicBezTo>
                    <a:cubicBezTo>
                      <a:pt x="3125" y="987"/>
                      <a:pt x="2972" y="625"/>
                      <a:pt x="2605" y="340"/>
                    </a:cubicBezTo>
                    <a:cubicBezTo>
                      <a:pt x="2426" y="201"/>
                      <a:pt x="2194" y="78"/>
                      <a:pt x="1927" y="30"/>
                    </a:cubicBezTo>
                    <a:cubicBezTo>
                      <a:pt x="1826" y="11"/>
                      <a:pt x="1719" y="1"/>
                      <a:pt x="16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0"/>
              <p:cNvSpPr/>
              <p:nvPr/>
            </p:nvSpPr>
            <p:spPr>
              <a:xfrm>
                <a:off x="5758953" y="3071086"/>
                <a:ext cx="15645" cy="47958"/>
              </a:xfrm>
              <a:custGeom>
                <a:rect b="b" l="l" r="r" t="t"/>
                <a:pathLst>
                  <a:path extrusionOk="0" h="2014" w="657">
                    <a:moveTo>
                      <a:pt x="640" y="1"/>
                    </a:moveTo>
                    <a:cubicBezTo>
                      <a:pt x="618" y="1"/>
                      <a:pt x="509" y="64"/>
                      <a:pt x="386" y="208"/>
                    </a:cubicBezTo>
                    <a:cubicBezTo>
                      <a:pt x="245" y="361"/>
                      <a:pt x="93" y="619"/>
                      <a:pt x="45" y="938"/>
                    </a:cubicBezTo>
                    <a:cubicBezTo>
                      <a:pt x="1" y="1257"/>
                      <a:pt x="71" y="1550"/>
                      <a:pt x="154" y="1737"/>
                    </a:cubicBezTo>
                    <a:cubicBezTo>
                      <a:pt x="237" y="1918"/>
                      <a:pt x="326" y="2014"/>
                      <a:pt x="340" y="2014"/>
                    </a:cubicBezTo>
                    <a:cubicBezTo>
                      <a:pt x="341" y="2014"/>
                      <a:pt x="341" y="2013"/>
                      <a:pt x="342" y="2013"/>
                    </a:cubicBezTo>
                    <a:cubicBezTo>
                      <a:pt x="359" y="2005"/>
                      <a:pt x="289" y="1895"/>
                      <a:pt x="224" y="1711"/>
                    </a:cubicBezTo>
                    <a:cubicBezTo>
                      <a:pt x="162" y="1523"/>
                      <a:pt x="106" y="1253"/>
                      <a:pt x="154" y="956"/>
                    </a:cubicBezTo>
                    <a:cubicBezTo>
                      <a:pt x="198" y="658"/>
                      <a:pt x="329" y="414"/>
                      <a:pt x="442" y="256"/>
                    </a:cubicBezTo>
                    <a:cubicBezTo>
                      <a:pt x="560" y="95"/>
                      <a:pt x="656" y="16"/>
                      <a:pt x="644" y="3"/>
                    </a:cubicBezTo>
                    <a:cubicBezTo>
                      <a:pt x="643" y="1"/>
                      <a:pt x="642" y="1"/>
                      <a:pt x="6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0"/>
              <p:cNvSpPr/>
              <p:nvPr/>
            </p:nvSpPr>
            <p:spPr>
              <a:xfrm>
                <a:off x="5739711" y="3090566"/>
                <a:ext cx="53507" cy="11954"/>
              </a:xfrm>
              <a:custGeom>
                <a:rect b="b" l="l" r="r" t="t"/>
                <a:pathLst>
                  <a:path extrusionOk="0" h="502" w="2247">
                    <a:moveTo>
                      <a:pt x="880" y="1"/>
                    </a:moveTo>
                    <a:cubicBezTo>
                      <a:pt x="664" y="1"/>
                      <a:pt x="471" y="32"/>
                      <a:pt x="324" y="72"/>
                    </a:cubicBezTo>
                    <a:cubicBezTo>
                      <a:pt x="119" y="128"/>
                      <a:pt x="0" y="199"/>
                      <a:pt x="4" y="207"/>
                    </a:cubicBezTo>
                    <a:cubicBezTo>
                      <a:pt x="5" y="210"/>
                      <a:pt x="9" y="211"/>
                      <a:pt x="16" y="211"/>
                    </a:cubicBezTo>
                    <a:cubicBezTo>
                      <a:pt x="81" y="211"/>
                      <a:pt x="400" y="103"/>
                      <a:pt x="827" y="103"/>
                    </a:cubicBezTo>
                    <a:cubicBezTo>
                      <a:pt x="929" y="103"/>
                      <a:pt x="1037" y="109"/>
                      <a:pt x="1150" y="124"/>
                    </a:cubicBezTo>
                    <a:cubicBezTo>
                      <a:pt x="1758" y="199"/>
                      <a:pt x="2181" y="502"/>
                      <a:pt x="2233" y="502"/>
                    </a:cubicBezTo>
                    <a:cubicBezTo>
                      <a:pt x="2236" y="502"/>
                      <a:pt x="2237" y="501"/>
                      <a:pt x="2238" y="500"/>
                    </a:cubicBezTo>
                    <a:cubicBezTo>
                      <a:pt x="2247" y="491"/>
                      <a:pt x="2150" y="395"/>
                      <a:pt x="1962" y="286"/>
                    </a:cubicBezTo>
                    <a:cubicBezTo>
                      <a:pt x="1779" y="177"/>
                      <a:pt x="1495" y="63"/>
                      <a:pt x="1167" y="19"/>
                    </a:cubicBezTo>
                    <a:cubicBezTo>
                      <a:pt x="1068" y="6"/>
                      <a:pt x="972" y="1"/>
                      <a:pt x="8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0"/>
              <p:cNvSpPr/>
              <p:nvPr/>
            </p:nvSpPr>
            <p:spPr>
              <a:xfrm>
                <a:off x="5289377" y="3025457"/>
                <a:ext cx="75057" cy="75152"/>
              </a:xfrm>
              <a:custGeom>
                <a:rect b="b" l="l" r="r" t="t"/>
                <a:pathLst>
                  <a:path extrusionOk="0" h="3156" w="3152">
                    <a:moveTo>
                      <a:pt x="1574" y="0"/>
                    </a:moveTo>
                    <a:cubicBezTo>
                      <a:pt x="704" y="0"/>
                      <a:pt x="1" y="708"/>
                      <a:pt x="1" y="1578"/>
                    </a:cubicBezTo>
                    <a:cubicBezTo>
                      <a:pt x="1" y="2447"/>
                      <a:pt x="704" y="3155"/>
                      <a:pt x="1574" y="3155"/>
                    </a:cubicBezTo>
                    <a:cubicBezTo>
                      <a:pt x="2448" y="3155"/>
                      <a:pt x="3151" y="2447"/>
                      <a:pt x="3151" y="1578"/>
                    </a:cubicBezTo>
                    <a:cubicBezTo>
                      <a:pt x="3151" y="708"/>
                      <a:pt x="2448" y="0"/>
                      <a:pt x="15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0"/>
              <p:cNvSpPr/>
              <p:nvPr/>
            </p:nvSpPr>
            <p:spPr>
              <a:xfrm>
                <a:off x="5288044" y="3024457"/>
                <a:ext cx="76605" cy="77176"/>
              </a:xfrm>
              <a:custGeom>
                <a:rect b="b" l="l" r="r" t="t"/>
                <a:pathLst>
                  <a:path extrusionOk="0" h="3241" w="3217">
                    <a:moveTo>
                      <a:pt x="1610" y="0"/>
                    </a:moveTo>
                    <a:cubicBezTo>
                      <a:pt x="1435" y="0"/>
                      <a:pt x="1254" y="28"/>
                      <a:pt x="1079" y="95"/>
                    </a:cubicBezTo>
                    <a:cubicBezTo>
                      <a:pt x="791" y="195"/>
                      <a:pt x="516" y="387"/>
                      <a:pt x="319" y="659"/>
                    </a:cubicBezTo>
                    <a:cubicBezTo>
                      <a:pt x="118" y="925"/>
                      <a:pt x="4" y="1266"/>
                      <a:pt x="0" y="1620"/>
                    </a:cubicBezTo>
                    <a:cubicBezTo>
                      <a:pt x="4" y="1974"/>
                      <a:pt x="118" y="2319"/>
                      <a:pt x="319" y="2581"/>
                    </a:cubicBezTo>
                    <a:cubicBezTo>
                      <a:pt x="516" y="2852"/>
                      <a:pt x="791" y="3045"/>
                      <a:pt x="1079" y="3145"/>
                    </a:cubicBezTo>
                    <a:cubicBezTo>
                      <a:pt x="1254" y="3212"/>
                      <a:pt x="1435" y="3240"/>
                      <a:pt x="1611" y="3240"/>
                    </a:cubicBezTo>
                    <a:cubicBezTo>
                      <a:pt x="1721" y="3240"/>
                      <a:pt x="1829" y="3229"/>
                      <a:pt x="1932" y="3211"/>
                    </a:cubicBezTo>
                    <a:cubicBezTo>
                      <a:pt x="2198" y="3162"/>
                      <a:pt x="2430" y="3045"/>
                      <a:pt x="2608" y="2904"/>
                    </a:cubicBezTo>
                    <a:cubicBezTo>
                      <a:pt x="2971" y="2616"/>
                      <a:pt x="3129" y="2253"/>
                      <a:pt x="3181" y="2009"/>
                    </a:cubicBezTo>
                    <a:cubicBezTo>
                      <a:pt x="3207" y="1886"/>
                      <a:pt x="3217" y="1786"/>
                      <a:pt x="3217" y="1720"/>
                    </a:cubicBezTo>
                    <a:cubicBezTo>
                      <a:pt x="3212" y="1655"/>
                      <a:pt x="3212" y="1620"/>
                      <a:pt x="3207" y="1620"/>
                    </a:cubicBezTo>
                    <a:cubicBezTo>
                      <a:pt x="3195" y="1620"/>
                      <a:pt x="3203" y="1760"/>
                      <a:pt x="3138" y="2000"/>
                    </a:cubicBezTo>
                    <a:cubicBezTo>
                      <a:pt x="3076" y="2236"/>
                      <a:pt x="2915" y="2577"/>
                      <a:pt x="2565" y="2844"/>
                    </a:cubicBezTo>
                    <a:cubicBezTo>
                      <a:pt x="2386" y="2975"/>
                      <a:pt x="2168" y="3084"/>
                      <a:pt x="1914" y="3128"/>
                    </a:cubicBezTo>
                    <a:cubicBezTo>
                      <a:pt x="1827" y="3141"/>
                      <a:pt x="1736" y="3149"/>
                      <a:pt x="1643" y="3149"/>
                    </a:cubicBezTo>
                    <a:cubicBezTo>
                      <a:pt x="1469" y="3149"/>
                      <a:pt x="1287" y="3122"/>
                      <a:pt x="1110" y="3053"/>
                    </a:cubicBezTo>
                    <a:cubicBezTo>
                      <a:pt x="843" y="2957"/>
                      <a:pt x="585" y="2773"/>
                      <a:pt x="402" y="2521"/>
                    </a:cubicBezTo>
                    <a:cubicBezTo>
                      <a:pt x="218" y="2271"/>
                      <a:pt x="113" y="1952"/>
                      <a:pt x="109" y="1620"/>
                    </a:cubicBezTo>
                    <a:cubicBezTo>
                      <a:pt x="113" y="1288"/>
                      <a:pt x="218" y="968"/>
                      <a:pt x="402" y="720"/>
                    </a:cubicBezTo>
                    <a:cubicBezTo>
                      <a:pt x="585" y="466"/>
                      <a:pt x="843" y="282"/>
                      <a:pt x="1110" y="187"/>
                    </a:cubicBezTo>
                    <a:cubicBezTo>
                      <a:pt x="1283" y="120"/>
                      <a:pt x="1462" y="92"/>
                      <a:pt x="1633" y="92"/>
                    </a:cubicBezTo>
                    <a:cubicBezTo>
                      <a:pt x="1730" y="92"/>
                      <a:pt x="1824" y="101"/>
                      <a:pt x="1914" y="117"/>
                    </a:cubicBezTo>
                    <a:cubicBezTo>
                      <a:pt x="2168" y="161"/>
                      <a:pt x="2386" y="270"/>
                      <a:pt x="2565" y="397"/>
                    </a:cubicBezTo>
                    <a:cubicBezTo>
                      <a:pt x="2915" y="663"/>
                      <a:pt x="3076" y="1004"/>
                      <a:pt x="3138" y="1240"/>
                    </a:cubicBezTo>
                    <a:cubicBezTo>
                      <a:pt x="3203" y="1480"/>
                      <a:pt x="3195" y="1620"/>
                      <a:pt x="3207" y="1620"/>
                    </a:cubicBezTo>
                    <a:cubicBezTo>
                      <a:pt x="3212" y="1620"/>
                      <a:pt x="3212" y="1585"/>
                      <a:pt x="3217" y="1519"/>
                    </a:cubicBezTo>
                    <a:cubicBezTo>
                      <a:pt x="3217" y="1454"/>
                      <a:pt x="3207" y="1353"/>
                      <a:pt x="3181" y="1231"/>
                    </a:cubicBezTo>
                    <a:cubicBezTo>
                      <a:pt x="3129" y="986"/>
                      <a:pt x="2971" y="623"/>
                      <a:pt x="2608" y="335"/>
                    </a:cubicBezTo>
                    <a:cubicBezTo>
                      <a:pt x="2430" y="200"/>
                      <a:pt x="2198" y="77"/>
                      <a:pt x="1932" y="30"/>
                    </a:cubicBezTo>
                    <a:cubicBezTo>
                      <a:pt x="1829" y="11"/>
                      <a:pt x="1721" y="0"/>
                      <a:pt x="16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0"/>
              <p:cNvSpPr/>
              <p:nvPr/>
            </p:nvSpPr>
            <p:spPr>
              <a:xfrm>
                <a:off x="5317693" y="3038126"/>
                <a:ext cx="15740" cy="48006"/>
              </a:xfrm>
              <a:custGeom>
                <a:rect b="b" l="l" r="r" t="t"/>
                <a:pathLst>
                  <a:path extrusionOk="0" h="2016" w="661">
                    <a:moveTo>
                      <a:pt x="645" y="0"/>
                    </a:moveTo>
                    <a:cubicBezTo>
                      <a:pt x="629" y="0"/>
                      <a:pt x="516" y="63"/>
                      <a:pt x="389" y="211"/>
                    </a:cubicBezTo>
                    <a:cubicBezTo>
                      <a:pt x="250" y="364"/>
                      <a:pt x="96" y="622"/>
                      <a:pt x="48" y="941"/>
                    </a:cubicBezTo>
                    <a:cubicBezTo>
                      <a:pt x="0" y="1260"/>
                      <a:pt x="70" y="1553"/>
                      <a:pt x="157" y="1741"/>
                    </a:cubicBezTo>
                    <a:cubicBezTo>
                      <a:pt x="243" y="1925"/>
                      <a:pt x="333" y="2016"/>
                      <a:pt x="345" y="2016"/>
                    </a:cubicBezTo>
                    <a:cubicBezTo>
                      <a:pt x="346" y="2016"/>
                      <a:pt x="346" y="2016"/>
                      <a:pt x="346" y="2016"/>
                    </a:cubicBezTo>
                    <a:cubicBezTo>
                      <a:pt x="363" y="2003"/>
                      <a:pt x="294" y="1898"/>
                      <a:pt x="228" y="1711"/>
                    </a:cubicBezTo>
                    <a:cubicBezTo>
                      <a:pt x="163" y="1527"/>
                      <a:pt x="110" y="1251"/>
                      <a:pt x="153" y="959"/>
                    </a:cubicBezTo>
                    <a:cubicBezTo>
                      <a:pt x="201" y="662"/>
                      <a:pt x="328" y="416"/>
                      <a:pt x="446" y="259"/>
                    </a:cubicBezTo>
                    <a:cubicBezTo>
                      <a:pt x="564" y="97"/>
                      <a:pt x="661" y="15"/>
                      <a:pt x="647" y="1"/>
                    </a:cubicBezTo>
                    <a:cubicBezTo>
                      <a:pt x="647" y="0"/>
                      <a:pt x="646" y="0"/>
                      <a:pt x="6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0"/>
              <p:cNvSpPr/>
              <p:nvPr/>
            </p:nvSpPr>
            <p:spPr>
              <a:xfrm>
                <a:off x="5298546" y="3057654"/>
                <a:ext cx="53388" cy="11978"/>
              </a:xfrm>
              <a:custGeom>
                <a:rect b="b" l="l" r="r" t="t"/>
                <a:pathLst>
                  <a:path extrusionOk="0" h="503" w="2242">
                    <a:moveTo>
                      <a:pt x="869" y="1"/>
                    </a:moveTo>
                    <a:cubicBezTo>
                      <a:pt x="658" y="1"/>
                      <a:pt x="469" y="30"/>
                      <a:pt x="324" y="73"/>
                    </a:cubicBezTo>
                    <a:cubicBezTo>
                      <a:pt x="118" y="130"/>
                      <a:pt x="1" y="195"/>
                      <a:pt x="5" y="209"/>
                    </a:cubicBezTo>
                    <a:cubicBezTo>
                      <a:pt x="5" y="212"/>
                      <a:pt x="9" y="213"/>
                      <a:pt x="15" y="213"/>
                    </a:cubicBezTo>
                    <a:cubicBezTo>
                      <a:pt x="77" y="213"/>
                      <a:pt x="394" y="102"/>
                      <a:pt x="820" y="102"/>
                    </a:cubicBezTo>
                    <a:cubicBezTo>
                      <a:pt x="924" y="102"/>
                      <a:pt x="1035" y="108"/>
                      <a:pt x="1150" y="125"/>
                    </a:cubicBezTo>
                    <a:cubicBezTo>
                      <a:pt x="1763" y="197"/>
                      <a:pt x="2187" y="503"/>
                      <a:pt x="2234" y="503"/>
                    </a:cubicBezTo>
                    <a:cubicBezTo>
                      <a:pt x="2236" y="503"/>
                      <a:pt x="2237" y="502"/>
                      <a:pt x="2238" y="501"/>
                    </a:cubicBezTo>
                    <a:cubicBezTo>
                      <a:pt x="2242" y="488"/>
                      <a:pt x="2151" y="397"/>
                      <a:pt x="1963" y="288"/>
                    </a:cubicBezTo>
                    <a:cubicBezTo>
                      <a:pt x="1774" y="177"/>
                      <a:pt x="1495" y="64"/>
                      <a:pt x="1163" y="20"/>
                    </a:cubicBezTo>
                    <a:cubicBezTo>
                      <a:pt x="1062" y="7"/>
                      <a:pt x="963" y="1"/>
                      <a:pt x="8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0"/>
              <p:cNvSpPr/>
              <p:nvPr/>
            </p:nvSpPr>
            <p:spPr>
              <a:xfrm>
                <a:off x="6004458" y="3329974"/>
                <a:ext cx="75057" cy="75057"/>
              </a:xfrm>
              <a:custGeom>
                <a:rect b="b" l="l" r="r" t="t"/>
                <a:pathLst>
                  <a:path extrusionOk="0" h="3152" w="3152">
                    <a:moveTo>
                      <a:pt x="1578" y="1"/>
                    </a:moveTo>
                    <a:cubicBezTo>
                      <a:pt x="704" y="1"/>
                      <a:pt x="1" y="704"/>
                      <a:pt x="1" y="1578"/>
                    </a:cubicBezTo>
                    <a:cubicBezTo>
                      <a:pt x="1" y="2448"/>
                      <a:pt x="704" y="3151"/>
                      <a:pt x="1578" y="3151"/>
                    </a:cubicBezTo>
                    <a:cubicBezTo>
                      <a:pt x="2449" y="3151"/>
                      <a:pt x="3151" y="2448"/>
                      <a:pt x="3151" y="1578"/>
                    </a:cubicBezTo>
                    <a:cubicBezTo>
                      <a:pt x="3151" y="704"/>
                      <a:pt x="2449" y="1"/>
                      <a:pt x="15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0"/>
              <p:cNvSpPr/>
              <p:nvPr/>
            </p:nvSpPr>
            <p:spPr>
              <a:xfrm>
                <a:off x="6003219" y="3328879"/>
                <a:ext cx="76510" cy="77224"/>
              </a:xfrm>
              <a:custGeom>
                <a:rect b="b" l="l" r="r" t="t"/>
                <a:pathLst>
                  <a:path extrusionOk="0" h="3243" w="3213">
                    <a:moveTo>
                      <a:pt x="1637" y="94"/>
                    </a:moveTo>
                    <a:cubicBezTo>
                      <a:pt x="1731" y="94"/>
                      <a:pt x="1823" y="102"/>
                      <a:pt x="1910" y="116"/>
                    </a:cubicBezTo>
                    <a:cubicBezTo>
                      <a:pt x="2164" y="160"/>
                      <a:pt x="2386" y="269"/>
                      <a:pt x="2561" y="400"/>
                    </a:cubicBezTo>
                    <a:cubicBezTo>
                      <a:pt x="2915" y="662"/>
                      <a:pt x="3072" y="1007"/>
                      <a:pt x="3138" y="1243"/>
                    </a:cubicBezTo>
                    <a:cubicBezTo>
                      <a:pt x="3198" y="1476"/>
                      <a:pt x="3195" y="1620"/>
                      <a:pt x="3203" y="1624"/>
                    </a:cubicBezTo>
                    <a:lnTo>
                      <a:pt x="3203" y="1624"/>
                    </a:lnTo>
                    <a:cubicBezTo>
                      <a:pt x="3195" y="1624"/>
                      <a:pt x="3198" y="1767"/>
                      <a:pt x="3138" y="2000"/>
                    </a:cubicBezTo>
                    <a:cubicBezTo>
                      <a:pt x="3072" y="2236"/>
                      <a:pt x="2915" y="2581"/>
                      <a:pt x="2561" y="2843"/>
                    </a:cubicBezTo>
                    <a:cubicBezTo>
                      <a:pt x="2386" y="2974"/>
                      <a:pt x="2164" y="3084"/>
                      <a:pt x="1910" y="3127"/>
                    </a:cubicBezTo>
                    <a:cubicBezTo>
                      <a:pt x="1820" y="3143"/>
                      <a:pt x="1724" y="3152"/>
                      <a:pt x="1627" y="3152"/>
                    </a:cubicBezTo>
                    <a:cubicBezTo>
                      <a:pt x="1457" y="3152"/>
                      <a:pt x="1280" y="3124"/>
                      <a:pt x="1111" y="3058"/>
                    </a:cubicBezTo>
                    <a:cubicBezTo>
                      <a:pt x="839" y="2961"/>
                      <a:pt x="581" y="2778"/>
                      <a:pt x="403" y="2524"/>
                    </a:cubicBezTo>
                    <a:cubicBezTo>
                      <a:pt x="214" y="2275"/>
                      <a:pt x="109" y="1951"/>
                      <a:pt x="105" y="1620"/>
                    </a:cubicBezTo>
                    <a:cubicBezTo>
                      <a:pt x="109" y="1292"/>
                      <a:pt x="214" y="973"/>
                      <a:pt x="403" y="719"/>
                    </a:cubicBezTo>
                    <a:cubicBezTo>
                      <a:pt x="581" y="466"/>
                      <a:pt x="839" y="283"/>
                      <a:pt x="1111" y="186"/>
                    </a:cubicBezTo>
                    <a:cubicBezTo>
                      <a:pt x="1284" y="121"/>
                      <a:pt x="1464" y="94"/>
                      <a:pt x="1637" y="94"/>
                    </a:cubicBezTo>
                    <a:close/>
                    <a:moveTo>
                      <a:pt x="1619" y="1"/>
                    </a:moveTo>
                    <a:cubicBezTo>
                      <a:pt x="1441" y="1"/>
                      <a:pt x="1256" y="29"/>
                      <a:pt x="1075" y="95"/>
                    </a:cubicBezTo>
                    <a:cubicBezTo>
                      <a:pt x="787" y="194"/>
                      <a:pt x="512" y="392"/>
                      <a:pt x="315" y="658"/>
                    </a:cubicBezTo>
                    <a:cubicBezTo>
                      <a:pt x="115" y="924"/>
                      <a:pt x="0" y="1270"/>
                      <a:pt x="0" y="1620"/>
                    </a:cubicBezTo>
                    <a:cubicBezTo>
                      <a:pt x="0" y="1973"/>
                      <a:pt x="115" y="2318"/>
                      <a:pt x="315" y="2586"/>
                    </a:cubicBezTo>
                    <a:cubicBezTo>
                      <a:pt x="512" y="2856"/>
                      <a:pt x="787" y="3048"/>
                      <a:pt x="1075" y="3149"/>
                    </a:cubicBezTo>
                    <a:cubicBezTo>
                      <a:pt x="1256" y="3215"/>
                      <a:pt x="1441" y="3243"/>
                      <a:pt x="1619" y="3243"/>
                    </a:cubicBezTo>
                    <a:cubicBezTo>
                      <a:pt x="1725" y="3243"/>
                      <a:pt x="1829" y="3233"/>
                      <a:pt x="1928" y="3215"/>
                    </a:cubicBezTo>
                    <a:cubicBezTo>
                      <a:pt x="2194" y="3163"/>
                      <a:pt x="2426" y="3044"/>
                      <a:pt x="2606" y="2905"/>
                    </a:cubicBezTo>
                    <a:cubicBezTo>
                      <a:pt x="2973" y="2620"/>
                      <a:pt x="3125" y="2258"/>
                      <a:pt x="3177" y="2013"/>
                    </a:cubicBezTo>
                    <a:cubicBezTo>
                      <a:pt x="3203" y="1886"/>
                      <a:pt x="3213" y="1790"/>
                      <a:pt x="3213" y="1725"/>
                    </a:cubicBezTo>
                    <a:cubicBezTo>
                      <a:pt x="3213" y="1654"/>
                      <a:pt x="3209" y="1624"/>
                      <a:pt x="3203" y="1624"/>
                    </a:cubicBezTo>
                    <a:cubicBezTo>
                      <a:pt x="3209" y="1624"/>
                      <a:pt x="3213" y="1589"/>
                      <a:pt x="3213" y="1519"/>
                    </a:cubicBezTo>
                    <a:cubicBezTo>
                      <a:pt x="3213" y="1453"/>
                      <a:pt x="3203" y="1358"/>
                      <a:pt x="3177" y="1231"/>
                    </a:cubicBezTo>
                    <a:cubicBezTo>
                      <a:pt x="3125" y="986"/>
                      <a:pt x="2973" y="623"/>
                      <a:pt x="2606" y="339"/>
                    </a:cubicBezTo>
                    <a:cubicBezTo>
                      <a:pt x="2426" y="200"/>
                      <a:pt x="2194" y="81"/>
                      <a:pt x="1928" y="29"/>
                    </a:cubicBezTo>
                    <a:cubicBezTo>
                      <a:pt x="1829" y="11"/>
                      <a:pt x="1725" y="1"/>
                      <a:pt x="16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0"/>
              <p:cNvSpPr/>
              <p:nvPr/>
            </p:nvSpPr>
            <p:spPr>
              <a:xfrm>
                <a:off x="6032892" y="3342643"/>
                <a:ext cx="15621" cy="47935"/>
              </a:xfrm>
              <a:custGeom>
                <a:rect b="b" l="l" r="r" t="t"/>
                <a:pathLst>
                  <a:path extrusionOk="0" h="2013" w="656">
                    <a:moveTo>
                      <a:pt x="640" y="1"/>
                    </a:moveTo>
                    <a:cubicBezTo>
                      <a:pt x="624" y="1"/>
                      <a:pt x="512" y="63"/>
                      <a:pt x="384" y="207"/>
                    </a:cubicBezTo>
                    <a:cubicBezTo>
                      <a:pt x="245" y="364"/>
                      <a:pt x="92" y="622"/>
                      <a:pt x="43" y="941"/>
                    </a:cubicBezTo>
                    <a:cubicBezTo>
                      <a:pt x="0" y="1260"/>
                      <a:pt x="69" y="1548"/>
                      <a:pt x="153" y="1736"/>
                    </a:cubicBezTo>
                    <a:cubicBezTo>
                      <a:pt x="237" y="1921"/>
                      <a:pt x="324" y="2013"/>
                      <a:pt x="340" y="2013"/>
                    </a:cubicBezTo>
                    <a:cubicBezTo>
                      <a:pt x="340" y="2013"/>
                      <a:pt x="341" y="2012"/>
                      <a:pt x="341" y="2012"/>
                    </a:cubicBezTo>
                    <a:cubicBezTo>
                      <a:pt x="358" y="2003"/>
                      <a:pt x="289" y="1898"/>
                      <a:pt x="223" y="1710"/>
                    </a:cubicBezTo>
                    <a:cubicBezTo>
                      <a:pt x="162" y="1522"/>
                      <a:pt x="105" y="1252"/>
                      <a:pt x="153" y="954"/>
                    </a:cubicBezTo>
                    <a:cubicBezTo>
                      <a:pt x="196" y="661"/>
                      <a:pt x="327" y="413"/>
                      <a:pt x="442" y="255"/>
                    </a:cubicBezTo>
                    <a:cubicBezTo>
                      <a:pt x="559" y="98"/>
                      <a:pt x="656" y="15"/>
                      <a:pt x="642" y="1"/>
                    </a:cubicBezTo>
                    <a:cubicBezTo>
                      <a:pt x="642" y="1"/>
                      <a:pt x="641" y="1"/>
                      <a:pt x="6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0"/>
              <p:cNvSpPr/>
              <p:nvPr/>
            </p:nvSpPr>
            <p:spPr>
              <a:xfrm>
                <a:off x="6013626" y="3362100"/>
                <a:ext cx="53531" cy="11954"/>
              </a:xfrm>
              <a:custGeom>
                <a:rect b="b" l="l" r="r" t="t"/>
                <a:pathLst>
                  <a:path extrusionOk="0" h="502" w="2248">
                    <a:moveTo>
                      <a:pt x="880" y="0"/>
                    </a:moveTo>
                    <a:cubicBezTo>
                      <a:pt x="664" y="0"/>
                      <a:pt x="471" y="32"/>
                      <a:pt x="324" y="72"/>
                    </a:cubicBezTo>
                    <a:cubicBezTo>
                      <a:pt x="118" y="128"/>
                      <a:pt x="1" y="199"/>
                      <a:pt x="5" y="207"/>
                    </a:cubicBezTo>
                    <a:cubicBezTo>
                      <a:pt x="5" y="210"/>
                      <a:pt x="9" y="211"/>
                      <a:pt x="16" y="211"/>
                    </a:cubicBezTo>
                    <a:cubicBezTo>
                      <a:pt x="79" y="211"/>
                      <a:pt x="399" y="102"/>
                      <a:pt x="826" y="102"/>
                    </a:cubicBezTo>
                    <a:cubicBezTo>
                      <a:pt x="929" y="102"/>
                      <a:pt x="1037" y="109"/>
                      <a:pt x="1150" y="124"/>
                    </a:cubicBezTo>
                    <a:cubicBezTo>
                      <a:pt x="1760" y="199"/>
                      <a:pt x="2182" y="502"/>
                      <a:pt x="2233" y="502"/>
                    </a:cubicBezTo>
                    <a:cubicBezTo>
                      <a:pt x="2235" y="502"/>
                      <a:pt x="2237" y="501"/>
                      <a:pt x="2238" y="500"/>
                    </a:cubicBezTo>
                    <a:cubicBezTo>
                      <a:pt x="2247" y="491"/>
                      <a:pt x="2151" y="395"/>
                      <a:pt x="1963" y="286"/>
                    </a:cubicBezTo>
                    <a:cubicBezTo>
                      <a:pt x="1779" y="177"/>
                      <a:pt x="1495" y="63"/>
                      <a:pt x="1167" y="19"/>
                    </a:cubicBezTo>
                    <a:cubicBezTo>
                      <a:pt x="1068" y="6"/>
                      <a:pt x="972" y="0"/>
                      <a:pt x="8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0"/>
              <p:cNvSpPr/>
              <p:nvPr/>
            </p:nvSpPr>
            <p:spPr>
              <a:xfrm>
                <a:off x="4915536" y="3311018"/>
                <a:ext cx="75176" cy="75176"/>
              </a:xfrm>
              <a:custGeom>
                <a:rect b="b" l="l" r="r" t="t"/>
                <a:pathLst>
                  <a:path extrusionOk="0" h="3157" w="3157">
                    <a:moveTo>
                      <a:pt x="1579" y="1"/>
                    </a:moveTo>
                    <a:cubicBezTo>
                      <a:pt x="709" y="1"/>
                      <a:pt x="1" y="708"/>
                      <a:pt x="1" y="1579"/>
                    </a:cubicBezTo>
                    <a:cubicBezTo>
                      <a:pt x="1" y="2449"/>
                      <a:pt x="709" y="3156"/>
                      <a:pt x="1579" y="3156"/>
                    </a:cubicBezTo>
                    <a:cubicBezTo>
                      <a:pt x="2449" y="3156"/>
                      <a:pt x="3157" y="2449"/>
                      <a:pt x="3157" y="1579"/>
                    </a:cubicBezTo>
                    <a:cubicBezTo>
                      <a:pt x="3157" y="708"/>
                      <a:pt x="2449" y="1"/>
                      <a:pt x="15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0"/>
              <p:cNvSpPr/>
              <p:nvPr/>
            </p:nvSpPr>
            <p:spPr>
              <a:xfrm>
                <a:off x="4914298" y="3309946"/>
                <a:ext cx="76510" cy="77248"/>
              </a:xfrm>
              <a:custGeom>
                <a:rect b="b" l="l" r="r" t="t"/>
                <a:pathLst>
                  <a:path extrusionOk="0" h="3244" w="3213">
                    <a:moveTo>
                      <a:pt x="1618" y="0"/>
                    </a:moveTo>
                    <a:cubicBezTo>
                      <a:pt x="1441" y="0"/>
                      <a:pt x="1255" y="28"/>
                      <a:pt x="1075" y="94"/>
                    </a:cubicBezTo>
                    <a:cubicBezTo>
                      <a:pt x="792" y="194"/>
                      <a:pt x="516" y="392"/>
                      <a:pt x="320" y="658"/>
                    </a:cubicBezTo>
                    <a:cubicBezTo>
                      <a:pt x="119" y="924"/>
                      <a:pt x="6" y="1270"/>
                      <a:pt x="0" y="1624"/>
                    </a:cubicBezTo>
                    <a:cubicBezTo>
                      <a:pt x="6" y="1977"/>
                      <a:pt x="119" y="2318"/>
                      <a:pt x="320" y="2585"/>
                    </a:cubicBezTo>
                    <a:cubicBezTo>
                      <a:pt x="516" y="2856"/>
                      <a:pt x="792" y="3048"/>
                      <a:pt x="1075" y="3149"/>
                    </a:cubicBezTo>
                    <a:cubicBezTo>
                      <a:pt x="1253" y="3216"/>
                      <a:pt x="1435" y="3243"/>
                      <a:pt x="1610" y="3243"/>
                    </a:cubicBezTo>
                    <a:cubicBezTo>
                      <a:pt x="1720" y="3243"/>
                      <a:pt x="1827" y="3233"/>
                      <a:pt x="1928" y="3214"/>
                    </a:cubicBezTo>
                    <a:cubicBezTo>
                      <a:pt x="2199" y="3166"/>
                      <a:pt x="2426" y="3044"/>
                      <a:pt x="2610" y="2904"/>
                    </a:cubicBezTo>
                    <a:cubicBezTo>
                      <a:pt x="2973" y="2620"/>
                      <a:pt x="3126" y="2258"/>
                      <a:pt x="3178" y="2012"/>
                    </a:cubicBezTo>
                    <a:cubicBezTo>
                      <a:pt x="3205" y="1890"/>
                      <a:pt x="3213" y="1790"/>
                      <a:pt x="3213" y="1724"/>
                    </a:cubicBezTo>
                    <a:cubicBezTo>
                      <a:pt x="3213" y="1659"/>
                      <a:pt x="3213" y="1624"/>
                      <a:pt x="3209" y="1624"/>
                    </a:cubicBezTo>
                    <a:cubicBezTo>
                      <a:pt x="3195" y="1624"/>
                      <a:pt x="3205" y="1764"/>
                      <a:pt x="3138" y="2004"/>
                    </a:cubicBezTo>
                    <a:cubicBezTo>
                      <a:pt x="3073" y="2235"/>
                      <a:pt x="2916" y="2581"/>
                      <a:pt x="2562" y="2847"/>
                    </a:cubicBezTo>
                    <a:cubicBezTo>
                      <a:pt x="2386" y="2974"/>
                      <a:pt x="2168" y="3083"/>
                      <a:pt x="1914" y="3127"/>
                    </a:cubicBezTo>
                    <a:cubicBezTo>
                      <a:pt x="1823" y="3143"/>
                      <a:pt x="1728" y="3152"/>
                      <a:pt x="1631" y="3152"/>
                    </a:cubicBezTo>
                    <a:cubicBezTo>
                      <a:pt x="1459" y="3152"/>
                      <a:pt x="1281" y="3124"/>
                      <a:pt x="1111" y="3057"/>
                    </a:cubicBezTo>
                    <a:cubicBezTo>
                      <a:pt x="839" y="2961"/>
                      <a:pt x="587" y="2778"/>
                      <a:pt x="403" y="2524"/>
                    </a:cubicBezTo>
                    <a:cubicBezTo>
                      <a:pt x="215" y="2274"/>
                      <a:pt x="110" y="1951"/>
                      <a:pt x="105" y="1624"/>
                    </a:cubicBezTo>
                    <a:cubicBezTo>
                      <a:pt x="110" y="1292"/>
                      <a:pt x="215" y="973"/>
                      <a:pt x="403" y="723"/>
                    </a:cubicBezTo>
                    <a:cubicBezTo>
                      <a:pt x="587" y="470"/>
                      <a:pt x="839" y="287"/>
                      <a:pt x="1111" y="186"/>
                    </a:cubicBezTo>
                    <a:cubicBezTo>
                      <a:pt x="1284" y="121"/>
                      <a:pt x="1464" y="94"/>
                      <a:pt x="1638" y="94"/>
                    </a:cubicBezTo>
                    <a:cubicBezTo>
                      <a:pt x="1733" y="94"/>
                      <a:pt x="1826" y="102"/>
                      <a:pt x="1914" y="116"/>
                    </a:cubicBezTo>
                    <a:cubicBezTo>
                      <a:pt x="2168" y="160"/>
                      <a:pt x="2386" y="269"/>
                      <a:pt x="2562" y="400"/>
                    </a:cubicBezTo>
                    <a:cubicBezTo>
                      <a:pt x="2916" y="662"/>
                      <a:pt x="3073" y="1007"/>
                      <a:pt x="3138" y="1243"/>
                    </a:cubicBezTo>
                    <a:cubicBezTo>
                      <a:pt x="3205" y="1483"/>
                      <a:pt x="3195" y="1624"/>
                      <a:pt x="3209" y="1624"/>
                    </a:cubicBezTo>
                    <a:cubicBezTo>
                      <a:pt x="3213" y="1624"/>
                      <a:pt x="3213" y="1588"/>
                      <a:pt x="3213" y="1523"/>
                    </a:cubicBezTo>
                    <a:cubicBezTo>
                      <a:pt x="3213" y="1453"/>
                      <a:pt x="3205" y="1357"/>
                      <a:pt x="3178" y="1235"/>
                    </a:cubicBezTo>
                    <a:cubicBezTo>
                      <a:pt x="3126" y="989"/>
                      <a:pt x="2973" y="628"/>
                      <a:pt x="2606" y="339"/>
                    </a:cubicBezTo>
                    <a:cubicBezTo>
                      <a:pt x="2426" y="199"/>
                      <a:pt x="2199" y="81"/>
                      <a:pt x="1928" y="29"/>
                    </a:cubicBezTo>
                    <a:cubicBezTo>
                      <a:pt x="1829" y="11"/>
                      <a:pt x="1725" y="0"/>
                      <a:pt x="16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0"/>
              <p:cNvSpPr/>
              <p:nvPr/>
            </p:nvSpPr>
            <p:spPr>
              <a:xfrm>
                <a:off x="4943971" y="3323711"/>
                <a:ext cx="15621" cy="47911"/>
              </a:xfrm>
              <a:custGeom>
                <a:rect b="b" l="l" r="r" t="t"/>
                <a:pathLst>
                  <a:path extrusionOk="0" h="2012" w="656">
                    <a:moveTo>
                      <a:pt x="644" y="0"/>
                    </a:moveTo>
                    <a:cubicBezTo>
                      <a:pt x="623" y="0"/>
                      <a:pt x="516" y="64"/>
                      <a:pt x="385" y="211"/>
                    </a:cubicBezTo>
                    <a:cubicBezTo>
                      <a:pt x="249" y="364"/>
                      <a:pt x="97" y="621"/>
                      <a:pt x="49" y="941"/>
                    </a:cubicBezTo>
                    <a:cubicBezTo>
                      <a:pt x="0" y="1260"/>
                      <a:pt x="71" y="1553"/>
                      <a:pt x="158" y="1736"/>
                    </a:cubicBezTo>
                    <a:cubicBezTo>
                      <a:pt x="241" y="1919"/>
                      <a:pt x="329" y="2012"/>
                      <a:pt x="344" y="2012"/>
                    </a:cubicBezTo>
                    <a:cubicBezTo>
                      <a:pt x="344" y="2012"/>
                      <a:pt x="345" y="2011"/>
                      <a:pt x="345" y="2011"/>
                    </a:cubicBezTo>
                    <a:cubicBezTo>
                      <a:pt x="359" y="2003"/>
                      <a:pt x="293" y="1898"/>
                      <a:pt x="228" y="1710"/>
                    </a:cubicBezTo>
                    <a:cubicBezTo>
                      <a:pt x="162" y="1526"/>
                      <a:pt x="109" y="1251"/>
                      <a:pt x="154" y="958"/>
                    </a:cubicBezTo>
                    <a:cubicBezTo>
                      <a:pt x="197" y="661"/>
                      <a:pt x="328" y="417"/>
                      <a:pt x="446" y="254"/>
                    </a:cubicBezTo>
                    <a:cubicBezTo>
                      <a:pt x="559" y="97"/>
                      <a:pt x="656" y="14"/>
                      <a:pt x="648" y="1"/>
                    </a:cubicBezTo>
                    <a:cubicBezTo>
                      <a:pt x="647" y="1"/>
                      <a:pt x="646" y="0"/>
                      <a:pt x="6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0"/>
              <p:cNvSpPr/>
              <p:nvPr/>
            </p:nvSpPr>
            <p:spPr>
              <a:xfrm>
                <a:off x="4924705" y="3343215"/>
                <a:ext cx="53531" cy="11906"/>
              </a:xfrm>
              <a:custGeom>
                <a:rect b="b" l="l" r="r" t="t"/>
                <a:pathLst>
                  <a:path extrusionOk="0" h="500" w="2248">
                    <a:moveTo>
                      <a:pt x="882" y="0"/>
                    </a:moveTo>
                    <a:cubicBezTo>
                      <a:pt x="666" y="0"/>
                      <a:pt x="473" y="29"/>
                      <a:pt x="329" y="70"/>
                    </a:cubicBezTo>
                    <a:cubicBezTo>
                      <a:pt x="119" y="131"/>
                      <a:pt x="1" y="196"/>
                      <a:pt x="9" y="209"/>
                    </a:cubicBezTo>
                    <a:cubicBezTo>
                      <a:pt x="9" y="211"/>
                      <a:pt x="12" y="212"/>
                      <a:pt x="17" y="212"/>
                    </a:cubicBezTo>
                    <a:cubicBezTo>
                      <a:pt x="72" y="212"/>
                      <a:pt x="393" y="100"/>
                      <a:pt x="827" y="100"/>
                    </a:cubicBezTo>
                    <a:cubicBezTo>
                      <a:pt x="931" y="100"/>
                      <a:pt x="1040" y="106"/>
                      <a:pt x="1154" y="122"/>
                    </a:cubicBezTo>
                    <a:cubicBezTo>
                      <a:pt x="1764" y="197"/>
                      <a:pt x="2183" y="500"/>
                      <a:pt x="2233" y="500"/>
                    </a:cubicBezTo>
                    <a:cubicBezTo>
                      <a:pt x="2236" y="500"/>
                      <a:pt x="2237" y="499"/>
                      <a:pt x="2238" y="498"/>
                    </a:cubicBezTo>
                    <a:cubicBezTo>
                      <a:pt x="2247" y="489"/>
                      <a:pt x="2151" y="393"/>
                      <a:pt x="1963" y="284"/>
                    </a:cubicBezTo>
                    <a:cubicBezTo>
                      <a:pt x="1780" y="175"/>
                      <a:pt x="1495" y="60"/>
                      <a:pt x="1168" y="17"/>
                    </a:cubicBezTo>
                    <a:cubicBezTo>
                      <a:pt x="1070" y="5"/>
                      <a:pt x="974" y="0"/>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0"/>
              <p:cNvSpPr/>
              <p:nvPr/>
            </p:nvSpPr>
            <p:spPr>
              <a:xfrm>
                <a:off x="6016841" y="3808695"/>
                <a:ext cx="75057" cy="75176"/>
              </a:xfrm>
              <a:custGeom>
                <a:rect b="b" l="l" r="r" t="t"/>
                <a:pathLst>
                  <a:path extrusionOk="0" h="3157" w="3152">
                    <a:moveTo>
                      <a:pt x="1574" y="1"/>
                    </a:moveTo>
                    <a:cubicBezTo>
                      <a:pt x="705" y="1"/>
                      <a:pt x="1" y="704"/>
                      <a:pt x="1" y="1579"/>
                    </a:cubicBezTo>
                    <a:cubicBezTo>
                      <a:pt x="1" y="2449"/>
                      <a:pt x="705" y="3157"/>
                      <a:pt x="1574" y="3157"/>
                    </a:cubicBezTo>
                    <a:cubicBezTo>
                      <a:pt x="2448" y="3157"/>
                      <a:pt x="3152" y="2449"/>
                      <a:pt x="3152" y="1579"/>
                    </a:cubicBezTo>
                    <a:cubicBezTo>
                      <a:pt x="3152" y="704"/>
                      <a:pt x="2448" y="1"/>
                      <a:pt x="1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0"/>
              <p:cNvSpPr/>
              <p:nvPr/>
            </p:nvSpPr>
            <p:spPr>
              <a:xfrm>
                <a:off x="6015508" y="3807623"/>
                <a:ext cx="76629" cy="77248"/>
              </a:xfrm>
              <a:custGeom>
                <a:rect b="b" l="l" r="r" t="t"/>
                <a:pathLst>
                  <a:path extrusionOk="0" h="3244" w="3218">
                    <a:moveTo>
                      <a:pt x="1619" y="1"/>
                    </a:moveTo>
                    <a:cubicBezTo>
                      <a:pt x="1441" y="1"/>
                      <a:pt x="1257" y="28"/>
                      <a:pt x="1080" y="94"/>
                    </a:cubicBezTo>
                    <a:cubicBezTo>
                      <a:pt x="791" y="195"/>
                      <a:pt x="516" y="392"/>
                      <a:pt x="319" y="658"/>
                    </a:cubicBezTo>
                    <a:cubicBezTo>
                      <a:pt x="118" y="924"/>
                      <a:pt x="4" y="1270"/>
                      <a:pt x="0" y="1624"/>
                    </a:cubicBezTo>
                    <a:cubicBezTo>
                      <a:pt x="4" y="1978"/>
                      <a:pt x="118" y="2318"/>
                      <a:pt x="319" y="2585"/>
                    </a:cubicBezTo>
                    <a:cubicBezTo>
                      <a:pt x="516" y="2856"/>
                      <a:pt x="791" y="3048"/>
                      <a:pt x="1080" y="3149"/>
                    </a:cubicBezTo>
                    <a:cubicBezTo>
                      <a:pt x="1254" y="3216"/>
                      <a:pt x="1435" y="3244"/>
                      <a:pt x="1611" y="3244"/>
                    </a:cubicBezTo>
                    <a:cubicBezTo>
                      <a:pt x="1721" y="3244"/>
                      <a:pt x="1829" y="3233"/>
                      <a:pt x="1932" y="3214"/>
                    </a:cubicBezTo>
                    <a:cubicBezTo>
                      <a:pt x="2199" y="3166"/>
                      <a:pt x="2430" y="3044"/>
                      <a:pt x="2609" y="2904"/>
                    </a:cubicBezTo>
                    <a:cubicBezTo>
                      <a:pt x="2972" y="2620"/>
                      <a:pt x="3129" y="2258"/>
                      <a:pt x="3181" y="2012"/>
                    </a:cubicBezTo>
                    <a:cubicBezTo>
                      <a:pt x="3208" y="1890"/>
                      <a:pt x="3217" y="1790"/>
                      <a:pt x="3217" y="1724"/>
                    </a:cubicBezTo>
                    <a:cubicBezTo>
                      <a:pt x="3217" y="1659"/>
                      <a:pt x="3212" y="1624"/>
                      <a:pt x="3208" y="1624"/>
                    </a:cubicBezTo>
                    <a:cubicBezTo>
                      <a:pt x="3195" y="1624"/>
                      <a:pt x="3203" y="1764"/>
                      <a:pt x="3138" y="2004"/>
                    </a:cubicBezTo>
                    <a:cubicBezTo>
                      <a:pt x="3076" y="2236"/>
                      <a:pt x="2915" y="2581"/>
                      <a:pt x="2566" y="2847"/>
                    </a:cubicBezTo>
                    <a:cubicBezTo>
                      <a:pt x="2386" y="2974"/>
                      <a:pt x="2168" y="3083"/>
                      <a:pt x="1914" y="3127"/>
                    </a:cubicBezTo>
                    <a:cubicBezTo>
                      <a:pt x="1824" y="3143"/>
                      <a:pt x="1730" y="3152"/>
                      <a:pt x="1633" y="3152"/>
                    </a:cubicBezTo>
                    <a:cubicBezTo>
                      <a:pt x="1462" y="3152"/>
                      <a:pt x="1284" y="3124"/>
                      <a:pt x="1110" y="3057"/>
                    </a:cubicBezTo>
                    <a:cubicBezTo>
                      <a:pt x="844" y="2961"/>
                      <a:pt x="586" y="2778"/>
                      <a:pt x="402" y="2524"/>
                    </a:cubicBezTo>
                    <a:cubicBezTo>
                      <a:pt x="218" y="2274"/>
                      <a:pt x="114" y="1951"/>
                      <a:pt x="109" y="1624"/>
                    </a:cubicBezTo>
                    <a:cubicBezTo>
                      <a:pt x="114" y="1292"/>
                      <a:pt x="218" y="973"/>
                      <a:pt x="402" y="723"/>
                    </a:cubicBezTo>
                    <a:cubicBezTo>
                      <a:pt x="586" y="470"/>
                      <a:pt x="844" y="287"/>
                      <a:pt x="1110" y="186"/>
                    </a:cubicBezTo>
                    <a:cubicBezTo>
                      <a:pt x="1286" y="121"/>
                      <a:pt x="1467" y="94"/>
                      <a:pt x="1640" y="94"/>
                    </a:cubicBezTo>
                    <a:cubicBezTo>
                      <a:pt x="1735" y="94"/>
                      <a:pt x="1827" y="102"/>
                      <a:pt x="1914" y="116"/>
                    </a:cubicBezTo>
                    <a:cubicBezTo>
                      <a:pt x="2168" y="160"/>
                      <a:pt x="2386" y="269"/>
                      <a:pt x="2566" y="400"/>
                    </a:cubicBezTo>
                    <a:cubicBezTo>
                      <a:pt x="2915" y="662"/>
                      <a:pt x="3076" y="1007"/>
                      <a:pt x="3138" y="1243"/>
                    </a:cubicBezTo>
                    <a:cubicBezTo>
                      <a:pt x="3203" y="1484"/>
                      <a:pt x="3195" y="1624"/>
                      <a:pt x="3208" y="1624"/>
                    </a:cubicBezTo>
                    <a:cubicBezTo>
                      <a:pt x="3212" y="1624"/>
                      <a:pt x="3217" y="1588"/>
                      <a:pt x="3217" y="1523"/>
                    </a:cubicBezTo>
                    <a:cubicBezTo>
                      <a:pt x="3217" y="1453"/>
                      <a:pt x="3208" y="1357"/>
                      <a:pt x="3181" y="1235"/>
                    </a:cubicBezTo>
                    <a:cubicBezTo>
                      <a:pt x="3129" y="990"/>
                      <a:pt x="2972" y="622"/>
                      <a:pt x="2609" y="339"/>
                    </a:cubicBezTo>
                    <a:cubicBezTo>
                      <a:pt x="2430" y="199"/>
                      <a:pt x="2199" y="81"/>
                      <a:pt x="1932" y="29"/>
                    </a:cubicBezTo>
                    <a:cubicBezTo>
                      <a:pt x="1832" y="11"/>
                      <a:pt x="1726" y="1"/>
                      <a:pt x="16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0"/>
              <p:cNvSpPr/>
              <p:nvPr/>
            </p:nvSpPr>
            <p:spPr>
              <a:xfrm>
                <a:off x="6045157" y="3821388"/>
                <a:ext cx="15740" cy="47911"/>
              </a:xfrm>
              <a:custGeom>
                <a:rect b="b" l="l" r="r" t="t"/>
                <a:pathLst>
                  <a:path extrusionOk="0" h="2012" w="661">
                    <a:moveTo>
                      <a:pt x="645" y="0"/>
                    </a:moveTo>
                    <a:cubicBezTo>
                      <a:pt x="628" y="0"/>
                      <a:pt x="516" y="64"/>
                      <a:pt x="389" y="211"/>
                    </a:cubicBezTo>
                    <a:cubicBezTo>
                      <a:pt x="250" y="364"/>
                      <a:pt x="97" y="621"/>
                      <a:pt x="48" y="941"/>
                    </a:cubicBezTo>
                    <a:cubicBezTo>
                      <a:pt x="0" y="1260"/>
                      <a:pt x="71" y="1553"/>
                      <a:pt x="158" y="1736"/>
                    </a:cubicBezTo>
                    <a:cubicBezTo>
                      <a:pt x="242" y="1919"/>
                      <a:pt x="328" y="2012"/>
                      <a:pt x="345" y="2012"/>
                    </a:cubicBezTo>
                    <a:cubicBezTo>
                      <a:pt x="345" y="2012"/>
                      <a:pt x="346" y="2011"/>
                      <a:pt x="346" y="2011"/>
                    </a:cubicBezTo>
                    <a:cubicBezTo>
                      <a:pt x="363" y="2003"/>
                      <a:pt x="294" y="1898"/>
                      <a:pt x="228" y="1710"/>
                    </a:cubicBezTo>
                    <a:cubicBezTo>
                      <a:pt x="163" y="1526"/>
                      <a:pt x="110" y="1251"/>
                      <a:pt x="153" y="954"/>
                    </a:cubicBezTo>
                    <a:cubicBezTo>
                      <a:pt x="202" y="661"/>
                      <a:pt x="329" y="417"/>
                      <a:pt x="446" y="254"/>
                    </a:cubicBezTo>
                    <a:cubicBezTo>
                      <a:pt x="565" y="97"/>
                      <a:pt x="661" y="14"/>
                      <a:pt x="647" y="1"/>
                    </a:cubicBezTo>
                    <a:cubicBezTo>
                      <a:pt x="647" y="1"/>
                      <a:pt x="646" y="0"/>
                      <a:pt x="6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0"/>
              <p:cNvSpPr/>
              <p:nvPr/>
            </p:nvSpPr>
            <p:spPr>
              <a:xfrm>
                <a:off x="6026010" y="3840892"/>
                <a:ext cx="53411" cy="11906"/>
              </a:xfrm>
              <a:custGeom>
                <a:rect b="b" l="l" r="r" t="t"/>
                <a:pathLst>
                  <a:path extrusionOk="0" h="500" w="2243">
                    <a:moveTo>
                      <a:pt x="879" y="0"/>
                    </a:moveTo>
                    <a:cubicBezTo>
                      <a:pt x="664" y="0"/>
                      <a:pt x="471" y="29"/>
                      <a:pt x="324" y="70"/>
                    </a:cubicBezTo>
                    <a:cubicBezTo>
                      <a:pt x="118" y="131"/>
                      <a:pt x="1" y="196"/>
                      <a:pt x="5" y="209"/>
                    </a:cubicBezTo>
                    <a:cubicBezTo>
                      <a:pt x="6" y="211"/>
                      <a:pt x="9" y="212"/>
                      <a:pt x="14" y="212"/>
                    </a:cubicBezTo>
                    <a:cubicBezTo>
                      <a:pt x="71" y="212"/>
                      <a:pt x="392" y="100"/>
                      <a:pt x="825" y="100"/>
                    </a:cubicBezTo>
                    <a:cubicBezTo>
                      <a:pt x="928" y="100"/>
                      <a:pt x="1037" y="106"/>
                      <a:pt x="1150" y="122"/>
                    </a:cubicBezTo>
                    <a:cubicBezTo>
                      <a:pt x="1760" y="197"/>
                      <a:pt x="2182" y="500"/>
                      <a:pt x="2233" y="500"/>
                    </a:cubicBezTo>
                    <a:cubicBezTo>
                      <a:pt x="2236" y="500"/>
                      <a:pt x="2237" y="499"/>
                      <a:pt x="2238" y="498"/>
                    </a:cubicBezTo>
                    <a:cubicBezTo>
                      <a:pt x="2242" y="489"/>
                      <a:pt x="2151" y="393"/>
                      <a:pt x="1963" y="284"/>
                    </a:cubicBezTo>
                    <a:cubicBezTo>
                      <a:pt x="1774" y="175"/>
                      <a:pt x="1495" y="60"/>
                      <a:pt x="1163" y="17"/>
                    </a:cubicBezTo>
                    <a:cubicBezTo>
                      <a:pt x="1065" y="5"/>
                      <a:pt x="970" y="0"/>
                      <a:pt x="8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0"/>
              <p:cNvSpPr/>
              <p:nvPr/>
            </p:nvSpPr>
            <p:spPr>
              <a:xfrm>
                <a:off x="4896413" y="3808695"/>
                <a:ext cx="75152" cy="75176"/>
              </a:xfrm>
              <a:custGeom>
                <a:rect b="b" l="l" r="r" t="t"/>
                <a:pathLst>
                  <a:path extrusionOk="0" h="3157" w="3156">
                    <a:moveTo>
                      <a:pt x="1578" y="1"/>
                    </a:moveTo>
                    <a:cubicBezTo>
                      <a:pt x="708" y="1"/>
                      <a:pt x="0" y="704"/>
                      <a:pt x="0" y="1579"/>
                    </a:cubicBezTo>
                    <a:cubicBezTo>
                      <a:pt x="0" y="2449"/>
                      <a:pt x="708" y="3157"/>
                      <a:pt x="1578" y="3157"/>
                    </a:cubicBezTo>
                    <a:cubicBezTo>
                      <a:pt x="2452" y="3157"/>
                      <a:pt x="3155" y="2449"/>
                      <a:pt x="3155" y="1579"/>
                    </a:cubicBezTo>
                    <a:cubicBezTo>
                      <a:pt x="3155" y="704"/>
                      <a:pt x="2452" y="1"/>
                      <a:pt x="15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0"/>
              <p:cNvSpPr/>
              <p:nvPr/>
            </p:nvSpPr>
            <p:spPr>
              <a:xfrm>
                <a:off x="4895151" y="3807623"/>
                <a:ext cx="76605" cy="77248"/>
              </a:xfrm>
              <a:custGeom>
                <a:rect b="b" l="l" r="r" t="t"/>
                <a:pathLst>
                  <a:path extrusionOk="0" h="3244" w="3217">
                    <a:moveTo>
                      <a:pt x="1619" y="1"/>
                    </a:moveTo>
                    <a:cubicBezTo>
                      <a:pt x="1441" y="1"/>
                      <a:pt x="1258" y="28"/>
                      <a:pt x="1080" y="94"/>
                    </a:cubicBezTo>
                    <a:cubicBezTo>
                      <a:pt x="792" y="195"/>
                      <a:pt x="516" y="392"/>
                      <a:pt x="320" y="658"/>
                    </a:cubicBezTo>
                    <a:cubicBezTo>
                      <a:pt x="118" y="924"/>
                      <a:pt x="5" y="1270"/>
                      <a:pt x="1" y="1624"/>
                    </a:cubicBezTo>
                    <a:cubicBezTo>
                      <a:pt x="5" y="1978"/>
                      <a:pt x="118" y="2318"/>
                      <a:pt x="320" y="2585"/>
                    </a:cubicBezTo>
                    <a:cubicBezTo>
                      <a:pt x="516" y="2856"/>
                      <a:pt x="792" y="3048"/>
                      <a:pt x="1080" y="3149"/>
                    </a:cubicBezTo>
                    <a:cubicBezTo>
                      <a:pt x="1255" y="3216"/>
                      <a:pt x="1436" y="3244"/>
                      <a:pt x="1611" y="3244"/>
                    </a:cubicBezTo>
                    <a:cubicBezTo>
                      <a:pt x="1721" y="3244"/>
                      <a:pt x="1829" y="3233"/>
                      <a:pt x="1932" y="3214"/>
                    </a:cubicBezTo>
                    <a:cubicBezTo>
                      <a:pt x="2199" y="3166"/>
                      <a:pt x="2426" y="3044"/>
                      <a:pt x="2609" y="2904"/>
                    </a:cubicBezTo>
                    <a:cubicBezTo>
                      <a:pt x="2972" y="2620"/>
                      <a:pt x="3125" y="2258"/>
                      <a:pt x="3178" y="2012"/>
                    </a:cubicBezTo>
                    <a:cubicBezTo>
                      <a:pt x="3208" y="1890"/>
                      <a:pt x="3217" y="1790"/>
                      <a:pt x="3212" y="1724"/>
                    </a:cubicBezTo>
                    <a:cubicBezTo>
                      <a:pt x="3212" y="1659"/>
                      <a:pt x="3212" y="1624"/>
                      <a:pt x="3208" y="1624"/>
                    </a:cubicBezTo>
                    <a:cubicBezTo>
                      <a:pt x="3196" y="1624"/>
                      <a:pt x="3204" y="1764"/>
                      <a:pt x="3138" y="2004"/>
                    </a:cubicBezTo>
                    <a:cubicBezTo>
                      <a:pt x="3077" y="2236"/>
                      <a:pt x="2916" y="2581"/>
                      <a:pt x="2561" y="2847"/>
                    </a:cubicBezTo>
                    <a:cubicBezTo>
                      <a:pt x="2387" y="2974"/>
                      <a:pt x="2168" y="3083"/>
                      <a:pt x="1915" y="3127"/>
                    </a:cubicBezTo>
                    <a:cubicBezTo>
                      <a:pt x="1825" y="3143"/>
                      <a:pt x="1730" y="3152"/>
                      <a:pt x="1634" y="3152"/>
                    </a:cubicBezTo>
                    <a:cubicBezTo>
                      <a:pt x="1462" y="3152"/>
                      <a:pt x="1284" y="3124"/>
                      <a:pt x="1111" y="3057"/>
                    </a:cubicBezTo>
                    <a:cubicBezTo>
                      <a:pt x="844" y="2961"/>
                      <a:pt x="586" y="2778"/>
                      <a:pt x="403" y="2524"/>
                    </a:cubicBezTo>
                    <a:cubicBezTo>
                      <a:pt x="215" y="2274"/>
                      <a:pt x="110" y="1951"/>
                      <a:pt x="110" y="1624"/>
                    </a:cubicBezTo>
                    <a:cubicBezTo>
                      <a:pt x="110" y="1292"/>
                      <a:pt x="215" y="973"/>
                      <a:pt x="403" y="723"/>
                    </a:cubicBezTo>
                    <a:cubicBezTo>
                      <a:pt x="586" y="470"/>
                      <a:pt x="844" y="287"/>
                      <a:pt x="1111" y="186"/>
                    </a:cubicBezTo>
                    <a:cubicBezTo>
                      <a:pt x="1286" y="121"/>
                      <a:pt x="1465" y="94"/>
                      <a:pt x="1639" y="94"/>
                    </a:cubicBezTo>
                    <a:cubicBezTo>
                      <a:pt x="1733" y="94"/>
                      <a:pt x="1826" y="102"/>
                      <a:pt x="1915" y="116"/>
                    </a:cubicBezTo>
                    <a:cubicBezTo>
                      <a:pt x="2168" y="160"/>
                      <a:pt x="2387" y="269"/>
                      <a:pt x="2561" y="400"/>
                    </a:cubicBezTo>
                    <a:cubicBezTo>
                      <a:pt x="2916" y="662"/>
                      <a:pt x="3077" y="1007"/>
                      <a:pt x="3138" y="1243"/>
                    </a:cubicBezTo>
                    <a:cubicBezTo>
                      <a:pt x="3204" y="1484"/>
                      <a:pt x="3196" y="1624"/>
                      <a:pt x="3208" y="1624"/>
                    </a:cubicBezTo>
                    <a:cubicBezTo>
                      <a:pt x="3212" y="1624"/>
                      <a:pt x="3212" y="1588"/>
                      <a:pt x="3212" y="1523"/>
                    </a:cubicBezTo>
                    <a:cubicBezTo>
                      <a:pt x="3217" y="1453"/>
                      <a:pt x="3208" y="1357"/>
                      <a:pt x="3178" y="1235"/>
                    </a:cubicBezTo>
                    <a:cubicBezTo>
                      <a:pt x="3125" y="990"/>
                      <a:pt x="2972" y="622"/>
                      <a:pt x="2609" y="339"/>
                    </a:cubicBezTo>
                    <a:cubicBezTo>
                      <a:pt x="2426" y="199"/>
                      <a:pt x="2199" y="81"/>
                      <a:pt x="1932" y="29"/>
                    </a:cubicBezTo>
                    <a:cubicBezTo>
                      <a:pt x="1832" y="11"/>
                      <a:pt x="1727" y="1"/>
                      <a:pt x="16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0"/>
              <p:cNvSpPr/>
              <p:nvPr/>
            </p:nvSpPr>
            <p:spPr>
              <a:xfrm>
                <a:off x="4924800" y="3821388"/>
                <a:ext cx="15645" cy="47911"/>
              </a:xfrm>
              <a:custGeom>
                <a:rect b="b" l="l" r="r" t="t"/>
                <a:pathLst>
                  <a:path extrusionOk="0" h="2012" w="657">
                    <a:moveTo>
                      <a:pt x="645" y="0"/>
                    </a:moveTo>
                    <a:cubicBezTo>
                      <a:pt x="625" y="0"/>
                      <a:pt x="516" y="64"/>
                      <a:pt x="386" y="211"/>
                    </a:cubicBezTo>
                    <a:cubicBezTo>
                      <a:pt x="251" y="364"/>
                      <a:pt x="97" y="621"/>
                      <a:pt x="49" y="941"/>
                    </a:cubicBezTo>
                    <a:cubicBezTo>
                      <a:pt x="1" y="1260"/>
                      <a:pt x="71" y="1553"/>
                      <a:pt x="158" y="1736"/>
                    </a:cubicBezTo>
                    <a:cubicBezTo>
                      <a:pt x="242" y="1919"/>
                      <a:pt x="329" y="2012"/>
                      <a:pt x="344" y="2012"/>
                    </a:cubicBezTo>
                    <a:cubicBezTo>
                      <a:pt x="345" y="2012"/>
                      <a:pt x="346" y="2011"/>
                      <a:pt x="346" y="2011"/>
                    </a:cubicBezTo>
                    <a:cubicBezTo>
                      <a:pt x="360" y="2003"/>
                      <a:pt x="294" y="1898"/>
                      <a:pt x="229" y="1710"/>
                    </a:cubicBezTo>
                    <a:cubicBezTo>
                      <a:pt x="162" y="1526"/>
                      <a:pt x="110" y="1251"/>
                      <a:pt x="154" y="954"/>
                    </a:cubicBezTo>
                    <a:cubicBezTo>
                      <a:pt x="198" y="661"/>
                      <a:pt x="329" y="417"/>
                      <a:pt x="447" y="254"/>
                    </a:cubicBezTo>
                    <a:cubicBezTo>
                      <a:pt x="565" y="97"/>
                      <a:pt x="656" y="14"/>
                      <a:pt x="648" y="1"/>
                    </a:cubicBezTo>
                    <a:cubicBezTo>
                      <a:pt x="648" y="1"/>
                      <a:pt x="647" y="0"/>
                      <a:pt x="6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0"/>
              <p:cNvSpPr/>
              <p:nvPr/>
            </p:nvSpPr>
            <p:spPr>
              <a:xfrm>
                <a:off x="4905677" y="3840892"/>
                <a:ext cx="53388" cy="11906"/>
              </a:xfrm>
              <a:custGeom>
                <a:rect b="b" l="l" r="r" t="t"/>
                <a:pathLst>
                  <a:path extrusionOk="0" h="500" w="2242">
                    <a:moveTo>
                      <a:pt x="878" y="0"/>
                    </a:moveTo>
                    <a:cubicBezTo>
                      <a:pt x="663" y="0"/>
                      <a:pt x="471" y="29"/>
                      <a:pt x="324" y="70"/>
                    </a:cubicBezTo>
                    <a:cubicBezTo>
                      <a:pt x="114" y="131"/>
                      <a:pt x="1" y="196"/>
                      <a:pt x="5" y="209"/>
                    </a:cubicBezTo>
                    <a:cubicBezTo>
                      <a:pt x="5" y="211"/>
                      <a:pt x="8" y="212"/>
                      <a:pt x="14" y="212"/>
                    </a:cubicBezTo>
                    <a:cubicBezTo>
                      <a:pt x="70" y="212"/>
                      <a:pt x="389" y="100"/>
                      <a:pt x="822" y="100"/>
                    </a:cubicBezTo>
                    <a:cubicBezTo>
                      <a:pt x="925" y="100"/>
                      <a:pt x="1035" y="106"/>
                      <a:pt x="1149" y="122"/>
                    </a:cubicBezTo>
                    <a:cubicBezTo>
                      <a:pt x="1760" y="197"/>
                      <a:pt x="2181" y="500"/>
                      <a:pt x="2233" y="500"/>
                    </a:cubicBezTo>
                    <a:cubicBezTo>
                      <a:pt x="2235" y="500"/>
                      <a:pt x="2237" y="499"/>
                      <a:pt x="2238" y="498"/>
                    </a:cubicBezTo>
                    <a:cubicBezTo>
                      <a:pt x="2242" y="489"/>
                      <a:pt x="2145" y="393"/>
                      <a:pt x="1962" y="284"/>
                    </a:cubicBezTo>
                    <a:cubicBezTo>
                      <a:pt x="1774" y="175"/>
                      <a:pt x="1495" y="60"/>
                      <a:pt x="1163" y="17"/>
                    </a:cubicBezTo>
                    <a:cubicBezTo>
                      <a:pt x="1065" y="5"/>
                      <a:pt x="969" y="0"/>
                      <a:pt x="8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0"/>
              <p:cNvSpPr/>
              <p:nvPr/>
            </p:nvSpPr>
            <p:spPr>
              <a:xfrm>
                <a:off x="5728352" y="4141122"/>
                <a:ext cx="75152" cy="75152"/>
              </a:xfrm>
              <a:custGeom>
                <a:rect b="b" l="l" r="r" t="t"/>
                <a:pathLst>
                  <a:path extrusionOk="0" h="3156" w="3156">
                    <a:moveTo>
                      <a:pt x="1578" y="1"/>
                    </a:moveTo>
                    <a:cubicBezTo>
                      <a:pt x="709" y="1"/>
                      <a:pt x="1" y="708"/>
                      <a:pt x="1" y="1578"/>
                    </a:cubicBezTo>
                    <a:cubicBezTo>
                      <a:pt x="1" y="2447"/>
                      <a:pt x="709" y="3155"/>
                      <a:pt x="1578" y="3155"/>
                    </a:cubicBezTo>
                    <a:cubicBezTo>
                      <a:pt x="2448" y="3155"/>
                      <a:pt x="3156" y="2447"/>
                      <a:pt x="3156" y="1578"/>
                    </a:cubicBezTo>
                    <a:cubicBezTo>
                      <a:pt x="3156" y="708"/>
                      <a:pt x="2448" y="1"/>
                      <a:pt x="15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0"/>
              <p:cNvSpPr/>
              <p:nvPr/>
            </p:nvSpPr>
            <p:spPr>
              <a:xfrm>
                <a:off x="5727113" y="4140098"/>
                <a:ext cx="76629" cy="77176"/>
              </a:xfrm>
              <a:custGeom>
                <a:rect b="b" l="l" r="r" t="t"/>
                <a:pathLst>
                  <a:path extrusionOk="0" h="3241" w="3218">
                    <a:moveTo>
                      <a:pt x="1614" y="1"/>
                    </a:moveTo>
                    <a:cubicBezTo>
                      <a:pt x="1437" y="1"/>
                      <a:pt x="1254" y="29"/>
                      <a:pt x="1076" y="96"/>
                    </a:cubicBezTo>
                    <a:cubicBezTo>
                      <a:pt x="791" y="197"/>
                      <a:pt x="516" y="389"/>
                      <a:pt x="319" y="659"/>
                    </a:cubicBezTo>
                    <a:cubicBezTo>
                      <a:pt x="119" y="921"/>
                      <a:pt x="5" y="1266"/>
                      <a:pt x="0" y="1621"/>
                    </a:cubicBezTo>
                    <a:cubicBezTo>
                      <a:pt x="5" y="1974"/>
                      <a:pt x="119" y="2315"/>
                      <a:pt x="319" y="2583"/>
                    </a:cubicBezTo>
                    <a:cubicBezTo>
                      <a:pt x="516" y="2853"/>
                      <a:pt x="791" y="3045"/>
                      <a:pt x="1076" y="3146"/>
                    </a:cubicBezTo>
                    <a:cubicBezTo>
                      <a:pt x="1254" y="3213"/>
                      <a:pt x="1437" y="3241"/>
                      <a:pt x="1613" y="3241"/>
                    </a:cubicBezTo>
                    <a:cubicBezTo>
                      <a:pt x="1723" y="3241"/>
                      <a:pt x="1830" y="3230"/>
                      <a:pt x="1932" y="3212"/>
                    </a:cubicBezTo>
                    <a:cubicBezTo>
                      <a:pt x="2199" y="3164"/>
                      <a:pt x="2426" y="3041"/>
                      <a:pt x="2610" y="2906"/>
                    </a:cubicBezTo>
                    <a:cubicBezTo>
                      <a:pt x="2972" y="2617"/>
                      <a:pt x="3125" y="2254"/>
                      <a:pt x="3177" y="2010"/>
                    </a:cubicBezTo>
                    <a:cubicBezTo>
                      <a:pt x="3208" y="1887"/>
                      <a:pt x="3217" y="1787"/>
                      <a:pt x="3213" y="1722"/>
                    </a:cubicBezTo>
                    <a:cubicBezTo>
                      <a:pt x="3213" y="1656"/>
                      <a:pt x="3213" y="1621"/>
                      <a:pt x="3208" y="1621"/>
                    </a:cubicBezTo>
                    <a:cubicBezTo>
                      <a:pt x="3195" y="1621"/>
                      <a:pt x="3204" y="1760"/>
                      <a:pt x="3139" y="2001"/>
                    </a:cubicBezTo>
                    <a:cubicBezTo>
                      <a:pt x="3077" y="2237"/>
                      <a:pt x="2915" y="2578"/>
                      <a:pt x="2562" y="2845"/>
                    </a:cubicBezTo>
                    <a:cubicBezTo>
                      <a:pt x="2387" y="2971"/>
                      <a:pt x="2168" y="3085"/>
                      <a:pt x="1915" y="3124"/>
                    </a:cubicBezTo>
                    <a:cubicBezTo>
                      <a:pt x="1822" y="3140"/>
                      <a:pt x="1726" y="3149"/>
                      <a:pt x="1629" y="3149"/>
                    </a:cubicBezTo>
                    <a:cubicBezTo>
                      <a:pt x="1458" y="3149"/>
                      <a:pt x="1283" y="3121"/>
                      <a:pt x="1110" y="3055"/>
                    </a:cubicBezTo>
                    <a:cubicBezTo>
                      <a:pt x="844" y="2958"/>
                      <a:pt x="586" y="2775"/>
                      <a:pt x="402" y="2521"/>
                    </a:cubicBezTo>
                    <a:cubicBezTo>
                      <a:pt x="214" y="2272"/>
                      <a:pt x="110" y="1953"/>
                      <a:pt x="110" y="1621"/>
                    </a:cubicBezTo>
                    <a:cubicBezTo>
                      <a:pt x="110" y="1288"/>
                      <a:pt x="214" y="970"/>
                      <a:pt x="402" y="721"/>
                    </a:cubicBezTo>
                    <a:cubicBezTo>
                      <a:pt x="586" y="467"/>
                      <a:pt x="844" y="284"/>
                      <a:pt x="1110" y="187"/>
                    </a:cubicBezTo>
                    <a:cubicBezTo>
                      <a:pt x="1287" y="119"/>
                      <a:pt x="1468" y="91"/>
                      <a:pt x="1642" y="91"/>
                    </a:cubicBezTo>
                    <a:cubicBezTo>
                      <a:pt x="1735" y="91"/>
                      <a:pt x="1826" y="99"/>
                      <a:pt x="1915" y="113"/>
                    </a:cubicBezTo>
                    <a:cubicBezTo>
                      <a:pt x="2168" y="157"/>
                      <a:pt x="2387" y="266"/>
                      <a:pt x="2562" y="397"/>
                    </a:cubicBezTo>
                    <a:cubicBezTo>
                      <a:pt x="2915" y="663"/>
                      <a:pt x="3077" y="1004"/>
                      <a:pt x="3139" y="1240"/>
                    </a:cubicBezTo>
                    <a:cubicBezTo>
                      <a:pt x="3204" y="1481"/>
                      <a:pt x="3195" y="1621"/>
                      <a:pt x="3208" y="1621"/>
                    </a:cubicBezTo>
                    <a:cubicBezTo>
                      <a:pt x="3213" y="1621"/>
                      <a:pt x="3213" y="1586"/>
                      <a:pt x="3213" y="1520"/>
                    </a:cubicBezTo>
                    <a:cubicBezTo>
                      <a:pt x="3217" y="1455"/>
                      <a:pt x="3208" y="1355"/>
                      <a:pt x="3177" y="1232"/>
                    </a:cubicBezTo>
                    <a:cubicBezTo>
                      <a:pt x="3125" y="987"/>
                      <a:pt x="2972" y="625"/>
                      <a:pt x="2610" y="336"/>
                    </a:cubicBezTo>
                    <a:cubicBezTo>
                      <a:pt x="2426" y="197"/>
                      <a:pt x="2199" y="78"/>
                      <a:pt x="1932" y="30"/>
                    </a:cubicBezTo>
                    <a:cubicBezTo>
                      <a:pt x="1831" y="11"/>
                      <a:pt x="1724" y="1"/>
                      <a:pt x="16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0"/>
              <p:cNvSpPr/>
              <p:nvPr/>
            </p:nvSpPr>
            <p:spPr>
              <a:xfrm>
                <a:off x="5756786" y="4153792"/>
                <a:ext cx="15621" cy="47935"/>
              </a:xfrm>
              <a:custGeom>
                <a:rect b="b" l="l" r="r" t="t"/>
                <a:pathLst>
                  <a:path extrusionOk="0" h="2013" w="656">
                    <a:moveTo>
                      <a:pt x="644" y="1"/>
                    </a:moveTo>
                    <a:cubicBezTo>
                      <a:pt x="624" y="1"/>
                      <a:pt x="516" y="63"/>
                      <a:pt x="384" y="211"/>
                    </a:cubicBezTo>
                    <a:cubicBezTo>
                      <a:pt x="249" y="364"/>
                      <a:pt x="96" y="622"/>
                      <a:pt x="48" y="941"/>
                    </a:cubicBezTo>
                    <a:cubicBezTo>
                      <a:pt x="0" y="1260"/>
                      <a:pt x="70" y="1553"/>
                      <a:pt x="158" y="1740"/>
                    </a:cubicBezTo>
                    <a:cubicBezTo>
                      <a:pt x="241" y="1921"/>
                      <a:pt x="328" y="2012"/>
                      <a:pt x="344" y="2012"/>
                    </a:cubicBezTo>
                    <a:cubicBezTo>
                      <a:pt x="345" y="2012"/>
                      <a:pt x="345" y="2012"/>
                      <a:pt x="346" y="2012"/>
                    </a:cubicBezTo>
                    <a:cubicBezTo>
                      <a:pt x="358" y="2003"/>
                      <a:pt x="293" y="1898"/>
                      <a:pt x="227" y="1710"/>
                    </a:cubicBezTo>
                    <a:cubicBezTo>
                      <a:pt x="162" y="1526"/>
                      <a:pt x="110" y="1252"/>
                      <a:pt x="153" y="959"/>
                    </a:cubicBezTo>
                    <a:cubicBezTo>
                      <a:pt x="197" y="661"/>
                      <a:pt x="328" y="417"/>
                      <a:pt x="446" y="259"/>
                    </a:cubicBezTo>
                    <a:cubicBezTo>
                      <a:pt x="560" y="98"/>
                      <a:pt x="656" y="15"/>
                      <a:pt x="647" y="1"/>
                    </a:cubicBezTo>
                    <a:cubicBezTo>
                      <a:pt x="646" y="1"/>
                      <a:pt x="645" y="1"/>
                      <a:pt x="6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0"/>
              <p:cNvSpPr/>
              <p:nvPr/>
            </p:nvSpPr>
            <p:spPr>
              <a:xfrm>
                <a:off x="5737639" y="4173296"/>
                <a:ext cx="53388" cy="11906"/>
              </a:xfrm>
              <a:custGeom>
                <a:rect b="b" l="l" r="r" t="t"/>
                <a:pathLst>
                  <a:path extrusionOk="0" h="500" w="2242">
                    <a:moveTo>
                      <a:pt x="883" y="0"/>
                    </a:moveTo>
                    <a:cubicBezTo>
                      <a:pt x="666" y="0"/>
                      <a:pt x="471" y="31"/>
                      <a:pt x="323" y="74"/>
                    </a:cubicBezTo>
                    <a:cubicBezTo>
                      <a:pt x="113" y="130"/>
                      <a:pt x="0" y="197"/>
                      <a:pt x="4" y="209"/>
                    </a:cubicBezTo>
                    <a:cubicBezTo>
                      <a:pt x="5" y="211"/>
                      <a:pt x="8" y="212"/>
                      <a:pt x="13" y="212"/>
                    </a:cubicBezTo>
                    <a:cubicBezTo>
                      <a:pt x="69" y="212"/>
                      <a:pt x="384" y="103"/>
                      <a:pt x="812" y="103"/>
                    </a:cubicBezTo>
                    <a:cubicBezTo>
                      <a:pt x="918" y="103"/>
                      <a:pt x="1031" y="109"/>
                      <a:pt x="1150" y="126"/>
                    </a:cubicBezTo>
                    <a:cubicBezTo>
                      <a:pt x="1759" y="197"/>
                      <a:pt x="2182" y="500"/>
                      <a:pt x="2229" y="500"/>
                    </a:cubicBezTo>
                    <a:cubicBezTo>
                      <a:pt x="2231" y="500"/>
                      <a:pt x="2232" y="499"/>
                      <a:pt x="2233" y="498"/>
                    </a:cubicBezTo>
                    <a:cubicBezTo>
                      <a:pt x="2241" y="489"/>
                      <a:pt x="2146" y="397"/>
                      <a:pt x="1962" y="284"/>
                    </a:cubicBezTo>
                    <a:cubicBezTo>
                      <a:pt x="1775" y="175"/>
                      <a:pt x="1490" y="61"/>
                      <a:pt x="1162" y="17"/>
                    </a:cubicBezTo>
                    <a:cubicBezTo>
                      <a:pt x="1066" y="6"/>
                      <a:pt x="973" y="0"/>
                      <a:pt x="8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0"/>
              <p:cNvSpPr/>
              <p:nvPr/>
            </p:nvSpPr>
            <p:spPr>
              <a:xfrm>
                <a:off x="5191142" y="4145885"/>
                <a:ext cx="75152" cy="75081"/>
              </a:xfrm>
              <a:custGeom>
                <a:rect b="b" l="l" r="r" t="t"/>
                <a:pathLst>
                  <a:path extrusionOk="0" h="3153" w="3156">
                    <a:moveTo>
                      <a:pt x="1578" y="1"/>
                    </a:moveTo>
                    <a:cubicBezTo>
                      <a:pt x="704" y="1"/>
                      <a:pt x="1" y="705"/>
                      <a:pt x="1" y="1574"/>
                    </a:cubicBezTo>
                    <a:cubicBezTo>
                      <a:pt x="1" y="2449"/>
                      <a:pt x="704" y="3153"/>
                      <a:pt x="1578" y="3153"/>
                    </a:cubicBezTo>
                    <a:cubicBezTo>
                      <a:pt x="2448" y="3153"/>
                      <a:pt x="3156" y="2449"/>
                      <a:pt x="3156" y="1574"/>
                    </a:cubicBezTo>
                    <a:cubicBezTo>
                      <a:pt x="3156" y="705"/>
                      <a:pt x="2448" y="1"/>
                      <a:pt x="15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0"/>
              <p:cNvSpPr/>
              <p:nvPr/>
            </p:nvSpPr>
            <p:spPr>
              <a:xfrm>
                <a:off x="5189904" y="4144790"/>
                <a:ext cx="76486" cy="77248"/>
              </a:xfrm>
              <a:custGeom>
                <a:rect b="b" l="l" r="r" t="t"/>
                <a:pathLst>
                  <a:path extrusionOk="0" h="3244" w="3212">
                    <a:moveTo>
                      <a:pt x="1629" y="92"/>
                    </a:moveTo>
                    <a:cubicBezTo>
                      <a:pt x="1726" y="92"/>
                      <a:pt x="1820" y="101"/>
                      <a:pt x="1910" y="117"/>
                    </a:cubicBezTo>
                    <a:cubicBezTo>
                      <a:pt x="2163" y="161"/>
                      <a:pt x="2386" y="270"/>
                      <a:pt x="2560" y="397"/>
                    </a:cubicBezTo>
                    <a:cubicBezTo>
                      <a:pt x="2915" y="664"/>
                      <a:pt x="3072" y="1009"/>
                      <a:pt x="3137" y="1240"/>
                    </a:cubicBezTo>
                    <a:cubicBezTo>
                      <a:pt x="3198" y="1476"/>
                      <a:pt x="3195" y="1620"/>
                      <a:pt x="3207" y="1620"/>
                    </a:cubicBezTo>
                    <a:lnTo>
                      <a:pt x="3207" y="1620"/>
                    </a:lnTo>
                    <a:cubicBezTo>
                      <a:pt x="3195" y="1625"/>
                      <a:pt x="3198" y="1765"/>
                      <a:pt x="3137" y="2001"/>
                    </a:cubicBezTo>
                    <a:cubicBezTo>
                      <a:pt x="3072" y="2237"/>
                      <a:pt x="2915" y="2582"/>
                      <a:pt x="2560" y="2844"/>
                    </a:cubicBezTo>
                    <a:cubicBezTo>
                      <a:pt x="2386" y="2975"/>
                      <a:pt x="2163" y="3084"/>
                      <a:pt x="1910" y="3128"/>
                    </a:cubicBezTo>
                    <a:cubicBezTo>
                      <a:pt x="1822" y="3142"/>
                      <a:pt x="1730" y="3150"/>
                      <a:pt x="1636" y="3150"/>
                    </a:cubicBezTo>
                    <a:cubicBezTo>
                      <a:pt x="1463" y="3150"/>
                      <a:pt x="1282" y="3123"/>
                      <a:pt x="1110" y="3058"/>
                    </a:cubicBezTo>
                    <a:cubicBezTo>
                      <a:pt x="839" y="2957"/>
                      <a:pt x="581" y="2774"/>
                      <a:pt x="402" y="2525"/>
                    </a:cubicBezTo>
                    <a:cubicBezTo>
                      <a:pt x="214" y="2271"/>
                      <a:pt x="109" y="1953"/>
                      <a:pt x="105" y="1620"/>
                    </a:cubicBezTo>
                    <a:cubicBezTo>
                      <a:pt x="109" y="1293"/>
                      <a:pt x="214" y="970"/>
                      <a:pt x="402" y="720"/>
                    </a:cubicBezTo>
                    <a:cubicBezTo>
                      <a:pt x="581" y="466"/>
                      <a:pt x="839" y="283"/>
                      <a:pt x="1110" y="187"/>
                    </a:cubicBezTo>
                    <a:cubicBezTo>
                      <a:pt x="1280" y="120"/>
                      <a:pt x="1458" y="92"/>
                      <a:pt x="1629" y="92"/>
                    </a:cubicBezTo>
                    <a:close/>
                    <a:moveTo>
                      <a:pt x="1609" y="1"/>
                    </a:moveTo>
                    <a:cubicBezTo>
                      <a:pt x="1434" y="1"/>
                      <a:pt x="1252" y="28"/>
                      <a:pt x="1075" y="95"/>
                    </a:cubicBezTo>
                    <a:cubicBezTo>
                      <a:pt x="787" y="196"/>
                      <a:pt x="511" y="388"/>
                      <a:pt x="319" y="659"/>
                    </a:cubicBezTo>
                    <a:cubicBezTo>
                      <a:pt x="118" y="926"/>
                      <a:pt x="0" y="1267"/>
                      <a:pt x="0" y="1620"/>
                    </a:cubicBezTo>
                    <a:cubicBezTo>
                      <a:pt x="0" y="1975"/>
                      <a:pt x="118" y="2320"/>
                      <a:pt x="319" y="2586"/>
                    </a:cubicBezTo>
                    <a:cubicBezTo>
                      <a:pt x="511" y="2852"/>
                      <a:pt x="787" y="3050"/>
                      <a:pt x="1075" y="3150"/>
                    </a:cubicBezTo>
                    <a:cubicBezTo>
                      <a:pt x="1255" y="3216"/>
                      <a:pt x="1440" y="3244"/>
                      <a:pt x="1617" y="3244"/>
                    </a:cubicBezTo>
                    <a:cubicBezTo>
                      <a:pt x="1724" y="3244"/>
                      <a:pt x="1828" y="3234"/>
                      <a:pt x="1927" y="3215"/>
                    </a:cubicBezTo>
                    <a:cubicBezTo>
                      <a:pt x="2193" y="3163"/>
                      <a:pt x="2425" y="3045"/>
                      <a:pt x="2604" y="2905"/>
                    </a:cubicBezTo>
                    <a:cubicBezTo>
                      <a:pt x="2972" y="2622"/>
                      <a:pt x="3125" y="2255"/>
                      <a:pt x="3177" y="2013"/>
                    </a:cubicBezTo>
                    <a:cubicBezTo>
                      <a:pt x="3203" y="1888"/>
                      <a:pt x="3212" y="1791"/>
                      <a:pt x="3212" y="1721"/>
                    </a:cubicBezTo>
                    <a:cubicBezTo>
                      <a:pt x="3212" y="1656"/>
                      <a:pt x="3208" y="1620"/>
                      <a:pt x="3208" y="1620"/>
                    </a:cubicBezTo>
                    <a:cubicBezTo>
                      <a:pt x="3208" y="1620"/>
                      <a:pt x="3212" y="1585"/>
                      <a:pt x="3212" y="1520"/>
                    </a:cubicBezTo>
                    <a:cubicBezTo>
                      <a:pt x="3212" y="1454"/>
                      <a:pt x="3203" y="1354"/>
                      <a:pt x="3177" y="1232"/>
                    </a:cubicBezTo>
                    <a:cubicBezTo>
                      <a:pt x="3125" y="987"/>
                      <a:pt x="2972" y="624"/>
                      <a:pt x="2604" y="341"/>
                    </a:cubicBezTo>
                    <a:cubicBezTo>
                      <a:pt x="2425" y="200"/>
                      <a:pt x="2193" y="78"/>
                      <a:pt x="1927" y="30"/>
                    </a:cubicBezTo>
                    <a:cubicBezTo>
                      <a:pt x="1826" y="11"/>
                      <a:pt x="1719" y="1"/>
                      <a:pt x="16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0"/>
              <p:cNvSpPr/>
              <p:nvPr/>
            </p:nvSpPr>
            <p:spPr>
              <a:xfrm>
                <a:off x="5219553" y="4158555"/>
                <a:ext cx="15621" cy="47935"/>
              </a:xfrm>
              <a:custGeom>
                <a:rect b="b" l="l" r="r" t="t"/>
                <a:pathLst>
                  <a:path extrusionOk="0" h="2013" w="656">
                    <a:moveTo>
                      <a:pt x="640" y="1"/>
                    </a:moveTo>
                    <a:cubicBezTo>
                      <a:pt x="619" y="1"/>
                      <a:pt x="513" y="68"/>
                      <a:pt x="385" y="208"/>
                    </a:cubicBezTo>
                    <a:cubicBezTo>
                      <a:pt x="246" y="360"/>
                      <a:pt x="97" y="623"/>
                      <a:pt x="48" y="937"/>
                    </a:cubicBezTo>
                    <a:cubicBezTo>
                      <a:pt x="0" y="1257"/>
                      <a:pt x="70" y="1550"/>
                      <a:pt x="157" y="1737"/>
                    </a:cubicBezTo>
                    <a:cubicBezTo>
                      <a:pt x="237" y="1917"/>
                      <a:pt x="324" y="2013"/>
                      <a:pt x="343" y="2013"/>
                    </a:cubicBezTo>
                    <a:cubicBezTo>
                      <a:pt x="344" y="2013"/>
                      <a:pt x="345" y="2013"/>
                      <a:pt x="345" y="2012"/>
                    </a:cubicBezTo>
                    <a:cubicBezTo>
                      <a:pt x="359" y="2004"/>
                      <a:pt x="289" y="1895"/>
                      <a:pt x="228" y="1711"/>
                    </a:cubicBezTo>
                    <a:cubicBezTo>
                      <a:pt x="162" y="1524"/>
                      <a:pt x="109" y="1252"/>
                      <a:pt x="153" y="955"/>
                    </a:cubicBezTo>
                    <a:cubicBezTo>
                      <a:pt x="197" y="658"/>
                      <a:pt x="328" y="413"/>
                      <a:pt x="442" y="255"/>
                    </a:cubicBezTo>
                    <a:cubicBezTo>
                      <a:pt x="560" y="94"/>
                      <a:pt x="656" y="15"/>
                      <a:pt x="643" y="3"/>
                    </a:cubicBezTo>
                    <a:cubicBezTo>
                      <a:pt x="643" y="2"/>
                      <a:pt x="642" y="1"/>
                      <a:pt x="6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0"/>
              <p:cNvSpPr/>
              <p:nvPr/>
            </p:nvSpPr>
            <p:spPr>
              <a:xfrm>
                <a:off x="5200287" y="4178035"/>
                <a:ext cx="53531" cy="11954"/>
              </a:xfrm>
              <a:custGeom>
                <a:rect b="b" l="l" r="r" t="t"/>
                <a:pathLst>
                  <a:path extrusionOk="0" h="502" w="2248">
                    <a:moveTo>
                      <a:pt x="878" y="1"/>
                    </a:moveTo>
                    <a:cubicBezTo>
                      <a:pt x="663" y="1"/>
                      <a:pt x="473" y="32"/>
                      <a:pt x="329" y="72"/>
                    </a:cubicBezTo>
                    <a:cubicBezTo>
                      <a:pt x="119" y="129"/>
                      <a:pt x="0" y="198"/>
                      <a:pt x="6" y="207"/>
                    </a:cubicBezTo>
                    <a:cubicBezTo>
                      <a:pt x="6" y="210"/>
                      <a:pt x="10" y="211"/>
                      <a:pt x="17" y="211"/>
                    </a:cubicBezTo>
                    <a:cubicBezTo>
                      <a:pt x="79" y="211"/>
                      <a:pt x="398" y="102"/>
                      <a:pt x="827" y="102"/>
                    </a:cubicBezTo>
                    <a:cubicBezTo>
                      <a:pt x="930" y="102"/>
                      <a:pt x="1040" y="109"/>
                      <a:pt x="1154" y="124"/>
                    </a:cubicBezTo>
                    <a:cubicBezTo>
                      <a:pt x="1765" y="200"/>
                      <a:pt x="2183" y="502"/>
                      <a:pt x="2234" y="502"/>
                    </a:cubicBezTo>
                    <a:cubicBezTo>
                      <a:pt x="2236" y="502"/>
                      <a:pt x="2238" y="501"/>
                      <a:pt x="2239" y="500"/>
                    </a:cubicBezTo>
                    <a:cubicBezTo>
                      <a:pt x="2247" y="492"/>
                      <a:pt x="2151" y="395"/>
                      <a:pt x="1963" y="286"/>
                    </a:cubicBezTo>
                    <a:cubicBezTo>
                      <a:pt x="1779" y="177"/>
                      <a:pt x="1495" y="63"/>
                      <a:pt x="1168" y="20"/>
                    </a:cubicBezTo>
                    <a:cubicBezTo>
                      <a:pt x="1068" y="6"/>
                      <a:pt x="971" y="1"/>
                      <a:pt x="8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0" name="Google Shape;2140;p60"/>
              <p:cNvGrpSpPr/>
              <p:nvPr/>
            </p:nvGrpSpPr>
            <p:grpSpPr>
              <a:xfrm>
                <a:off x="4977978" y="3477958"/>
                <a:ext cx="542330" cy="504206"/>
                <a:chOff x="4977978" y="3477958"/>
                <a:chExt cx="542330" cy="504206"/>
              </a:xfrm>
            </p:grpSpPr>
            <p:sp>
              <p:nvSpPr>
                <p:cNvPr id="2141" name="Google Shape;2141;p60"/>
                <p:cNvSpPr/>
                <p:nvPr/>
              </p:nvSpPr>
              <p:spPr>
                <a:xfrm>
                  <a:off x="4977978" y="3477958"/>
                  <a:ext cx="542330" cy="504206"/>
                </a:xfrm>
                <a:custGeom>
                  <a:rect b="b" l="l" r="r" t="t"/>
                  <a:pathLst>
                    <a:path extrusionOk="0" h="21174" w="22775">
                      <a:moveTo>
                        <a:pt x="97" y="9247"/>
                      </a:moveTo>
                      <a:cubicBezTo>
                        <a:pt x="97" y="9260"/>
                        <a:pt x="97" y="9272"/>
                        <a:pt x="101" y="9285"/>
                      </a:cubicBezTo>
                      <a:lnTo>
                        <a:pt x="101" y="9285"/>
                      </a:lnTo>
                      <a:cubicBezTo>
                        <a:pt x="100" y="9273"/>
                        <a:pt x="99" y="9260"/>
                        <a:pt x="97" y="9247"/>
                      </a:cubicBezTo>
                      <a:close/>
                      <a:moveTo>
                        <a:pt x="11110" y="7631"/>
                      </a:moveTo>
                      <a:lnTo>
                        <a:pt x="12076" y="9624"/>
                      </a:lnTo>
                      <a:cubicBezTo>
                        <a:pt x="12068" y="10389"/>
                        <a:pt x="10184" y="10913"/>
                        <a:pt x="9192" y="11044"/>
                      </a:cubicBezTo>
                      <a:cubicBezTo>
                        <a:pt x="7588" y="11254"/>
                        <a:pt x="7147" y="12525"/>
                        <a:pt x="7147" y="12525"/>
                      </a:cubicBezTo>
                      <a:lnTo>
                        <a:pt x="5822" y="10039"/>
                      </a:lnTo>
                      <a:cubicBezTo>
                        <a:pt x="5822" y="10039"/>
                        <a:pt x="7312" y="8584"/>
                        <a:pt x="8641" y="8470"/>
                      </a:cubicBezTo>
                      <a:cubicBezTo>
                        <a:pt x="9991" y="8356"/>
                        <a:pt x="11110" y="7631"/>
                        <a:pt x="11110" y="7631"/>
                      </a:cubicBezTo>
                      <a:close/>
                      <a:moveTo>
                        <a:pt x="1304" y="1"/>
                      </a:moveTo>
                      <a:cubicBezTo>
                        <a:pt x="464" y="2264"/>
                        <a:pt x="1" y="4707"/>
                        <a:pt x="1" y="7264"/>
                      </a:cubicBezTo>
                      <a:lnTo>
                        <a:pt x="1" y="7277"/>
                      </a:lnTo>
                      <a:cubicBezTo>
                        <a:pt x="1" y="7954"/>
                        <a:pt x="37" y="8628"/>
                        <a:pt x="102" y="9287"/>
                      </a:cubicBezTo>
                      <a:cubicBezTo>
                        <a:pt x="101" y="9287"/>
                        <a:pt x="101" y="9286"/>
                        <a:pt x="101" y="9285"/>
                      </a:cubicBezTo>
                      <a:lnTo>
                        <a:pt x="101" y="9285"/>
                      </a:lnTo>
                      <a:cubicBezTo>
                        <a:pt x="358" y="11959"/>
                        <a:pt x="1121" y="14486"/>
                        <a:pt x="2296" y="16764"/>
                      </a:cubicBezTo>
                      <a:lnTo>
                        <a:pt x="6299" y="16764"/>
                      </a:lnTo>
                      <a:lnTo>
                        <a:pt x="6299" y="17940"/>
                      </a:lnTo>
                      <a:lnTo>
                        <a:pt x="9166" y="17940"/>
                      </a:lnTo>
                      <a:lnTo>
                        <a:pt x="9166" y="21174"/>
                      </a:lnTo>
                      <a:lnTo>
                        <a:pt x="12211" y="21174"/>
                      </a:lnTo>
                      <a:lnTo>
                        <a:pt x="12211" y="18981"/>
                      </a:lnTo>
                      <a:lnTo>
                        <a:pt x="19186" y="18981"/>
                      </a:lnTo>
                      <a:lnTo>
                        <a:pt x="19186" y="15135"/>
                      </a:lnTo>
                      <a:lnTo>
                        <a:pt x="22774" y="15135"/>
                      </a:lnTo>
                      <a:lnTo>
                        <a:pt x="22774" y="14471"/>
                      </a:lnTo>
                      <a:lnTo>
                        <a:pt x="20886" y="12578"/>
                      </a:lnTo>
                      <a:lnTo>
                        <a:pt x="18745" y="12775"/>
                      </a:lnTo>
                      <a:lnTo>
                        <a:pt x="18745" y="8068"/>
                      </a:lnTo>
                      <a:lnTo>
                        <a:pt x="18745" y="5084"/>
                      </a:lnTo>
                      <a:lnTo>
                        <a:pt x="16866" y="2776"/>
                      </a:lnTo>
                      <a:lnTo>
                        <a:pt x="11263" y="2776"/>
                      </a:lnTo>
                      <a:lnTo>
                        <a:pt x="99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0"/>
                <p:cNvSpPr/>
                <p:nvPr/>
              </p:nvSpPr>
              <p:spPr>
                <a:xfrm>
                  <a:off x="5061450" y="3620825"/>
                  <a:ext cx="269400" cy="20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43" name="Google Shape;2143;p60"/>
            <p:cNvGrpSpPr/>
            <p:nvPr/>
          </p:nvGrpSpPr>
          <p:grpSpPr>
            <a:xfrm>
              <a:off x="4529710" y="2866233"/>
              <a:ext cx="1924840" cy="1744777"/>
              <a:chOff x="4089562" y="596016"/>
              <a:chExt cx="4545076" cy="4119899"/>
            </a:xfrm>
          </p:grpSpPr>
          <p:grpSp>
            <p:nvGrpSpPr>
              <p:cNvPr id="2144" name="Google Shape;2144;p60"/>
              <p:cNvGrpSpPr/>
              <p:nvPr/>
            </p:nvGrpSpPr>
            <p:grpSpPr>
              <a:xfrm>
                <a:off x="6208458" y="4139123"/>
                <a:ext cx="623499" cy="576793"/>
                <a:chOff x="2681574" y="1237063"/>
                <a:chExt cx="340338" cy="314998"/>
              </a:xfrm>
            </p:grpSpPr>
            <p:sp>
              <p:nvSpPr>
                <p:cNvPr id="2145" name="Google Shape;2145;p60"/>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0"/>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0"/>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0"/>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9" name="Google Shape;2149;p60"/>
              <p:cNvGrpSpPr/>
              <p:nvPr/>
            </p:nvGrpSpPr>
            <p:grpSpPr>
              <a:xfrm rot="756199">
                <a:off x="8106510" y="1414495"/>
                <a:ext cx="502396" cy="423275"/>
                <a:chOff x="2681574" y="1237063"/>
                <a:chExt cx="340338" cy="314998"/>
              </a:xfrm>
            </p:grpSpPr>
            <p:sp>
              <p:nvSpPr>
                <p:cNvPr id="2150" name="Google Shape;2150;p60"/>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0"/>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0"/>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0"/>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60"/>
              <p:cNvGrpSpPr/>
              <p:nvPr/>
            </p:nvGrpSpPr>
            <p:grpSpPr>
              <a:xfrm rot="4421280">
                <a:off x="4109838" y="1944564"/>
                <a:ext cx="569153" cy="479566"/>
                <a:chOff x="2681574" y="1237063"/>
                <a:chExt cx="340338" cy="314998"/>
              </a:xfrm>
            </p:grpSpPr>
            <p:sp>
              <p:nvSpPr>
                <p:cNvPr id="2155" name="Google Shape;2155;p60"/>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0"/>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0"/>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0"/>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60"/>
              <p:cNvGrpSpPr/>
              <p:nvPr/>
            </p:nvGrpSpPr>
            <p:grpSpPr>
              <a:xfrm>
                <a:off x="4980432" y="596016"/>
                <a:ext cx="773384" cy="715644"/>
                <a:chOff x="2681574" y="1237063"/>
                <a:chExt cx="340338" cy="314998"/>
              </a:xfrm>
            </p:grpSpPr>
            <p:sp>
              <p:nvSpPr>
                <p:cNvPr id="2160" name="Google Shape;2160;p60"/>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0"/>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0"/>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0"/>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164" name="Google Shape;2164;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9" name="Shape 509"/>
        <p:cNvGrpSpPr/>
        <p:nvPr/>
      </p:nvGrpSpPr>
      <p:grpSpPr>
        <a:xfrm>
          <a:off x="0" y="0"/>
          <a:ext cx="0" cy="0"/>
          <a:chOff x="0" y="0"/>
          <a:chExt cx="0" cy="0"/>
        </a:xfrm>
      </p:grpSpPr>
      <p:sp>
        <p:nvSpPr>
          <p:cNvPr id="510" name="Google Shape;510;p25"/>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WHAT IS HIRE-PURCHASING?</a:t>
            </a:r>
            <a:endParaRPr/>
          </a:p>
        </p:txBody>
      </p:sp>
      <p:sp>
        <p:nvSpPr>
          <p:cNvPr id="511" name="Google Shape;511;p25"/>
          <p:cNvSpPr txBox="1"/>
          <p:nvPr>
            <p:ph idx="1" type="subTitle"/>
          </p:nvPr>
        </p:nvSpPr>
        <p:spPr>
          <a:xfrm flipH="1">
            <a:off x="889325" y="1030050"/>
            <a:ext cx="7929900" cy="3299100"/>
          </a:xfrm>
          <a:prstGeom prst="rect">
            <a:avLst/>
          </a:prstGeom>
        </p:spPr>
        <p:txBody>
          <a:bodyPr anchorCtr="0" anchor="ctr" bIns="0" lIns="91425" spcFirstLastPara="1" rIns="91425" wrap="square" tIns="234000">
            <a:noAutofit/>
          </a:bodyPr>
          <a:lstStyle/>
          <a:p>
            <a:pPr indent="0" lvl="0" marL="0" rtl="0" algn="l">
              <a:spcBef>
                <a:spcPts val="0"/>
              </a:spcBef>
              <a:spcAft>
                <a:spcPts val="0"/>
              </a:spcAft>
              <a:buNone/>
            </a:pPr>
            <a:br>
              <a:rPr lang="en"/>
            </a:br>
            <a:endParaRPr/>
          </a:p>
          <a:p>
            <a:pPr indent="-330200" lvl="0" marL="457200" rtl="0" algn="just">
              <a:lnSpc>
                <a:spcPct val="115000"/>
              </a:lnSpc>
              <a:spcBef>
                <a:spcPts val="0"/>
              </a:spcBef>
              <a:spcAft>
                <a:spcPts val="0"/>
              </a:spcAft>
              <a:buClr>
                <a:schemeClr val="accent3"/>
              </a:buClr>
              <a:buSzPts val="1600"/>
              <a:buFont typeface="Anaheim"/>
              <a:buChar char="●"/>
            </a:pPr>
            <a:r>
              <a:rPr lang="en" sz="1500">
                <a:solidFill>
                  <a:srgbClr val="000000"/>
                </a:solidFill>
              </a:rPr>
              <a:t>A system under which term loans for the purchase of good and services are advanced through a contractual obligation.</a:t>
            </a:r>
            <a:endParaRPr sz="1500">
              <a:solidFill>
                <a:srgbClr val="000000"/>
              </a:solidFill>
            </a:endParaRPr>
          </a:p>
          <a:p>
            <a:pPr indent="-323850" lvl="0" marL="457200" rtl="0" algn="just">
              <a:lnSpc>
                <a:spcPct val="115000"/>
              </a:lnSpc>
              <a:spcBef>
                <a:spcPts val="0"/>
              </a:spcBef>
              <a:spcAft>
                <a:spcPts val="0"/>
              </a:spcAft>
              <a:buClr>
                <a:srgbClr val="000000"/>
              </a:buClr>
              <a:buSzPts val="1500"/>
              <a:buFont typeface="Anaheim"/>
              <a:buChar char="●"/>
            </a:pPr>
            <a:r>
              <a:rPr lang="en" sz="1500">
                <a:solidFill>
                  <a:srgbClr val="000000"/>
                </a:solidFill>
              </a:rPr>
              <a:t>This concept originated in the UK, first introduced by Hentry Moore, a piano maker in 1846.</a:t>
            </a:r>
            <a:endParaRPr sz="1500">
              <a:solidFill>
                <a:srgbClr val="000000"/>
              </a:solidFill>
            </a:endParaRPr>
          </a:p>
          <a:p>
            <a:pPr indent="-330200" lvl="0" marL="457200" rtl="0" algn="just">
              <a:lnSpc>
                <a:spcPct val="115000"/>
              </a:lnSpc>
              <a:spcBef>
                <a:spcPts val="0"/>
              </a:spcBef>
              <a:spcAft>
                <a:spcPts val="0"/>
              </a:spcAft>
              <a:buClr>
                <a:schemeClr val="accent3"/>
              </a:buClr>
              <a:buSzPts val="1600"/>
              <a:buFont typeface="Anaheim"/>
              <a:buChar char="●"/>
            </a:pPr>
            <a:r>
              <a:rPr lang="en" sz="1500">
                <a:solidFill>
                  <a:srgbClr val="000000"/>
                </a:solidFill>
              </a:rPr>
              <a:t>The buyer makes an initial down payment and pays the balance plus interest in instalments, rather than making the whole payment at the time of buying. </a:t>
            </a:r>
            <a:endParaRPr sz="1500">
              <a:solidFill>
                <a:srgbClr val="000000"/>
              </a:solidFill>
            </a:endParaRPr>
          </a:p>
          <a:p>
            <a:pPr indent="-330200" lvl="0" marL="457200" rtl="0" algn="just">
              <a:lnSpc>
                <a:spcPct val="115000"/>
              </a:lnSpc>
              <a:spcBef>
                <a:spcPts val="0"/>
              </a:spcBef>
              <a:spcAft>
                <a:spcPts val="0"/>
              </a:spcAft>
              <a:buClr>
                <a:schemeClr val="accent3"/>
              </a:buClr>
              <a:buSzPts val="1600"/>
              <a:buFont typeface="Anaheim"/>
              <a:buChar char="●"/>
            </a:pPr>
            <a:r>
              <a:rPr lang="en" sz="1500">
                <a:solidFill>
                  <a:srgbClr val="000000"/>
                </a:solidFill>
              </a:rPr>
              <a:t>The instalments typically cover the depreciation of the asset, and interest covers the capital cost.</a:t>
            </a:r>
            <a:endParaRPr sz="1500">
              <a:solidFill>
                <a:srgbClr val="000000"/>
              </a:solidFill>
            </a:endParaRPr>
          </a:p>
          <a:p>
            <a:pPr indent="-323850" lvl="0" marL="457200" rtl="0" algn="just">
              <a:lnSpc>
                <a:spcPct val="115000"/>
              </a:lnSpc>
              <a:spcBef>
                <a:spcPts val="0"/>
              </a:spcBef>
              <a:spcAft>
                <a:spcPts val="0"/>
              </a:spcAft>
              <a:buClr>
                <a:srgbClr val="000000"/>
              </a:buClr>
              <a:buSzPts val="1500"/>
              <a:buFont typeface="Anaheim"/>
              <a:buChar char="●"/>
            </a:pPr>
            <a:r>
              <a:rPr lang="en" sz="1500">
                <a:solidFill>
                  <a:srgbClr val="000000"/>
                </a:solidFill>
              </a:rPr>
              <a:t>It is an important source of financing in recent times. It provides a convenient way to afford and acquire assets that otherwise be financially unattainable. Thus, hire purchase also helps a nation’s economy to grow further.</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rPr lang="en"/>
              <a:t>.</a:t>
            </a:r>
            <a:endParaRPr/>
          </a:p>
        </p:txBody>
      </p:sp>
      <p:sp>
        <p:nvSpPr>
          <p:cNvPr id="512" name="Google Shape;51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6" name="Shape 516"/>
        <p:cNvGrpSpPr/>
        <p:nvPr/>
      </p:nvGrpSpPr>
      <p:grpSpPr>
        <a:xfrm>
          <a:off x="0" y="0"/>
          <a:ext cx="0" cy="0"/>
          <a:chOff x="0" y="0"/>
          <a:chExt cx="0" cy="0"/>
        </a:xfrm>
      </p:grpSpPr>
      <p:sp>
        <p:nvSpPr>
          <p:cNvPr id="517" name="Google Shape;517;p26"/>
          <p:cNvSpPr/>
          <p:nvPr/>
        </p:nvSpPr>
        <p:spPr>
          <a:xfrm>
            <a:off x="1307380" y="17738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5079781" y="1773839"/>
            <a:ext cx="6675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1257039" y="17276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5029440" y="1727647"/>
            <a:ext cx="6675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txBox="1"/>
          <p:nvPr>
            <p:ph type="ctrTitle"/>
          </p:nvPr>
        </p:nvSpPr>
        <p:spPr>
          <a:xfrm>
            <a:off x="1158411" y="257992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HIRE-PURCHASINg: UK</a:t>
            </a:r>
            <a:endParaRPr/>
          </a:p>
        </p:txBody>
      </p:sp>
      <p:sp>
        <p:nvSpPr>
          <p:cNvPr id="522" name="Google Shape;522;p26"/>
          <p:cNvSpPr txBox="1"/>
          <p:nvPr>
            <p:ph idx="2" type="ctrTitle"/>
          </p:nvPr>
        </p:nvSpPr>
        <p:spPr>
          <a:xfrm>
            <a:off x="4938415" y="2576875"/>
            <a:ext cx="25389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INSTALMENT PLAN: USA</a:t>
            </a:r>
            <a:endParaRPr/>
          </a:p>
        </p:txBody>
      </p:sp>
      <p:sp>
        <p:nvSpPr>
          <p:cNvPr id="523" name="Google Shape;523;p26"/>
          <p:cNvSpPr txBox="1"/>
          <p:nvPr>
            <p:ph idx="3" type="subTitle"/>
          </p:nvPr>
        </p:nvSpPr>
        <p:spPr>
          <a:xfrm>
            <a:off x="4938425" y="2889450"/>
            <a:ext cx="29484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Also known as a rent-to-own agreement.</a:t>
            </a:r>
            <a:endParaRPr sz="1300">
              <a:solidFill>
                <a:srgbClr val="000000"/>
              </a:solidFill>
            </a:endParaRPr>
          </a:p>
          <a:p>
            <a:pPr indent="0" lvl="0" marL="0" rtl="0" algn="l">
              <a:spcBef>
                <a:spcPts val="0"/>
              </a:spcBef>
              <a:spcAft>
                <a:spcPts val="0"/>
              </a:spcAft>
              <a:buNone/>
            </a:pPr>
            <a:r>
              <a:rPr lang="en" sz="1300" u="sng">
                <a:solidFill>
                  <a:srgbClr val="000000"/>
                </a:solidFill>
              </a:rPr>
              <a:t>Key point:</a:t>
            </a:r>
            <a:r>
              <a:rPr lang="en" sz="1300">
                <a:solidFill>
                  <a:srgbClr val="000000"/>
                </a:solidFill>
              </a:rPr>
              <a:t> T</a:t>
            </a:r>
            <a:r>
              <a:rPr lang="en" sz="1300">
                <a:solidFill>
                  <a:srgbClr val="000000"/>
                </a:solidFill>
              </a:rPr>
              <a:t>he ownership is immediately transferred once the loan contract is signed.</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p:txBody>
      </p:sp>
      <p:sp>
        <p:nvSpPr>
          <p:cNvPr id="524" name="Google Shape;524;p26"/>
          <p:cNvSpPr txBox="1"/>
          <p:nvPr>
            <p:ph idx="1" type="subTitle"/>
          </p:nvPr>
        </p:nvSpPr>
        <p:spPr>
          <a:xfrm>
            <a:off x="1158425" y="2893923"/>
            <a:ext cx="29484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rgbClr val="000000"/>
                </a:solidFill>
              </a:rPr>
              <a:t>Key point:</a:t>
            </a:r>
            <a:r>
              <a:rPr lang="en" sz="1300">
                <a:solidFill>
                  <a:srgbClr val="000000"/>
                </a:solidFill>
              </a:rPr>
              <a:t> O</a:t>
            </a:r>
            <a:r>
              <a:rPr lang="en" sz="1300">
                <a:solidFill>
                  <a:srgbClr val="000000"/>
                </a:solidFill>
              </a:rPr>
              <a:t>wnership of the good is not transferred to the buyer until he clears all his dues. The seller retains the right to repossess the good should the seller fail to clear all his dues.</a:t>
            </a:r>
            <a:endParaRPr sz="1300">
              <a:solidFill>
                <a:srgbClr val="000000"/>
              </a:solidFill>
            </a:endParaRPr>
          </a:p>
        </p:txBody>
      </p:sp>
      <p:sp>
        <p:nvSpPr>
          <p:cNvPr id="525" name="Google Shape;525;p26"/>
          <p:cNvSpPr txBox="1"/>
          <p:nvPr>
            <p:ph idx="4"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Common names of hire-PURCHASING</a:t>
            </a:r>
            <a:endParaRPr/>
          </a:p>
        </p:txBody>
      </p:sp>
      <p:sp>
        <p:nvSpPr>
          <p:cNvPr id="526" name="Google Shape;52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27" name="Google Shape;527;p26"/>
          <p:cNvGrpSpPr/>
          <p:nvPr/>
        </p:nvGrpSpPr>
        <p:grpSpPr>
          <a:xfrm>
            <a:off x="1399163" y="1877088"/>
            <a:ext cx="383250" cy="368625"/>
            <a:chOff x="6884125" y="2071550"/>
            <a:chExt cx="383250" cy="368625"/>
          </a:xfrm>
        </p:grpSpPr>
        <p:sp>
          <p:nvSpPr>
            <p:cNvPr id="528" name="Google Shape;528;p26"/>
            <p:cNvSpPr/>
            <p:nvPr/>
          </p:nvSpPr>
          <p:spPr>
            <a:xfrm>
              <a:off x="6884125" y="2137900"/>
              <a:ext cx="317550" cy="302275"/>
            </a:xfrm>
            <a:custGeom>
              <a:rect b="b" l="l" r="r" t="t"/>
              <a:pathLst>
                <a:path extrusionOk="0" h="12091" w="12702">
                  <a:moveTo>
                    <a:pt x="6038" y="439"/>
                  </a:moveTo>
                  <a:cubicBezTo>
                    <a:pt x="7499" y="439"/>
                    <a:pt x="8933" y="1010"/>
                    <a:pt x="10009" y="2086"/>
                  </a:cubicBezTo>
                  <a:cubicBezTo>
                    <a:pt x="12192" y="4269"/>
                    <a:pt x="12192" y="7822"/>
                    <a:pt x="10009" y="10015"/>
                  </a:cubicBezTo>
                  <a:cubicBezTo>
                    <a:pt x="8934" y="11083"/>
                    <a:pt x="7501" y="11652"/>
                    <a:pt x="6041" y="11652"/>
                  </a:cubicBezTo>
                  <a:cubicBezTo>
                    <a:pt x="5318" y="11652"/>
                    <a:pt x="4589" y="11512"/>
                    <a:pt x="3894" y="11224"/>
                  </a:cubicBezTo>
                  <a:cubicBezTo>
                    <a:pt x="1805" y="10355"/>
                    <a:pt x="435" y="8313"/>
                    <a:pt x="435" y="6045"/>
                  </a:cubicBezTo>
                  <a:cubicBezTo>
                    <a:pt x="435" y="3777"/>
                    <a:pt x="1805" y="1736"/>
                    <a:pt x="3894" y="866"/>
                  </a:cubicBezTo>
                  <a:cubicBezTo>
                    <a:pt x="4588" y="579"/>
                    <a:pt x="5316" y="439"/>
                    <a:pt x="6038" y="439"/>
                  </a:cubicBezTo>
                  <a:close/>
                  <a:moveTo>
                    <a:pt x="6042" y="0"/>
                  </a:moveTo>
                  <a:cubicBezTo>
                    <a:pt x="5264" y="0"/>
                    <a:pt x="4480" y="151"/>
                    <a:pt x="3733" y="460"/>
                  </a:cubicBezTo>
                  <a:cubicBezTo>
                    <a:pt x="1475" y="1405"/>
                    <a:pt x="0" y="3607"/>
                    <a:pt x="0" y="6045"/>
                  </a:cubicBezTo>
                  <a:cubicBezTo>
                    <a:pt x="0" y="8493"/>
                    <a:pt x="1475" y="10695"/>
                    <a:pt x="3733" y="11631"/>
                  </a:cubicBezTo>
                  <a:cubicBezTo>
                    <a:pt x="4481" y="11940"/>
                    <a:pt x="5266" y="12091"/>
                    <a:pt x="6044" y="12091"/>
                  </a:cubicBezTo>
                  <a:cubicBezTo>
                    <a:pt x="7617" y="12091"/>
                    <a:pt x="9163" y="11477"/>
                    <a:pt x="10320" y="10326"/>
                  </a:cubicBezTo>
                  <a:cubicBezTo>
                    <a:pt x="12702" y="7973"/>
                    <a:pt x="12702" y="4127"/>
                    <a:pt x="10320" y="1774"/>
                  </a:cubicBezTo>
                  <a:cubicBezTo>
                    <a:pt x="9163" y="616"/>
                    <a:pt x="7616" y="0"/>
                    <a:pt x="60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529" name="Google Shape;529;p26"/>
            <p:cNvSpPr/>
            <p:nvPr/>
          </p:nvSpPr>
          <p:spPr>
            <a:xfrm>
              <a:off x="6889075" y="2166500"/>
              <a:ext cx="268675" cy="245000"/>
            </a:xfrm>
            <a:custGeom>
              <a:rect b="b" l="l" r="r" t="t"/>
              <a:pathLst>
                <a:path extrusionOk="0" h="9800" w="10747">
                  <a:moveTo>
                    <a:pt x="5853" y="0"/>
                  </a:moveTo>
                  <a:cubicBezTo>
                    <a:pt x="3345" y="0"/>
                    <a:pt x="1222" y="1908"/>
                    <a:pt x="984" y="4438"/>
                  </a:cubicBezTo>
                  <a:cubicBezTo>
                    <a:pt x="728" y="7037"/>
                    <a:pt x="2562" y="9371"/>
                    <a:pt x="5151" y="9750"/>
                  </a:cubicBezTo>
                  <a:cubicBezTo>
                    <a:pt x="5385" y="9783"/>
                    <a:pt x="5618" y="9799"/>
                    <a:pt x="5848" y="9799"/>
                  </a:cubicBezTo>
                  <a:cubicBezTo>
                    <a:pt x="8156" y="9799"/>
                    <a:pt x="10206" y="8166"/>
                    <a:pt x="10661" y="5837"/>
                  </a:cubicBezTo>
                  <a:cubicBezTo>
                    <a:pt x="10688" y="5670"/>
                    <a:pt x="10561" y="5570"/>
                    <a:pt x="10436" y="5570"/>
                  </a:cubicBezTo>
                  <a:cubicBezTo>
                    <a:pt x="10343" y="5570"/>
                    <a:pt x="10251" y="5626"/>
                    <a:pt x="10226" y="5752"/>
                  </a:cubicBezTo>
                  <a:cubicBezTo>
                    <a:pt x="9896" y="7444"/>
                    <a:pt x="8620" y="8795"/>
                    <a:pt x="6938" y="9220"/>
                  </a:cubicBezTo>
                  <a:cubicBezTo>
                    <a:pt x="6573" y="9313"/>
                    <a:pt x="6203" y="9358"/>
                    <a:pt x="5837" y="9358"/>
                  </a:cubicBezTo>
                  <a:cubicBezTo>
                    <a:pt x="4526" y="9358"/>
                    <a:pt x="3258" y="8778"/>
                    <a:pt x="2401" y="7737"/>
                  </a:cubicBezTo>
                  <a:cubicBezTo>
                    <a:pt x="1" y="4826"/>
                    <a:pt x="2070" y="431"/>
                    <a:pt x="5841" y="431"/>
                  </a:cubicBezTo>
                  <a:lnTo>
                    <a:pt x="5841" y="441"/>
                  </a:lnTo>
                  <a:cubicBezTo>
                    <a:pt x="8308" y="441"/>
                    <a:pt x="10302" y="2435"/>
                    <a:pt x="10302" y="4901"/>
                  </a:cubicBezTo>
                  <a:cubicBezTo>
                    <a:pt x="10302" y="5048"/>
                    <a:pt x="10413" y="5121"/>
                    <a:pt x="10524" y="5121"/>
                  </a:cubicBezTo>
                  <a:cubicBezTo>
                    <a:pt x="10635" y="5121"/>
                    <a:pt x="10746" y="5048"/>
                    <a:pt x="10746" y="4901"/>
                  </a:cubicBezTo>
                  <a:cubicBezTo>
                    <a:pt x="10746" y="2284"/>
                    <a:pt x="8695" y="138"/>
                    <a:pt x="6087" y="6"/>
                  </a:cubicBezTo>
                  <a:cubicBezTo>
                    <a:pt x="6009" y="2"/>
                    <a:pt x="5931" y="0"/>
                    <a:pt x="58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530" name="Google Shape;530;p26"/>
            <p:cNvSpPr/>
            <p:nvPr/>
          </p:nvSpPr>
          <p:spPr>
            <a:xfrm>
              <a:off x="6981000" y="2071550"/>
              <a:ext cx="286375" cy="269675"/>
            </a:xfrm>
            <a:custGeom>
              <a:rect b="b" l="l" r="r" t="t"/>
              <a:pathLst>
                <a:path extrusionOk="0" h="10787" w="11455">
                  <a:moveTo>
                    <a:pt x="4816" y="0"/>
                  </a:moveTo>
                  <a:cubicBezTo>
                    <a:pt x="3270" y="0"/>
                    <a:pt x="1725" y="591"/>
                    <a:pt x="548" y="1772"/>
                  </a:cubicBezTo>
                  <a:cubicBezTo>
                    <a:pt x="397" y="1914"/>
                    <a:pt x="265" y="2065"/>
                    <a:pt x="132" y="2226"/>
                  </a:cubicBezTo>
                  <a:cubicBezTo>
                    <a:pt x="0" y="2392"/>
                    <a:pt x="149" y="2585"/>
                    <a:pt x="309" y="2585"/>
                  </a:cubicBezTo>
                  <a:cubicBezTo>
                    <a:pt x="366" y="2585"/>
                    <a:pt x="425" y="2560"/>
                    <a:pt x="473" y="2500"/>
                  </a:cubicBezTo>
                  <a:cubicBezTo>
                    <a:pt x="595" y="2358"/>
                    <a:pt x="718" y="2216"/>
                    <a:pt x="851" y="2084"/>
                  </a:cubicBezTo>
                  <a:cubicBezTo>
                    <a:pt x="1947" y="988"/>
                    <a:pt x="3383" y="440"/>
                    <a:pt x="4819" y="440"/>
                  </a:cubicBezTo>
                  <a:cubicBezTo>
                    <a:pt x="6254" y="440"/>
                    <a:pt x="7688" y="988"/>
                    <a:pt x="8780" y="2084"/>
                  </a:cubicBezTo>
                  <a:cubicBezTo>
                    <a:pt x="10972" y="4276"/>
                    <a:pt x="10972" y="7820"/>
                    <a:pt x="8780" y="10013"/>
                  </a:cubicBezTo>
                  <a:cubicBezTo>
                    <a:pt x="8647" y="10145"/>
                    <a:pt x="8506" y="10268"/>
                    <a:pt x="8364" y="10391"/>
                  </a:cubicBezTo>
                  <a:cubicBezTo>
                    <a:pt x="8184" y="10541"/>
                    <a:pt x="8325" y="10787"/>
                    <a:pt x="8505" y="10787"/>
                  </a:cubicBezTo>
                  <a:cubicBezTo>
                    <a:pt x="8552" y="10787"/>
                    <a:pt x="8601" y="10770"/>
                    <a:pt x="8647" y="10731"/>
                  </a:cubicBezTo>
                  <a:cubicBezTo>
                    <a:pt x="8799" y="10608"/>
                    <a:pt x="8950" y="10467"/>
                    <a:pt x="9092" y="10325"/>
                  </a:cubicBezTo>
                  <a:cubicBezTo>
                    <a:pt x="11454" y="7962"/>
                    <a:pt x="11454" y="4135"/>
                    <a:pt x="9092" y="1772"/>
                  </a:cubicBezTo>
                  <a:cubicBezTo>
                    <a:pt x="7910" y="591"/>
                    <a:pt x="6363" y="0"/>
                    <a:pt x="4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531" name="Google Shape;531;p26"/>
            <p:cNvSpPr/>
            <p:nvPr/>
          </p:nvSpPr>
          <p:spPr>
            <a:xfrm>
              <a:off x="7086275" y="2100200"/>
              <a:ext cx="157025" cy="190975"/>
            </a:xfrm>
            <a:custGeom>
              <a:rect b="b" l="l" r="r" t="t"/>
              <a:pathLst>
                <a:path extrusionOk="0" h="7639" w="6281">
                  <a:moveTo>
                    <a:pt x="625" y="0"/>
                  </a:moveTo>
                  <a:cubicBezTo>
                    <a:pt x="513" y="0"/>
                    <a:pt x="401" y="4"/>
                    <a:pt x="288" y="12"/>
                  </a:cubicBezTo>
                  <a:cubicBezTo>
                    <a:pt x="1" y="30"/>
                    <a:pt x="22" y="447"/>
                    <a:pt x="298" y="447"/>
                  </a:cubicBezTo>
                  <a:cubicBezTo>
                    <a:pt x="304" y="447"/>
                    <a:pt x="310" y="447"/>
                    <a:pt x="316" y="446"/>
                  </a:cubicBezTo>
                  <a:cubicBezTo>
                    <a:pt x="419" y="440"/>
                    <a:pt x="522" y="437"/>
                    <a:pt x="623" y="437"/>
                  </a:cubicBezTo>
                  <a:cubicBezTo>
                    <a:pt x="4095" y="437"/>
                    <a:pt x="6281" y="4305"/>
                    <a:pt x="4380" y="7298"/>
                  </a:cubicBezTo>
                  <a:cubicBezTo>
                    <a:pt x="4267" y="7471"/>
                    <a:pt x="4415" y="7638"/>
                    <a:pt x="4568" y="7638"/>
                  </a:cubicBezTo>
                  <a:cubicBezTo>
                    <a:pt x="4634" y="7638"/>
                    <a:pt x="4700" y="7608"/>
                    <a:pt x="4748" y="7534"/>
                  </a:cubicBezTo>
                  <a:cubicBezTo>
                    <a:pt x="5344" y="6599"/>
                    <a:pt x="5599" y="5493"/>
                    <a:pt x="5485" y="4397"/>
                  </a:cubicBezTo>
                  <a:cubicBezTo>
                    <a:pt x="5223" y="1883"/>
                    <a:pt x="3109"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532" name="Google Shape;532;p26"/>
            <p:cNvSpPr/>
            <p:nvPr/>
          </p:nvSpPr>
          <p:spPr>
            <a:xfrm>
              <a:off x="7030475" y="2102700"/>
              <a:ext cx="52125" cy="26900"/>
            </a:xfrm>
            <a:custGeom>
              <a:rect b="b" l="l" r="r" t="t"/>
              <a:pathLst>
                <a:path extrusionOk="0" h="1076" w="2085">
                  <a:moveTo>
                    <a:pt x="1850" y="0"/>
                  </a:moveTo>
                  <a:cubicBezTo>
                    <a:pt x="1834" y="0"/>
                    <a:pt x="1817" y="2"/>
                    <a:pt x="1801" y="6"/>
                  </a:cubicBezTo>
                  <a:cubicBezTo>
                    <a:pt x="1234" y="129"/>
                    <a:pt x="696" y="356"/>
                    <a:pt x="204" y="668"/>
                  </a:cubicBezTo>
                  <a:cubicBezTo>
                    <a:pt x="0" y="793"/>
                    <a:pt x="128" y="1075"/>
                    <a:pt x="319" y="1075"/>
                  </a:cubicBezTo>
                  <a:cubicBezTo>
                    <a:pt x="357" y="1075"/>
                    <a:pt x="399" y="1064"/>
                    <a:pt x="440" y="1036"/>
                  </a:cubicBezTo>
                  <a:cubicBezTo>
                    <a:pt x="885" y="753"/>
                    <a:pt x="1376" y="545"/>
                    <a:pt x="1886" y="441"/>
                  </a:cubicBezTo>
                  <a:cubicBezTo>
                    <a:pt x="2009" y="413"/>
                    <a:pt x="2085" y="299"/>
                    <a:pt x="2056" y="176"/>
                  </a:cubicBezTo>
                  <a:cubicBezTo>
                    <a:pt x="2040" y="71"/>
                    <a:pt x="1947" y="0"/>
                    <a:pt x="18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533" name="Google Shape;533;p26"/>
            <p:cNvSpPr/>
            <p:nvPr/>
          </p:nvSpPr>
          <p:spPr>
            <a:xfrm>
              <a:off x="6991850" y="2224525"/>
              <a:ext cx="84850" cy="129250"/>
            </a:xfrm>
            <a:custGeom>
              <a:rect b="b" l="l" r="r" t="t"/>
              <a:pathLst>
                <a:path extrusionOk="0" h="5170" w="3394">
                  <a:moveTo>
                    <a:pt x="2125" y="0"/>
                  </a:moveTo>
                  <a:cubicBezTo>
                    <a:pt x="2120" y="0"/>
                    <a:pt x="2114" y="0"/>
                    <a:pt x="2108" y="0"/>
                  </a:cubicBezTo>
                  <a:cubicBezTo>
                    <a:pt x="1409" y="0"/>
                    <a:pt x="832" y="567"/>
                    <a:pt x="832" y="1276"/>
                  </a:cubicBezTo>
                  <a:lnTo>
                    <a:pt x="832" y="2628"/>
                  </a:lnTo>
                  <a:lnTo>
                    <a:pt x="294" y="2628"/>
                  </a:lnTo>
                  <a:cubicBezTo>
                    <a:pt x="1" y="2628"/>
                    <a:pt x="1" y="3072"/>
                    <a:pt x="294" y="3072"/>
                  </a:cubicBezTo>
                  <a:lnTo>
                    <a:pt x="832" y="3072"/>
                  </a:lnTo>
                  <a:lnTo>
                    <a:pt x="832" y="4726"/>
                  </a:lnTo>
                  <a:lnTo>
                    <a:pt x="294" y="4726"/>
                  </a:lnTo>
                  <a:cubicBezTo>
                    <a:pt x="1" y="4726"/>
                    <a:pt x="1" y="5170"/>
                    <a:pt x="294" y="5170"/>
                  </a:cubicBezTo>
                  <a:lnTo>
                    <a:pt x="2893" y="5170"/>
                  </a:lnTo>
                  <a:cubicBezTo>
                    <a:pt x="3186" y="5170"/>
                    <a:pt x="3186" y="4726"/>
                    <a:pt x="2893" y="4726"/>
                  </a:cubicBezTo>
                  <a:lnTo>
                    <a:pt x="1277" y="4726"/>
                  </a:lnTo>
                  <a:lnTo>
                    <a:pt x="1277" y="3072"/>
                  </a:lnTo>
                  <a:lnTo>
                    <a:pt x="2316" y="3072"/>
                  </a:lnTo>
                  <a:cubicBezTo>
                    <a:pt x="2609" y="3072"/>
                    <a:pt x="2609" y="2628"/>
                    <a:pt x="2316" y="2628"/>
                  </a:cubicBezTo>
                  <a:lnTo>
                    <a:pt x="1277" y="2628"/>
                  </a:lnTo>
                  <a:lnTo>
                    <a:pt x="1277" y="1276"/>
                  </a:lnTo>
                  <a:cubicBezTo>
                    <a:pt x="1277" y="813"/>
                    <a:pt x="1655" y="445"/>
                    <a:pt x="2118" y="445"/>
                  </a:cubicBezTo>
                  <a:cubicBezTo>
                    <a:pt x="2571" y="445"/>
                    <a:pt x="2949" y="813"/>
                    <a:pt x="2949" y="1276"/>
                  </a:cubicBezTo>
                  <a:lnTo>
                    <a:pt x="2949" y="1909"/>
                  </a:lnTo>
                  <a:cubicBezTo>
                    <a:pt x="2949" y="2056"/>
                    <a:pt x="3060" y="2129"/>
                    <a:pt x="3171" y="2129"/>
                  </a:cubicBezTo>
                  <a:cubicBezTo>
                    <a:pt x="3283" y="2129"/>
                    <a:pt x="3394" y="2056"/>
                    <a:pt x="3394" y="1909"/>
                  </a:cubicBezTo>
                  <a:lnTo>
                    <a:pt x="3394" y="1276"/>
                  </a:lnTo>
                  <a:cubicBezTo>
                    <a:pt x="3394" y="573"/>
                    <a:pt x="2826" y="0"/>
                    <a:pt x="21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grpSp>
      <p:grpSp>
        <p:nvGrpSpPr>
          <p:cNvPr id="534" name="Google Shape;534;p26"/>
          <p:cNvGrpSpPr/>
          <p:nvPr/>
        </p:nvGrpSpPr>
        <p:grpSpPr>
          <a:xfrm>
            <a:off x="5167188" y="1877138"/>
            <a:ext cx="392000" cy="368550"/>
            <a:chOff x="1391150" y="1518200"/>
            <a:chExt cx="392000" cy="368550"/>
          </a:xfrm>
        </p:grpSpPr>
        <p:sp>
          <p:nvSpPr>
            <p:cNvPr id="535" name="Google Shape;535;p26"/>
            <p:cNvSpPr/>
            <p:nvPr/>
          </p:nvSpPr>
          <p:spPr>
            <a:xfrm>
              <a:off x="1391150" y="1584350"/>
              <a:ext cx="321825" cy="302400"/>
            </a:xfrm>
            <a:custGeom>
              <a:rect b="b" l="l" r="r" t="t"/>
              <a:pathLst>
                <a:path extrusionOk="0" h="12096" w="12873">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1428500" y="1612975"/>
              <a:ext cx="257075" cy="245100"/>
            </a:xfrm>
            <a:custGeom>
              <a:rect b="b" l="l" r="r" t="t"/>
              <a:pathLst>
                <a:path extrusionOk="0" h="9804" w="10283">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1496850" y="1518200"/>
              <a:ext cx="286300" cy="269175"/>
            </a:xfrm>
            <a:custGeom>
              <a:rect b="b" l="l" r="r" t="t"/>
              <a:pathLst>
                <a:path extrusionOk="0" h="10767" w="11452">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1708650" y="1631525"/>
              <a:ext cx="36225" cy="106075"/>
            </a:xfrm>
            <a:custGeom>
              <a:rect b="b" l="l" r="r" t="t"/>
              <a:pathLst>
                <a:path extrusionOk="0" h="4243" w="1449">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1546250" y="1546550"/>
              <a:ext cx="182200" cy="74450"/>
            </a:xfrm>
            <a:custGeom>
              <a:rect b="b" l="l" r="r" t="t"/>
              <a:pathLst>
                <a:path extrusionOk="0" h="2978" w="7288">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1511425" y="1661975"/>
              <a:ext cx="79175" cy="147050"/>
            </a:xfrm>
            <a:custGeom>
              <a:rect b="b" l="l" r="r" t="t"/>
              <a:pathLst>
                <a:path extrusionOk="0" h="5882" w="3167">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4" name="Shape 544"/>
        <p:cNvGrpSpPr/>
        <p:nvPr/>
      </p:nvGrpSpPr>
      <p:grpSpPr>
        <a:xfrm>
          <a:off x="0" y="0"/>
          <a:ext cx="0" cy="0"/>
          <a:chOff x="0" y="0"/>
          <a:chExt cx="0" cy="0"/>
        </a:xfrm>
      </p:grpSpPr>
      <p:sp>
        <p:nvSpPr>
          <p:cNvPr id="545" name="Google Shape;545;p27"/>
          <p:cNvSpPr txBox="1"/>
          <p:nvPr>
            <p:ph type="ctrTitle"/>
          </p:nvPr>
        </p:nvSpPr>
        <p:spPr>
          <a:xfrm>
            <a:off x="4264400" y="533500"/>
            <a:ext cx="45543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FEATures of a typical hire-purchase agreement</a:t>
            </a:r>
            <a:endParaRPr/>
          </a:p>
          <a:p>
            <a:pPr indent="0" lvl="0" marL="0" rtl="0" algn="r">
              <a:spcBef>
                <a:spcPts val="0"/>
              </a:spcBef>
              <a:spcAft>
                <a:spcPts val="0"/>
              </a:spcAft>
              <a:buNone/>
            </a:pPr>
            <a:r>
              <a:t/>
            </a:r>
            <a:endParaRPr/>
          </a:p>
        </p:txBody>
      </p:sp>
      <p:sp>
        <p:nvSpPr>
          <p:cNvPr id="546" name="Google Shape;546;p27"/>
          <p:cNvSpPr txBox="1"/>
          <p:nvPr>
            <p:ph idx="1" type="subTitle"/>
          </p:nvPr>
        </p:nvSpPr>
        <p:spPr>
          <a:xfrm flipH="1">
            <a:off x="889350" y="1030050"/>
            <a:ext cx="7409100" cy="3299100"/>
          </a:xfrm>
          <a:prstGeom prst="rect">
            <a:avLst/>
          </a:prstGeom>
        </p:spPr>
        <p:txBody>
          <a:bodyPr anchorCtr="0" anchor="ctr" bIns="0" lIns="91425" spcFirstLastPara="1" rIns="91425" wrap="square" tIns="234000">
            <a:noAutofit/>
          </a:bodyPr>
          <a:lstStyle/>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Rental payments are paid in installments over the period of the agreement.</a:t>
            </a:r>
            <a:endParaRPr b="1" sz="1500"/>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If the hirer defaults on any payment, the seller has right to take back the assets.</a:t>
            </a:r>
            <a:r>
              <a:rPr lang="en" sz="1500">
                <a:solidFill>
                  <a:srgbClr val="000000"/>
                </a:solidFill>
              </a:rPr>
              <a:t> </a:t>
            </a:r>
            <a:endParaRPr sz="1500">
              <a:solidFill>
                <a:srgbClr val="000000"/>
              </a:solidFill>
            </a:endParaRPr>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If the hirer does not want to own the asset, he can return the assets any time and is not required to pay any installment that falls due after the return.</a:t>
            </a:r>
            <a:endParaRPr sz="1500"/>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However, once the hirer returns the assets, he cannot claim back any payments already paid as they are the charges towards the hire and use of the assets.</a:t>
            </a:r>
            <a:endParaRPr sz="1500">
              <a:solidFill>
                <a:srgbClr val="000000"/>
              </a:solidFill>
            </a:endParaRPr>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The hirer cannot pledge, sell or mortgage the assets as he is not the owner of the assets till the last payment is made.</a:t>
            </a:r>
            <a:endParaRPr sz="1500">
              <a:solidFill>
                <a:srgbClr val="000000"/>
              </a:solidFill>
            </a:endParaRPr>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The hirer, usually, pays a certain amount as an initial deposit / down payment while signing the agreement.</a:t>
            </a:r>
            <a:endParaRPr sz="1500">
              <a:solidFill>
                <a:srgbClr val="000000"/>
              </a:solidFill>
            </a:endParaRPr>
          </a:p>
        </p:txBody>
      </p:sp>
      <p:sp>
        <p:nvSpPr>
          <p:cNvPr id="547" name="Google Shape;547;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1" name="Shape 551"/>
        <p:cNvGrpSpPr/>
        <p:nvPr/>
      </p:nvGrpSpPr>
      <p:grpSpPr>
        <a:xfrm>
          <a:off x="0" y="0"/>
          <a:ext cx="0" cy="0"/>
          <a:chOff x="0" y="0"/>
          <a:chExt cx="0" cy="0"/>
        </a:xfrm>
      </p:grpSpPr>
      <p:sp>
        <p:nvSpPr>
          <p:cNvPr id="552" name="Google Shape;552;p28"/>
          <p:cNvSpPr txBox="1"/>
          <p:nvPr>
            <p:ph type="ctrTitle"/>
          </p:nvPr>
        </p:nvSpPr>
        <p:spPr>
          <a:xfrm>
            <a:off x="4899275" y="457300"/>
            <a:ext cx="4009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700"/>
              <a:t>TIMELINE of a typical hire-purchase agreement</a:t>
            </a:r>
            <a:endParaRPr sz="2100"/>
          </a:p>
        </p:txBody>
      </p:sp>
      <p:grpSp>
        <p:nvGrpSpPr>
          <p:cNvPr id="553" name="Google Shape;553;p28"/>
          <p:cNvGrpSpPr/>
          <p:nvPr/>
        </p:nvGrpSpPr>
        <p:grpSpPr>
          <a:xfrm rot="5400000">
            <a:off x="4115328" y="1204649"/>
            <a:ext cx="1675335" cy="3354417"/>
            <a:chOff x="3088670" y="1930338"/>
            <a:chExt cx="380983" cy="684491"/>
          </a:xfrm>
        </p:grpSpPr>
        <p:sp>
          <p:nvSpPr>
            <p:cNvPr id="554" name="Google Shape;554;p28"/>
            <p:cNvSpPr/>
            <p:nvPr/>
          </p:nvSpPr>
          <p:spPr>
            <a:xfrm>
              <a:off x="3200035" y="1938750"/>
              <a:ext cx="159427" cy="667667"/>
            </a:xfrm>
            <a:custGeom>
              <a:rect b="b" l="l" r="r" t="t"/>
              <a:pathLst>
                <a:path extrusionOk="0" h="91118" w="21750">
                  <a:moveTo>
                    <a:pt x="13027" y="0"/>
                  </a:moveTo>
                  <a:lnTo>
                    <a:pt x="13027" y="884"/>
                  </a:lnTo>
                  <a:cubicBezTo>
                    <a:pt x="13027" y="2077"/>
                    <a:pt x="12063" y="3042"/>
                    <a:pt x="10869" y="3042"/>
                  </a:cubicBezTo>
                  <a:lnTo>
                    <a:pt x="8000" y="3042"/>
                  </a:lnTo>
                  <a:cubicBezTo>
                    <a:pt x="3570" y="3042"/>
                    <a:pt x="0" y="6680"/>
                    <a:pt x="81" y="11110"/>
                  </a:cubicBezTo>
                  <a:cubicBezTo>
                    <a:pt x="150" y="15414"/>
                    <a:pt x="3753" y="18915"/>
                    <a:pt x="8126" y="18915"/>
                  </a:cubicBezTo>
                  <a:lnTo>
                    <a:pt x="13750" y="18915"/>
                  </a:lnTo>
                  <a:cubicBezTo>
                    <a:pt x="17377" y="18915"/>
                    <a:pt x="20315" y="21887"/>
                    <a:pt x="20246" y="25525"/>
                  </a:cubicBezTo>
                  <a:cubicBezTo>
                    <a:pt x="20189" y="29049"/>
                    <a:pt x="17216" y="31918"/>
                    <a:pt x="13635" y="31918"/>
                  </a:cubicBezTo>
                  <a:lnTo>
                    <a:pt x="8000" y="31918"/>
                  </a:lnTo>
                  <a:cubicBezTo>
                    <a:pt x="3570" y="31918"/>
                    <a:pt x="0" y="35557"/>
                    <a:pt x="81" y="39987"/>
                  </a:cubicBezTo>
                  <a:cubicBezTo>
                    <a:pt x="150" y="44291"/>
                    <a:pt x="3753" y="47791"/>
                    <a:pt x="8126" y="47791"/>
                  </a:cubicBezTo>
                  <a:lnTo>
                    <a:pt x="13750" y="47791"/>
                  </a:lnTo>
                  <a:cubicBezTo>
                    <a:pt x="17377" y="47791"/>
                    <a:pt x="20315" y="50775"/>
                    <a:pt x="20246" y="54402"/>
                  </a:cubicBezTo>
                  <a:cubicBezTo>
                    <a:pt x="20189" y="57926"/>
                    <a:pt x="17216" y="60795"/>
                    <a:pt x="13635" y="60795"/>
                  </a:cubicBezTo>
                  <a:lnTo>
                    <a:pt x="8000" y="60795"/>
                  </a:lnTo>
                  <a:cubicBezTo>
                    <a:pt x="3570" y="60795"/>
                    <a:pt x="0" y="64433"/>
                    <a:pt x="81" y="68875"/>
                  </a:cubicBezTo>
                  <a:cubicBezTo>
                    <a:pt x="150" y="73179"/>
                    <a:pt x="3753" y="76668"/>
                    <a:pt x="8126" y="76668"/>
                  </a:cubicBezTo>
                  <a:lnTo>
                    <a:pt x="13750" y="76668"/>
                  </a:lnTo>
                  <a:cubicBezTo>
                    <a:pt x="17377" y="76668"/>
                    <a:pt x="20315" y="79652"/>
                    <a:pt x="20246" y="83290"/>
                  </a:cubicBezTo>
                  <a:cubicBezTo>
                    <a:pt x="20189" y="86814"/>
                    <a:pt x="17216" y="89683"/>
                    <a:pt x="13635" y="89683"/>
                  </a:cubicBezTo>
                  <a:lnTo>
                    <a:pt x="8574" y="89683"/>
                  </a:lnTo>
                  <a:lnTo>
                    <a:pt x="8574" y="91118"/>
                  </a:lnTo>
                  <a:lnTo>
                    <a:pt x="13624" y="91118"/>
                  </a:lnTo>
                  <a:cubicBezTo>
                    <a:pt x="17997" y="91118"/>
                    <a:pt x="21601" y="87606"/>
                    <a:pt x="21681" y="83313"/>
                  </a:cubicBezTo>
                  <a:cubicBezTo>
                    <a:pt x="21750" y="78872"/>
                    <a:pt x="18180" y="75233"/>
                    <a:pt x="13739" y="75233"/>
                  </a:cubicBezTo>
                  <a:lnTo>
                    <a:pt x="8126" y="75233"/>
                  </a:lnTo>
                  <a:cubicBezTo>
                    <a:pt x="4534" y="75233"/>
                    <a:pt x="1561" y="72364"/>
                    <a:pt x="1504" y="68852"/>
                  </a:cubicBezTo>
                  <a:cubicBezTo>
                    <a:pt x="1435" y="65214"/>
                    <a:pt x="4373" y="62230"/>
                    <a:pt x="8000" y="62230"/>
                  </a:cubicBezTo>
                  <a:lnTo>
                    <a:pt x="13624" y="62230"/>
                  </a:lnTo>
                  <a:cubicBezTo>
                    <a:pt x="17997" y="62230"/>
                    <a:pt x="21601" y="58729"/>
                    <a:pt x="21681" y="54425"/>
                  </a:cubicBezTo>
                  <a:cubicBezTo>
                    <a:pt x="21750" y="49995"/>
                    <a:pt x="18180" y="46357"/>
                    <a:pt x="13739" y="46357"/>
                  </a:cubicBezTo>
                  <a:lnTo>
                    <a:pt x="8126" y="46357"/>
                  </a:lnTo>
                  <a:cubicBezTo>
                    <a:pt x="4534" y="46357"/>
                    <a:pt x="1561" y="43487"/>
                    <a:pt x="1504" y="39964"/>
                  </a:cubicBezTo>
                  <a:cubicBezTo>
                    <a:pt x="1435" y="36337"/>
                    <a:pt x="4373" y="33353"/>
                    <a:pt x="8000" y="33353"/>
                  </a:cubicBezTo>
                  <a:lnTo>
                    <a:pt x="13624" y="33353"/>
                  </a:lnTo>
                  <a:cubicBezTo>
                    <a:pt x="17997" y="33353"/>
                    <a:pt x="21601" y="29852"/>
                    <a:pt x="21681" y="25548"/>
                  </a:cubicBezTo>
                  <a:cubicBezTo>
                    <a:pt x="21750" y="21118"/>
                    <a:pt x="18180" y="17480"/>
                    <a:pt x="13739" y="17480"/>
                  </a:cubicBezTo>
                  <a:lnTo>
                    <a:pt x="8126" y="17480"/>
                  </a:lnTo>
                  <a:cubicBezTo>
                    <a:pt x="4534" y="17480"/>
                    <a:pt x="1561" y="14611"/>
                    <a:pt x="1504" y="11087"/>
                  </a:cubicBezTo>
                  <a:cubicBezTo>
                    <a:pt x="1435" y="7449"/>
                    <a:pt x="4373" y="4476"/>
                    <a:pt x="8000" y="4476"/>
                  </a:cubicBezTo>
                  <a:lnTo>
                    <a:pt x="10869" y="4476"/>
                  </a:lnTo>
                  <a:cubicBezTo>
                    <a:pt x="12855" y="4476"/>
                    <a:pt x="14462" y="2869"/>
                    <a:pt x="14462" y="884"/>
                  </a:cubicBezTo>
                  <a:lnTo>
                    <a:pt x="14462"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3191453" y="1930338"/>
              <a:ext cx="176506" cy="684491"/>
            </a:xfrm>
            <a:custGeom>
              <a:rect b="b" l="l" r="r" t="t"/>
              <a:pathLst>
                <a:path extrusionOk="0" h="93414" w="24080">
                  <a:moveTo>
                    <a:pt x="16207" y="574"/>
                  </a:moveTo>
                  <a:lnTo>
                    <a:pt x="16207" y="2032"/>
                  </a:lnTo>
                  <a:cubicBezTo>
                    <a:pt x="16207" y="4327"/>
                    <a:pt x="14336" y="6198"/>
                    <a:pt x="12040" y="6198"/>
                  </a:cubicBezTo>
                  <a:lnTo>
                    <a:pt x="9171" y="6198"/>
                  </a:lnTo>
                  <a:cubicBezTo>
                    <a:pt x="5866" y="6198"/>
                    <a:pt x="3191" y="8907"/>
                    <a:pt x="3249" y="12224"/>
                  </a:cubicBezTo>
                  <a:cubicBezTo>
                    <a:pt x="3295" y="15437"/>
                    <a:pt x="6015" y="18043"/>
                    <a:pt x="9297" y="18043"/>
                  </a:cubicBezTo>
                  <a:lnTo>
                    <a:pt x="14910" y="18043"/>
                  </a:lnTo>
                  <a:cubicBezTo>
                    <a:pt x="19673" y="18043"/>
                    <a:pt x="23506" y="21945"/>
                    <a:pt x="23426" y="26708"/>
                  </a:cubicBezTo>
                  <a:cubicBezTo>
                    <a:pt x="23345" y="31322"/>
                    <a:pt x="19478" y="35075"/>
                    <a:pt x="14795" y="35075"/>
                  </a:cubicBezTo>
                  <a:lnTo>
                    <a:pt x="9171" y="35075"/>
                  </a:lnTo>
                  <a:cubicBezTo>
                    <a:pt x="5866" y="35075"/>
                    <a:pt x="3191" y="37783"/>
                    <a:pt x="3249" y="41100"/>
                  </a:cubicBezTo>
                  <a:cubicBezTo>
                    <a:pt x="3295" y="44314"/>
                    <a:pt x="6015" y="46919"/>
                    <a:pt x="9297" y="46919"/>
                  </a:cubicBezTo>
                  <a:lnTo>
                    <a:pt x="14910" y="46919"/>
                  </a:lnTo>
                  <a:cubicBezTo>
                    <a:pt x="19673" y="46919"/>
                    <a:pt x="23506" y="50822"/>
                    <a:pt x="23426" y="55573"/>
                  </a:cubicBezTo>
                  <a:cubicBezTo>
                    <a:pt x="23345" y="60187"/>
                    <a:pt x="19478" y="63940"/>
                    <a:pt x="14795" y="63940"/>
                  </a:cubicBezTo>
                  <a:lnTo>
                    <a:pt x="9171" y="63940"/>
                  </a:lnTo>
                  <a:cubicBezTo>
                    <a:pt x="5866" y="63940"/>
                    <a:pt x="3191" y="66660"/>
                    <a:pt x="3249" y="69966"/>
                  </a:cubicBezTo>
                  <a:cubicBezTo>
                    <a:pt x="3295" y="73179"/>
                    <a:pt x="6015" y="75796"/>
                    <a:pt x="9297" y="75796"/>
                  </a:cubicBezTo>
                  <a:lnTo>
                    <a:pt x="14910" y="75796"/>
                  </a:lnTo>
                  <a:cubicBezTo>
                    <a:pt x="19673" y="75796"/>
                    <a:pt x="23506" y="79698"/>
                    <a:pt x="23426" y="84450"/>
                  </a:cubicBezTo>
                  <a:cubicBezTo>
                    <a:pt x="23345" y="89075"/>
                    <a:pt x="19478" y="92840"/>
                    <a:pt x="14795" y="92840"/>
                  </a:cubicBezTo>
                  <a:lnTo>
                    <a:pt x="9171" y="92840"/>
                  </a:lnTo>
                  <a:lnTo>
                    <a:pt x="9171" y="90257"/>
                  </a:lnTo>
                  <a:lnTo>
                    <a:pt x="14795" y="90257"/>
                  </a:lnTo>
                  <a:cubicBezTo>
                    <a:pt x="18077" y="90257"/>
                    <a:pt x="20786" y="87640"/>
                    <a:pt x="20843" y="84427"/>
                  </a:cubicBezTo>
                  <a:cubicBezTo>
                    <a:pt x="20889" y="81110"/>
                    <a:pt x="18227" y="78401"/>
                    <a:pt x="14910" y="78401"/>
                  </a:cubicBezTo>
                  <a:lnTo>
                    <a:pt x="9297" y="78401"/>
                  </a:lnTo>
                  <a:cubicBezTo>
                    <a:pt x="4614" y="78401"/>
                    <a:pt x="747" y="74648"/>
                    <a:pt x="666" y="70034"/>
                  </a:cubicBezTo>
                  <a:cubicBezTo>
                    <a:pt x="586" y="65271"/>
                    <a:pt x="4419" y="61381"/>
                    <a:pt x="9171" y="61381"/>
                  </a:cubicBezTo>
                  <a:lnTo>
                    <a:pt x="14795" y="61381"/>
                  </a:lnTo>
                  <a:cubicBezTo>
                    <a:pt x="18077" y="61381"/>
                    <a:pt x="20786" y="58764"/>
                    <a:pt x="20843" y="55550"/>
                  </a:cubicBezTo>
                  <a:cubicBezTo>
                    <a:pt x="20889" y="52233"/>
                    <a:pt x="18227" y="49525"/>
                    <a:pt x="14910" y="49525"/>
                  </a:cubicBezTo>
                  <a:lnTo>
                    <a:pt x="9297" y="49525"/>
                  </a:lnTo>
                  <a:cubicBezTo>
                    <a:pt x="4614" y="49525"/>
                    <a:pt x="747" y="45772"/>
                    <a:pt x="666" y="41158"/>
                  </a:cubicBezTo>
                  <a:cubicBezTo>
                    <a:pt x="586" y="36395"/>
                    <a:pt x="4419" y="32504"/>
                    <a:pt x="9171" y="32504"/>
                  </a:cubicBezTo>
                  <a:lnTo>
                    <a:pt x="14795" y="32504"/>
                  </a:lnTo>
                  <a:cubicBezTo>
                    <a:pt x="18077" y="32504"/>
                    <a:pt x="20786" y="29887"/>
                    <a:pt x="20843" y="26673"/>
                  </a:cubicBezTo>
                  <a:cubicBezTo>
                    <a:pt x="20889" y="23357"/>
                    <a:pt x="18227" y="20648"/>
                    <a:pt x="14910" y="20648"/>
                  </a:cubicBezTo>
                  <a:lnTo>
                    <a:pt x="9297" y="20648"/>
                  </a:lnTo>
                  <a:cubicBezTo>
                    <a:pt x="4614" y="20648"/>
                    <a:pt x="747" y="16895"/>
                    <a:pt x="666" y="12281"/>
                  </a:cubicBezTo>
                  <a:cubicBezTo>
                    <a:pt x="586" y="7529"/>
                    <a:pt x="4419" y="3627"/>
                    <a:pt x="9171" y="3627"/>
                  </a:cubicBezTo>
                  <a:lnTo>
                    <a:pt x="12040" y="3627"/>
                  </a:lnTo>
                  <a:cubicBezTo>
                    <a:pt x="12913" y="3627"/>
                    <a:pt x="13624" y="2916"/>
                    <a:pt x="13624" y="2043"/>
                  </a:cubicBezTo>
                  <a:lnTo>
                    <a:pt x="13624" y="574"/>
                  </a:lnTo>
                  <a:close/>
                  <a:moveTo>
                    <a:pt x="13050" y="0"/>
                  </a:moveTo>
                  <a:lnTo>
                    <a:pt x="13050" y="2032"/>
                  </a:lnTo>
                  <a:cubicBezTo>
                    <a:pt x="13050" y="2594"/>
                    <a:pt x="12603" y="3042"/>
                    <a:pt x="12040" y="3042"/>
                  </a:cubicBezTo>
                  <a:lnTo>
                    <a:pt x="9171" y="3042"/>
                  </a:lnTo>
                  <a:cubicBezTo>
                    <a:pt x="4098" y="3042"/>
                    <a:pt x="12" y="7208"/>
                    <a:pt x="104" y="12281"/>
                  </a:cubicBezTo>
                  <a:cubicBezTo>
                    <a:pt x="184" y="17205"/>
                    <a:pt x="4305" y="21210"/>
                    <a:pt x="9297" y="21210"/>
                  </a:cubicBezTo>
                  <a:lnTo>
                    <a:pt x="14921" y="21210"/>
                  </a:lnTo>
                  <a:cubicBezTo>
                    <a:pt x="17917" y="21210"/>
                    <a:pt x="20327" y="23666"/>
                    <a:pt x="20270" y="26662"/>
                  </a:cubicBezTo>
                  <a:cubicBezTo>
                    <a:pt x="20224" y="29566"/>
                    <a:pt x="17767" y="31919"/>
                    <a:pt x="14806" y="31919"/>
                  </a:cubicBezTo>
                  <a:lnTo>
                    <a:pt x="9171" y="31919"/>
                  </a:lnTo>
                  <a:cubicBezTo>
                    <a:pt x="4098" y="31930"/>
                    <a:pt x="12" y="36085"/>
                    <a:pt x="104" y="41158"/>
                  </a:cubicBezTo>
                  <a:cubicBezTo>
                    <a:pt x="184" y="46081"/>
                    <a:pt x="4305" y="50087"/>
                    <a:pt x="9297" y="50087"/>
                  </a:cubicBezTo>
                  <a:lnTo>
                    <a:pt x="14921" y="50087"/>
                  </a:lnTo>
                  <a:cubicBezTo>
                    <a:pt x="17917" y="50087"/>
                    <a:pt x="20327" y="52543"/>
                    <a:pt x="20270" y="55539"/>
                  </a:cubicBezTo>
                  <a:cubicBezTo>
                    <a:pt x="20224" y="58442"/>
                    <a:pt x="17767" y="60807"/>
                    <a:pt x="14806" y="60807"/>
                  </a:cubicBezTo>
                  <a:lnTo>
                    <a:pt x="9171" y="60807"/>
                  </a:lnTo>
                  <a:cubicBezTo>
                    <a:pt x="4098" y="60807"/>
                    <a:pt x="1" y="64961"/>
                    <a:pt x="92" y="70046"/>
                  </a:cubicBezTo>
                  <a:cubicBezTo>
                    <a:pt x="173" y="74970"/>
                    <a:pt x="4305" y="78975"/>
                    <a:pt x="9297" y="78975"/>
                  </a:cubicBezTo>
                  <a:lnTo>
                    <a:pt x="14910" y="78975"/>
                  </a:lnTo>
                  <a:cubicBezTo>
                    <a:pt x="17905" y="78975"/>
                    <a:pt x="20315" y="81431"/>
                    <a:pt x="20270" y="84427"/>
                  </a:cubicBezTo>
                  <a:cubicBezTo>
                    <a:pt x="20224" y="87331"/>
                    <a:pt x="17767" y="89683"/>
                    <a:pt x="14795" y="89683"/>
                  </a:cubicBezTo>
                  <a:lnTo>
                    <a:pt x="8597" y="89683"/>
                  </a:lnTo>
                  <a:lnTo>
                    <a:pt x="8597" y="93414"/>
                  </a:lnTo>
                  <a:lnTo>
                    <a:pt x="14795" y="93414"/>
                  </a:lnTo>
                  <a:cubicBezTo>
                    <a:pt x="19787" y="93414"/>
                    <a:pt x="23919" y="89408"/>
                    <a:pt x="24000" y="84484"/>
                  </a:cubicBezTo>
                  <a:cubicBezTo>
                    <a:pt x="24080" y="79411"/>
                    <a:pt x="19994" y="75245"/>
                    <a:pt x="14910" y="75245"/>
                  </a:cubicBezTo>
                  <a:lnTo>
                    <a:pt x="14910" y="75234"/>
                  </a:lnTo>
                  <a:lnTo>
                    <a:pt x="9297" y="75234"/>
                  </a:lnTo>
                  <a:cubicBezTo>
                    <a:pt x="6325" y="75234"/>
                    <a:pt x="3868" y="72881"/>
                    <a:pt x="3823" y="69977"/>
                  </a:cubicBezTo>
                  <a:cubicBezTo>
                    <a:pt x="3765" y="66981"/>
                    <a:pt x="6175" y="64525"/>
                    <a:pt x="9171" y="64525"/>
                  </a:cubicBezTo>
                  <a:lnTo>
                    <a:pt x="14795" y="64525"/>
                  </a:lnTo>
                  <a:cubicBezTo>
                    <a:pt x="19787" y="64525"/>
                    <a:pt x="23919" y="60520"/>
                    <a:pt x="24000" y="55596"/>
                  </a:cubicBezTo>
                  <a:cubicBezTo>
                    <a:pt x="24080" y="50512"/>
                    <a:pt x="19994" y="46357"/>
                    <a:pt x="14910" y="46357"/>
                  </a:cubicBezTo>
                  <a:lnTo>
                    <a:pt x="9297" y="46357"/>
                  </a:lnTo>
                  <a:cubicBezTo>
                    <a:pt x="6325" y="46357"/>
                    <a:pt x="3868" y="43993"/>
                    <a:pt x="3823" y="41089"/>
                  </a:cubicBezTo>
                  <a:cubicBezTo>
                    <a:pt x="3765" y="38093"/>
                    <a:pt x="6175" y="35637"/>
                    <a:pt x="9171" y="35637"/>
                  </a:cubicBezTo>
                  <a:lnTo>
                    <a:pt x="14795" y="35637"/>
                  </a:lnTo>
                  <a:cubicBezTo>
                    <a:pt x="19787" y="35637"/>
                    <a:pt x="23919" y="31632"/>
                    <a:pt x="24000" y="26708"/>
                  </a:cubicBezTo>
                  <a:cubicBezTo>
                    <a:pt x="24080" y="21635"/>
                    <a:pt x="19994" y="17469"/>
                    <a:pt x="14910" y="17469"/>
                  </a:cubicBezTo>
                  <a:lnTo>
                    <a:pt x="9297" y="17469"/>
                  </a:lnTo>
                  <a:cubicBezTo>
                    <a:pt x="6325" y="17469"/>
                    <a:pt x="3868" y="15104"/>
                    <a:pt x="3823" y="12212"/>
                  </a:cubicBezTo>
                  <a:cubicBezTo>
                    <a:pt x="3765" y="9217"/>
                    <a:pt x="6175" y="6760"/>
                    <a:pt x="9171" y="6760"/>
                  </a:cubicBezTo>
                  <a:lnTo>
                    <a:pt x="12040" y="6760"/>
                  </a:lnTo>
                  <a:cubicBezTo>
                    <a:pt x="14657" y="6760"/>
                    <a:pt x="16780" y="4637"/>
                    <a:pt x="16780" y="2020"/>
                  </a:cubicBezTo>
                  <a:lnTo>
                    <a:pt x="16780"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3195740" y="1934544"/>
              <a:ext cx="168018" cy="675999"/>
            </a:xfrm>
            <a:custGeom>
              <a:rect b="b" l="l" r="r" t="t"/>
              <a:pathLst>
                <a:path extrusionOk="0" h="92255" w="22922">
                  <a:moveTo>
                    <a:pt x="15048" y="574"/>
                  </a:moveTo>
                  <a:lnTo>
                    <a:pt x="15048" y="1458"/>
                  </a:lnTo>
                  <a:cubicBezTo>
                    <a:pt x="15048" y="3443"/>
                    <a:pt x="13441" y="5050"/>
                    <a:pt x="11455" y="5050"/>
                  </a:cubicBezTo>
                  <a:lnTo>
                    <a:pt x="8586" y="5050"/>
                  </a:lnTo>
                  <a:cubicBezTo>
                    <a:pt x="4948" y="5050"/>
                    <a:pt x="2021" y="8034"/>
                    <a:pt x="2090" y="11673"/>
                  </a:cubicBezTo>
                  <a:cubicBezTo>
                    <a:pt x="2147" y="15196"/>
                    <a:pt x="5120" y="18054"/>
                    <a:pt x="8712" y="18054"/>
                  </a:cubicBezTo>
                  <a:lnTo>
                    <a:pt x="14325" y="18054"/>
                  </a:lnTo>
                  <a:cubicBezTo>
                    <a:pt x="18766" y="18054"/>
                    <a:pt x="22336" y="21692"/>
                    <a:pt x="22267" y="26134"/>
                  </a:cubicBezTo>
                  <a:cubicBezTo>
                    <a:pt x="22187" y="30438"/>
                    <a:pt x="18583" y="33927"/>
                    <a:pt x="14210" y="33927"/>
                  </a:cubicBezTo>
                  <a:lnTo>
                    <a:pt x="8586" y="33927"/>
                  </a:lnTo>
                  <a:cubicBezTo>
                    <a:pt x="4959" y="33938"/>
                    <a:pt x="2021" y="36911"/>
                    <a:pt x="2090" y="40549"/>
                  </a:cubicBezTo>
                  <a:cubicBezTo>
                    <a:pt x="2147" y="44073"/>
                    <a:pt x="5120" y="46942"/>
                    <a:pt x="8712" y="46942"/>
                  </a:cubicBezTo>
                  <a:lnTo>
                    <a:pt x="14325" y="46942"/>
                  </a:lnTo>
                  <a:cubicBezTo>
                    <a:pt x="18766" y="46942"/>
                    <a:pt x="22336" y="50569"/>
                    <a:pt x="22267" y="55011"/>
                  </a:cubicBezTo>
                  <a:cubicBezTo>
                    <a:pt x="22187" y="59315"/>
                    <a:pt x="18571" y="62815"/>
                    <a:pt x="14210" y="62815"/>
                  </a:cubicBezTo>
                  <a:lnTo>
                    <a:pt x="8586" y="62815"/>
                  </a:lnTo>
                  <a:cubicBezTo>
                    <a:pt x="4959" y="62815"/>
                    <a:pt x="2021" y="65788"/>
                    <a:pt x="2090" y="69426"/>
                  </a:cubicBezTo>
                  <a:cubicBezTo>
                    <a:pt x="2147" y="72950"/>
                    <a:pt x="5120" y="75819"/>
                    <a:pt x="8712" y="75819"/>
                  </a:cubicBezTo>
                  <a:lnTo>
                    <a:pt x="14325" y="75819"/>
                  </a:lnTo>
                  <a:cubicBezTo>
                    <a:pt x="18766" y="75819"/>
                    <a:pt x="22336" y="79457"/>
                    <a:pt x="22267" y="83887"/>
                  </a:cubicBezTo>
                  <a:cubicBezTo>
                    <a:pt x="22187" y="88180"/>
                    <a:pt x="18583" y="91692"/>
                    <a:pt x="14210" y="91692"/>
                  </a:cubicBezTo>
                  <a:lnTo>
                    <a:pt x="9160" y="91692"/>
                  </a:lnTo>
                  <a:lnTo>
                    <a:pt x="9160" y="90257"/>
                  </a:lnTo>
                  <a:lnTo>
                    <a:pt x="14210" y="90257"/>
                  </a:lnTo>
                  <a:cubicBezTo>
                    <a:pt x="17791" y="90257"/>
                    <a:pt x="20775" y="87388"/>
                    <a:pt x="20832" y="83864"/>
                  </a:cubicBezTo>
                  <a:cubicBezTo>
                    <a:pt x="20890" y="80226"/>
                    <a:pt x="17963" y="77242"/>
                    <a:pt x="14325" y="77242"/>
                  </a:cubicBezTo>
                  <a:lnTo>
                    <a:pt x="8712" y="77242"/>
                  </a:lnTo>
                  <a:cubicBezTo>
                    <a:pt x="4339" y="77242"/>
                    <a:pt x="724" y="73741"/>
                    <a:pt x="655" y="69449"/>
                  </a:cubicBezTo>
                  <a:cubicBezTo>
                    <a:pt x="575" y="65007"/>
                    <a:pt x="4156" y="61369"/>
                    <a:pt x="8586" y="61369"/>
                  </a:cubicBezTo>
                  <a:lnTo>
                    <a:pt x="14210" y="61369"/>
                  </a:lnTo>
                  <a:cubicBezTo>
                    <a:pt x="17791" y="61369"/>
                    <a:pt x="20775" y="58500"/>
                    <a:pt x="20832" y="54976"/>
                  </a:cubicBezTo>
                  <a:cubicBezTo>
                    <a:pt x="20890" y="51349"/>
                    <a:pt x="17963" y="48365"/>
                    <a:pt x="14325" y="48365"/>
                  </a:cubicBezTo>
                  <a:lnTo>
                    <a:pt x="8712" y="48365"/>
                  </a:lnTo>
                  <a:cubicBezTo>
                    <a:pt x="4339" y="48365"/>
                    <a:pt x="724" y="44865"/>
                    <a:pt x="655" y="40561"/>
                  </a:cubicBezTo>
                  <a:cubicBezTo>
                    <a:pt x="575" y="36131"/>
                    <a:pt x="4156" y="32492"/>
                    <a:pt x="8586" y="32492"/>
                  </a:cubicBezTo>
                  <a:lnTo>
                    <a:pt x="14210" y="32492"/>
                  </a:lnTo>
                  <a:cubicBezTo>
                    <a:pt x="17791" y="32492"/>
                    <a:pt x="20775" y="29623"/>
                    <a:pt x="20832" y="26099"/>
                  </a:cubicBezTo>
                  <a:cubicBezTo>
                    <a:pt x="20890" y="22461"/>
                    <a:pt x="17963" y="19489"/>
                    <a:pt x="14325" y="19489"/>
                  </a:cubicBezTo>
                  <a:lnTo>
                    <a:pt x="8712" y="19489"/>
                  </a:lnTo>
                  <a:cubicBezTo>
                    <a:pt x="4339" y="19489"/>
                    <a:pt x="724" y="15988"/>
                    <a:pt x="655" y="11684"/>
                  </a:cubicBezTo>
                  <a:cubicBezTo>
                    <a:pt x="575" y="7254"/>
                    <a:pt x="4156" y="3616"/>
                    <a:pt x="8586" y="3616"/>
                  </a:cubicBezTo>
                  <a:lnTo>
                    <a:pt x="11455" y="3616"/>
                  </a:lnTo>
                  <a:cubicBezTo>
                    <a:pt x="12649" y="3616"/>
                    <a:pt x="13613" y="2651"/>
                    <a:pt x="13613" y="1458"/>
                  </a:cubicBezTo>
                  <a:lnTo>
                    <a:pt x="13613" y="574"/>
                  </a:lnTo>
                  <a:close/>
                  <a:moveTo>
                    <a:pt x="13039" y="0"/>
                  </a:moveTo>
                  <a:lnTo>
                    <a:pt x="13039" y="1458"/>
                  </a:lnTo>
                  <a:cubicBezTo>
                    <a:pt x="13039" y="2330"/>
                    <a:pt x="12328" y="3042"/>
                    <a:pt x="11455" y="3042"/>
                  </a:cubicBezTo>
                  <a:lnTo>
                    <a:pt x="8586" y="3042"/>
                  </a:lnTo>
                  <a:cubicBezTo>
                    <a:pt x="3834" y="3042"/>
                    <a:pt x="1" y="6944"/>
                    <a:pt x="93" y="11696"/>
                  </a:cubicBezTo>
                  <a:cubicBezTo>
                    <a:pt x="162" y="16309"/>
                    <a:pt x="4029" y="20062"/>
                    <a:pt x="8712" y="20062"/>
                  </a:cubicBezTo>
                  <a:lnTo>
                    <a:pt x="14336" y="20062"/>
                  </a:lnTo>
                  <a:cubicBezTo>
                    <a:pt x="17642" y="20062"/>
                    <a:pt x="20316" y="22771"/>
                    <a:pt x="20258" y="26088"/>
                  </a:cubicBezTo>
                  <a:cubicBezTo>
                    <a:pt x="20212" y="29302"/>
                    <a:pt x="17492" y="31907"/>
                    <a:pt x="14221" y="31907"/>
                  </a:cubicBezTo>
                  <a:lnTo>
                    <a:pt x="8586" y="31907"/>
                  </a:lnTo>
                  <a:cubicBezTo>
                    <a:pt x="3834" y="31918"/>
                    <a:pt x="1" y="35821"/>
                    <a:pt x="93" y="40572"/>
                  </a:cubicBezTo>
                  <a:cubicBezTo>
                    <a:pt x="162" y="45186"/>
                    <a:pt x="4029" y="48939"/>
                    <a:pt x="8712" y="48939"/>
                  </a:cubicBezTo>
                  <a:lnTo>
                    <a:pt x="14336" y="48939"/>
                  </a:lnTo>
                  <a:cubicBezTo>
                    <a:pt x="17642" y="48939"/>
                    <a:pt x="20316" y="51659"/>
                    <a:pt x="20258" y="54965"/>
                  </a:cubicBezTo>
                  <a:cubicBezTo>
                    <a:pt x="20212" y="58178"/>
                    <a:pt x="17492" y="60795"/>
                    <a:pt x="14221" y="60795"/>
                  </a:cubicBezTo>
                  <a:lnTo>
                    <a:pt x="8586" y="60795"/>
                  </a:lnTo>
                  <a:cubicBezTo>
                    <a:pt x="3834" y="60795"/>
                    <a:pt x="1" y="64697"/>
                    <a:pt x="93" y="69449"/>
                  </a:cubicBezTo>
                  <a:cubicBezTo>
                    <a:pt x="162" y="74063"/>
                    <a:pt x="4029" y="77816"/>
                    <a:pt x="8712" y="77816"/>
                  </a:cubicBezTo>
                  <a:lnTo>
                    <a:pt x="14336" y="77816"/>
                  </a:lnTo>
                  <a:cubicBezTo>
                    <a:pt x="17642" y="77816"/>
                    <a:pt x="20316" y="80536"/>
                    <a:pt x="20258" y="83841"/>
                  </a:cubicBezTo>
                  <a:cubicBezTo>
                    <a:pt x="20212" y="87055"/>
                    <a:pt x="17492" y="89672"/>
                    <a:pt x="14221" y="89672"/>
                  </a:cubicBezTo>
                  <a:lnTo>
                    <a:pt x="8586" y="89672"/>
                  </a:lnTo>
                  <a:lnTo>
                    <a:pt x="8586" y="92254"/>
                  </a:lnTo>
                  <a:lnTo>
                    <a:pt x="14210" y="92254"/>
                  </a:lnTo>
                  <a:cubicBezTo>
                    <a:pt x="18893" y="92254"/>
                    <a:pt x="22760" y="88501"/>
                    <a:pt x="22841" y="83887"/>
                  </a:cubicBezTo>
                  <a:cubicBezTo>
                    <a:pt x="22921" y="79136"/>
                    <a:pt x="19088" y="75233"/>
                    <a:pt x="14325" y="75233"/>
                  </a:cubicBezTo>
                  <a:lnTo>
                    <a:pt x="8712" y="75233"/>
                  </a:lnTo>
                  <a:cubicBezTo>
                    <a:pt x="5430" y="75233"/>
                    <a:pt x="2721" y="72628"/>
                    <a:pt x="2664" y="69415"/>
                  </a:cubicBezTo>
                  <a:cubicBezTo>
                    <a:pt x="2606" y="66098"/>
                    <a:pt x="5281" y="63389"/>
                    <a:pt x="8586" y="63389"/>
                  </a:cubicBezTo>
                  <a:lnTo>
                    <a:pt x="14210" y="63389"/>
                  </a:lnTo>
                  <a:cubicBezTo>
                    <a:pt x="18893" y="63389"/>
                    <a:pt x="22760" y="59636"/>
                    <a:pt x="22841" y="55022"/>
                  </a:cubicBezTo>
                  <a:cubicBezTo>
                    <a:pt x="22921" y="50266"/>
                    <a:pt x="19099" y="46368"/>
                    <a:pt x="14346" y="46368"/>
                  </a:cubicBezTo>
                  <a:cubicBezTo>
                    <a:pt x="14339" y="46368"/>
                    <a:pt x="14332" y="46368"/>
                    <a:pt x="14325" y="46368"/>
                  </a:cubicBezTo>
                  <a:lnTo>
                    <a:pt x="8712" y="46368"/>
                  </a:lnTo>
                  <a:cubicBezTo>
                    <a:pt x="5430" y="46368"/>
                    <a:pt x="2721" y="43751"/>
                    <a:pt x="2664" y="40538"/>
                  </a:cubicBezTo>
                  <a:cubicBezTo>
                    <a:pt x="2606" y="37221"/>
                    <a:pt x="5281" y="34512"/>
                    <a:pt x="8586" y="34512"/>
                  </a:cubicBezTo>
                  <a:lnTo>
                    <a:pt x="14210" y="34512"/>
                  </a:lnTo>
                  <a:cubicBezTo>
                    <a:pt x="18893" y="34512"/>
                    <a:pt x="22760" y="30759"/>
                    <a:pt x="22841" y="26145"/>
                  </a:cubicBezTo>
                  <a:cubicBezTo>
                    <a:pt x="22921" y="21382"/>
                    <a:pt x="19088" y="17492"/>
                    <a:pt x="14325" y="17492"/>
                  </a:cubicBezTo>
                  <a:lnTo>
                    <a:pt x="8712" y="17492"/>
                  </a:lnTo>
                  <a:cubicBezTo>
                    <a:pt x="5430" y="17492"/>
                    <a:pt x="2721" y="14875"/>
                    <a:pt x="2664" y="11661"/>
                  </a:cubicBezTo>
                  <a:cubicBezTo>
                    <a:pt x="2606" y="8344"/>
                    <a:pt x="5281" y="5636"/>
                    <a:pt x="8586" y="5636"/>
                  </a:cubicBezTo>
                  <a:lnTo>
                    <a:pt x="11455" y="5636"/>
                  </a:lnTo>
                  <a:cubicBezTo>
                    <a:pt x="13751" y="5636"/>
                    <a:pt x="15622" y="3776"/>
                    <a:pt x="15622" y="1481"/>
                  </a:cubicBezTo>
                  <a:lnTo>
                    <a:pt x="15622" y="0"/>
                  </a:ln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3216795" y="2193083"/>
              <a:ext cx="90423" cy="76001"/>
            </a:xfrm>
            <a:custGeom>
              <a:rect b="b" l="l" r="r" t="t"/>
              <a:pathLst>
                <a:path extrusionOk="0" h="10372" w="12336">
                  <a:moveTo>
                    <a:pt x="6164" y="0"/>
                  </a:moveTo>
                  <a:cubicBezTo>
                    <a:pt x="4125" y="0"/>
                    <a:pt x="2125" y="1195"/>
                    <a:pt x="1306" y="3338"/>
                  </a:cubicBezTo>
                  <a:cubicBezTo>
                    <a:pt x="1" y="6752"/>
                    <a:pt x="2545" y="10371"/>
                    <a:pt x="6134" y="10371"/>
                  </a:cubicBezTo>
                  <a:cubicBezTo>
                    <a:pt x="6238" y="10371"/>
                    <a:pt x="6342" y="10368"/>
                    <a:pt x="6448" y="10362"/>
                  </a:cubicBezTo>
                  <a:lnTo>
                    <a:pt x="3716" y="7631"/>
                  </a:lnTo>
                  <a:lnTo>
                    <a:pt x="3693" y="7608"/>
                  </a:lnTo>
                  <a:cubicBezTo>
                    <a:pt x="2396" y="6242"/>
                    <a:pt x="2419" y="4096"/>
                    <a:pt x="3762" y="2764"/>
                  </a:cubicBezTo>
                  <a:cubicBezTo>
                    <a:pt x="4430" y="2101"/>
                    <a:pt x="5307" y="1769"/>
                    <a:pt x="6185" y="1769"/>
                  </a:cubicBezTo>
                  <a:cubicBezTo>
                    <a:pt x="7055" y="1769"/>
                    <a:pt x="7925" y="2096"/>
                    <a:pt x="8594" y="2753"/>
                  </a:cubicBezTo>
                  <a:lnTo>
                    <a:pt x="11325" y="5484"/>
                  </a:lnTo>
                  <a:lnTo>
                    <a:pt x="11325" y="5542"/>
                  </a:lnTo>
                  <a:lnTo>
                    <a:pt x="12335" y="5542"/>
                  </a:lnTo>
                  <a:lnTo>
                    <a:pt x="12335" y="4830"/>
                  </a:lnTo>
                  <a:lnTo>
                    <a:pt x="11325" y="4830"/>
                  </a:lnTo>
                  <a:cubicBezTo>
                    <a:pt x="11245" y="3579"/>
                    <a:pt x="10706" y="2408"/>
                    <a:pt x="9822" y="1525"/>
                  </a:cubicBezTo>
                  <a:cubicBezTo>
                    <a:pt x="8784" y="487"/>
                    <a:pt x="7466" y="0"/>
                    <a:pt x="6164"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3316610" y="2217792"/>
              <a:ext cx="150177" cy="26672"/>
            </a:xfrm>
            <a:custGeom>
              <a:rect b="b" l="l" r="r" t="t"/>
              <a:pathLst>
                <a:path extrusionOk="0" h="3640" w="20488">
                  <a:moveTo>
                    <a:pt x="18650" y="0"/>
                  </a:moveTo>
                  <a:cubicBezTo>
                    <a:pt x="18643" y="0"/>
                    <a:pt x="18636" y="0"/>
                    <a:pt x="18628" y="1"/>
                  </a:cubicBezTo>
                  <a:cubicBezTo>
                    <a:pt x="18043" y="1"/>
                    <a:pt x="17481" y="287"/>
                    <a:pt x="17148" y="781"/>
                  </a:cubicBezTo>
                  <a:cubicBezTo>
                    <a:pt x="16861" y="1194"/>
                    <a:pt x="16390" y="1447"/>
                    <a:pt x="15885" y="1458"/>
                  </a:cubicBezTo>
                  <a:lnTo>
                    <a:pt x="1" y="1458"/>
                  </a:lnTo>
                  <a:lnTo>
                    <a:pt x="1" y="2170"/>
                  </a:lnTo>
                  <a:lnTo>
                    <a:pt x="15885" y="2170"/>
                  </a:lnTo>
                  <a:cubicBezTo>
                    <a:pt x="16379" y="2170"/>
                    <a:pt x="16849" y="2422"/>
                    <a:pt x="17125" y="2835"/>
                  </a:cubicBezTo>
                  <a:cubicBezTo>
                    <a:pt x="17463" y="3342"/>
                    <a:pt x="18044" y="3639"/>
                    <a:pt x="18651" y="3639"/>
                  </a:cubicBezTo>
                  <a:cubicBezTo>
                    <a:pt x="18663" y="3639"/>
                    <a:pt x="18674" y="3639"/>
                    <a:pt x="18686" y="3639"/>
                  </a:cubicBezTo>
                  <a:cubicBezTo>
                    <a:pt x="19684" y="3616"/>
                    <a:pt x="20488" y="2790"/>
                    <a:pt x="20476" y="1791"/>
                  </a:cubicBezTo>
                  <a:cubicBezTo>
                    <a:pt x="20465" y="788"/>
                    <a:pt x="19650" y="0"/>
                    <a:pt x="1865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3244021" y="2213249"/>
              <a:ext cx="55869" cy="55770"/>
            </a:xfrm>
            <a:custGeom>
              <a:rect b="b" l="l" r="r" t="t"/>
              <a:pathLst>
                <a:path extrusionOk="0" h="7611" w="7622">
                  <a:moveTo>
                    <a:pt x="4879" y="1"/>
                  </a:moveTo>
                  <a:lnTo>
                    <a:pt x="5093" y="214"/>
                  </a:lnTo>
                  <a:lnTo>
                    <a:pt x="5093" y="214"/>
                  </a:lnTo>
                  <a:cubicBezTo>
                    <a:pt x="5025" y="140"/>
                    <a:pt x="4954" y="69"/>
                    <a:pt x="4879" y="1"/>
                  </a:cubicBezTo>
                  <a:close/>
                  <a:moveTo>
                    <a:pt x="1" y="4879"/>
                  </a:moveTo>
                  <a:lnTo>
                    <a:pt x="1" y="4879"/>
                  </a:lnTo>
                  <a:cubicBezTo>
                    <a:pt x="64" y="4947"/>
                    <a:pt x="130" y="5012"/>
                    <a:pt x="197" y="5074"/>
                  </a:cubicBezTo>
                  <a:lnTo>
                    <a:pt x="197" y="5074"/>
                  </a:lnTo>
                  <a:lnTo>
                    <a:pt x="1" y="4879"/>
                  </a:lnTo>
                  <a:close/>
                  <a:moveTo>
                    <a:pt x="5093" y="214"/>
                  </a:moveTo>
                  <a:lnTo>
                    <a:pt x="5093" y="214"/>
                  </a:lnTo>
                  <a:cubicBezTo>
                    <a:pt x="6325" y="1553"/>
                    <a:pt x="6288" y="3654"/>
                    <a:pt x="4982" y="4970"/>
                  </a:cubicBezTo>
                  <a:cubicBezTo>
                    <a:pt x="4305" y="5648"/>
                    <a:pt x="3420" y="5984"/>
                    <a:pt x="2536" y="5984"/>
                  </a:cubicBezTo>
                  <a:cubicBezTo>
                    <a:pt x="1695" y="5984"/>
                    <a:pt x="855" y="5679"/>
                    <a:pt x="197" y="5074"/>
                  </a:cubicBezTo>
                  <a:lnTo>
                    <a:pt x="197" y="5074"/>
                  </a:lnTo>
                  <a:lnTo>
                    <a:pt x="2744" y="7610"/>
                  </a:lnTo>
                  <a:cubicBezTo>
                    <a:pt x="5349" y="7461"/>
                    <a:pt x="7438" y="5395"/>
                    <a:pt x="7622" y="2790"/>
                  </a:cubicBezTo>
                  <a:lnTo>
                    <a:pt x="7622" y="2732"/>
                  </a:lnTo>
                  <a:lnTo>
                    <a:pt x="5093" y="214"/>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3234354" y="2206046"/>
              <a:ext cx="55276" cy="50369"/>
            </a:xfrm>
            <a:custGeom>
              <a:rect b="b" l="l" r="r" t="t"/>
              <a:pathLst>
                <a:path extrusionOk="0" h="6874" w="7541">
                  <a:moveTo>
                    <a:pt x="3795" y="1"/>
                  </a:moveTo>
                  <a:cubicBezTo>
                    <a:pt x="2915" y="1"/>
                    <a:pt x="2036" y="337"/>
                    <a:pt x="1366" y="1007"/>
                  </a:cubicBezTo>
                  <a:cubicBezTo>
                    <a:pt x="23" y="2327"/>
                    <a:pt x="0" y="4473"/>
                    <a:pt x="1297" y="5839"/>
                  </a:cubicBezTo>
                  <a:lnTo>
                    <a:pt x="1320" y="5862"/>
                  </a:lnTo>
                  <a:cubicBezTo>
                    <a:pt x="1990" y="6537"/>
                    <a:pt x="2871" y="6873"/>
                    <a:pt x="3753" y="6873"/>
                  </a:cubicBezTo>
                  <a:cubicBezTo>
                    <a:pt x="4639" y="6873"/>
                    <a:pt x="5525" y="6534"/>
                    <a:pt x="6198" y="5862"/>
                  </a:cubicBezTo>
                  <a:cubicBezTo>
                    <a:pt x="7541" y="4507"/>
                    <a:pt x="7541" y="2327"/>
                    <a:pt x="6198" y="984"/>
                  </a:cubicBezTo>
                  <a:cubicBezTo>
                    <a:pt x="5531" y="328"/>
                    <a:pt x="4663" y="1"/>
                    <a:pt x="37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3216795" y="1980642"/>
              <a:ext cx="90423" cy="76001"/>
            </a:xfrm>
            <a:custGeom>
              <a:rect b="b" l="l" r="r" t="t"/>
              <a:pathLst>
                <a:path extrusionOk="0" h="10372" w="12336">
                  <a:moveTo>
                    <a:pt x="6164" y="1"/>
                  </a:moveTo>
                  <a:cubicBezTo>
                    <a:pt x="4125" y="1"/>
                    <a:pt x="2125" y="1195"/>
                    <a:pt x="1306" y="3339"/>
                  </a:cubicBezTo>
                  <a:cubicBezTo>
                    <a:pt x="1" y="6752"/>
                    <a:pt x="2545" y="10372"/>
                    <a:pt x="6134" y="10372"/>
                  </a:cubicBezTo>
                  <a:cubicBezTo>
                    <a:pt x="6238" y="10372"/>
                    <a:pt x="6342" y="10369"/>
                    <a:pt x="6448" y="10363"/>
                  </a:cubicBezTo>
                  <a:lnTo>
                    <a:pt x="3716" y="7631"/>
                  </a:lnTo>
                  <a:cubicBezTo>
                    <a:pt x="3716" y="7620"/>
                    <a:pt x="3693" y="7608"/>
                    <a:pt x="3693" y="7608"/>
                  </a:cubicBezTo>
                  <a:cubicBezTo>
                    <a:pt x="2362" y="6242"/>
                    <a:pt x="2385" y="4073"/>
                    <a:pt x="3727" y="2730"/>
                  </a:cubicBezTo>
                  <a:cubicBezTo>
                    <a:pt x="4403" y="2066"/>
                    <a:pt x="5282" y="1733"/>
                    <a:pt x="6159" y="1733"/>
                  </a:cubicBezTo>
                  <a:cubicBezTo>
                    <a:pt x="7041" y="1733"/>
                    <a:pt x="7921" y="2069"/>
                    <a:pt x="8594" y="2742"/>
                  </a:cubicBezTo>
                  <a:lnTo>
                    <a:pt x="11325" y="5485"/>
                  </a:lnTo>
                  <a:lnTo>
                    <a:pt x="11325" y="5542"/>
                  </a:lnTo>
                  <a:lnTo>
                    <a:pt x="12335" y="5542"/>
                  </a:lnTo>
                  <a:lnTo>
                    <a:pt x="12335" y="4831"/>
                  </a:lnTo>
                  <a:lnTo>
                    <a:pt x="11325" y="4831"/>
                  </a:lnTo>
                  <a:cubicBezTo>
                    <a:pt x="11245" y="3580"/>
                    <a:pt x="10706" y="2397"/>
                    <a:pt x="9822" y="1525"/>
                  </a:cubicBezTo>
                  <a:cubicBezTo>
                    <a:pt x="8784" y="488"/>
                    <a:pt x="7466" y="1"/>
                    <a:pt x="6164"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3316610" y="2005358"/>
              <a:ext cx="153043" cy="26584"/>
            </a:xfrm>
            <a:custGeom>
              <a:rect b="b" l="l" r="r" t="t"/>
              <a:pathLst>
                <a:path extrusionOk="0" h="3628" w="20879">
                  <a:moveTo>
                    <a:pt x="18628" y="0"/>
                  </a:moveTo>
                  <a:cubicBezTo>
                    <a:pt x="18043" y="0"/>
                    <a:pt x="17481" y="287"/>
                    <a:pt x="17148" y="769"/>
                  </a:cubicBezTo>
                  <a:cubicBezTo>
                    <a:pt x="16861" y="1194"/>
                    <a:pt x="16390" y="1446"/>
                    <a:pt x="15885" y="1458"/>
                  </a:cubicBezTo>
                  <a:lnTo>
                    <a:pt x="1" y="1458"/>
                  </a:lnTo>
                  <a:lnTo>
                    <a:pt x="1" y="2169"/>
                  </a:lnTo>
                  <a:lnTo>
                    <a:pt x="15885" y="2169"/>
                  </a:lnTo>
                  <a:cubicBezTo>
                    <a:pt x="16379" y="2169"/>
                    <a:pt x="16849" y="2422"/>
                    <a:pt x="17125" y="2823"/>
                  </a:cubicBezTo>
                  <a:cubicBezTo>
                    <a:pt x="17490" y="3363"/>
                    <a:pt x="18064" y="3628"/>
                    <a:pt x="18635" y="3628"/>
                  </a:cubicBezTo>
                  <a:cubicBezTo>
                    <a:pt x="19268" y="3628"/>
                    <a:pt x="19897" y="3302"/>
                    <a:pt x="20235" y="2663"/>
                  </a:cubicBezTo>
                  <a:cubicBezTo>
                    <a:pt x="20878" y="1458"/>
                    <a:pt x="20006" y="0"/>
                    <a:pt x="18628"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3244021" y="2000727"/>
              <a:ext cx="55869" cy="55850"/>
            </a:xfrm>
            <a:custGeom>
              <a:rect b="b" l="l" r="r" t="t"/>
              <a:pathLst>
                <a:path extrusionOk="0" h="7622" w="7622">
                  <a:moveTo>
                    <a:pt x="4879" y="1"/>
                  </a:moveTo>
                  <a:cubicBezTo>
                    <a:pt x="6141" y="1367"/>
                    <a:pt x="6095" y="3478"/>
                    <a:pt x="4787" y="4787"/>
                  </a:cubicBezTo>
                  <a:cubicBezTo>
                    <a:pt x="4115" y="5459"/>
                    <a:pt x="3232" y="5798"/>
                    <a:pt x="2346" y="5798"/>
                  </a:cubicBezTo>
                  <a:cubicBezTo>
                    <a:pt x="1507" y="5798"/>
                    <a:pt x="666" y="5493"/>
                    <a:pt x="1" y="4879"/>
                  </a:cubicBezTo>
                  <a:lnTo>
                    <a:pt x="1" y="4879"/>
                  </a:lnTo>
                  <a:lnTo>
                    <a:pt x="2744" y="7622"/>
                  </a:lnTo>
                  <a:cubicBezTo>
                    <a:pt x="5349" y="7472"/>
                    <a:pt x="7438" y="5407"/>
                    <a:pt x="7622" y="2801"/>
                  </a:cubicBezTo>
                  <a:lnTo>
                    <a:pt x="7622" y="2732"/>
                  </a:lnTo>
                  <a:lnTo>
                    <a:pt x="4879"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3234098" y="1993392"/>
              <a:ext cx="55532" cy="50552"/>
            </a:xfrm>
            <a:custGeom>
              <a:rect b="b" l="l" r="r" t="t"/>
              <a:pathLst>
                <a:path extrusionOk="0" h="6899" w="7576">
                  <a:moveTo>
                    <a:pt x="3793" y="0"/>
                  </a:moveTo>
                  <a:cubicBezTo>
                    <a:pt x="2917" y="0"/>
                    <a:pt x="2041" y="333"/>
                    <a:pt x="1366" y="1002"/>
                  </a:cubicBezTo>
                  <a:cubicBezTo>
                    <a:pt x="24" y="2333"/>
                    <a:pt x="1" y="4514"/>
                    <a:pt x="1332" y="5868"/>
                  </a:cubicBezTo>
                  <a:cubicBezTo>
                    <a:pt x="1343" y="5880"/>
                    <a:pt x="1343" y="5880"/>
                    <a:pt x="1355" y="5891"/>
                  </a:cubicBezTo>
                  <a:cubicBezTo>
                    <a:pt x="2026" y="6563"/>
                    <a:pt x="2910" y="6898"/>
                    <a:pt x="3794" y="6898"/>
                  </a:cubicBezTo>
                  <a:cubicBezTo>
                    <a:pt x="4678" y="6898"/>
                    <a:pt x="5561" y="6563"/>
                    <a:pt x="6233" y="5891"/>
                  </a:cubicBezTo>
                  <a:cubicBezTo>
                    <a:pt x="7576" y="4537"/>
                    <a:pt x="7576" y="2356"/>
                    <a:pt x="6233" y="1013"/>
                  </a:cubicBezTo>
                  <a:cubicBezTo>
                    <a:pt x="5558" y="339"/>
                    <a:pt x="4676" y="0"/>
                    <a:pt x="37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3088670" y="2111564"/>
              <a:ext cx="139746" cy="26679"/>
            </a:xfrm>
            <a:custGeom>
              <a:rect b="b" l="l" r="r" t="t"/>
              <a:pathLst>
                <a:path extrusionOk="0" h="3641" w="19065">
                  <a:moveTo>
                    <a:pt x="2249" y="1"/>
                  </a:moveTo>
                  <a:cubicBezTo>
                    <a:pt x="1614" y="1"/>
                    <a:pt x="981" y="326"/>
                    <a:pt x="643" y="966"/>
                  </a:cubicBezTo>
                  <a:cubicBezTo>
                    <a:pt x="0" y="2171"/>
                    <a:pt x="873" y="3640"/>
                    <a:pt x="2250" y="3640"/>
                  </a:cubicBezTo>
                  <a:cubicBezTo>
                    <a:pt x="2847" y="3640"/>
                    <a:pt x="3409" y="3353"/>
                    <a:pt x="3742" y="2860"/>
                  </a:cubicBezTo>
                  <a:cubicBezTo>
                    <a:pt x="4029" y="2435"/>
                    <a:pt x="4488" y="2182"/>
                    <a:pt x="5004" y="2182"/>
                  </a:cubicBezTo>
                  <a:lnTo>
                    <a:pt x="19064" y="2182"/>
                  </a:lnTo>
                  <a:lnTo>
                    <a:pt x="19064" y="1459"/>
                  </a:lnTo>
                  <a:lnTo>
                    <a:pt x="5004" y="1459"/>
                  </a:lnTo>
                  <a:cubicBezTo>
                    <a:pt x="4499" y="1459"/>
                    <a:pt x="4040" y="1218"/>
                    <a:pt x="3765" y="805"/>
                  </a:cubicBezTo>
                  <a:cubicBezTo>
                    <a:pt x="3400" y="266"/>
                    <a:pt x="2823" y="1"/>
                    <a:pt x="2249"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3234603" y="2086687"/>
              <a:ext cx="101301" cy="76257"/>
            </a:xfrm>
            <a:custGeom>
              <a:rect b="b" l="l" r="r" t="t"/>
              <a:pathLst>
                <a:path extrusionOk="0" h="10407" w="13820">
                  <a:moveTo>
                    <a:pt x="8445" y="0"/>
                  </a:moveTo>
                  <a:cubicBezTo>
                    <a:pt x="5733" y="0"/>
                    <a:pt x="3459" y="2121"/>
                    <a:pt x="3283" y="4866"/>
                  </a:cubicBezTo>
                  <a:lnTo>
                    <a:pt x="0" y="4866"/>
                  </a:lnTo>
                  <a:lnTo>
                    <a:pt x="0" y="5577"/>
                  </a:lnTo>
                  <a:lnTo>
                    <a:pt x="3283" y="5577"/>
                  </a:lnTo>
                  <a:cubicBezTo>
                    <a:pt x="3471" y="8312"/>
                    <a:pt x="5753" y="10406"/>
                    <a:pt x="8459" y="10406"/>
                  </a:cubicBezTo>
                  <a:cubicBezTo>
                    <a:pt x="8558" y="10406"/>
                    <a:pt x="8658" y="10404"/>
                    <a:pt x="8758" y="10398"/>
                  </a:cubicBezTo>
                  <a:lnTo>
                    <a:pt x="6015" y="7666"/>
                  </a:lnTo>
                  <a:lnTo>
                    <a:pt x="5992" y="7643"/>
                  </a:lnTo>
                  <a:cubicBezTo>
                    <a:pt x="4672" y="6278"/>
                    <a:pt x="4683" y="4108"/>
                    <a:pt x="6038" y="2766"/>
                  </a:cubicBezTo>
                  <a:cubicBezTo>
                    <a:pt x="6708" y="2101"/>
                    <a:pt x="7586" y="1768"/>
                    <a:pt x="8465" y="1768"/>
                  </a:cubicBezTo>
                  <a:cubicBezTo>
                    <a:pt x="9348" y="1768"/>
                    <a:pt x="10231" y="2104"/>
                    <a:pt x="10904" y="2777"/>
                  </a:cubicBezTo>
                  <a:lnTo>
                    <a:pt x="13635" y="5520"/>
                  </a:lnTo>
                  <a:cubicBezTo>
                    <a:pt x="13819" y="2651"/>
                    <a:pt x="11638" y="195"/>
                    <a:pt x="8781" y="11"/>
                  </a:cubicBezTo>
                  <a:cubicBezTo>
                    <a:pt x="8668" y="4"/>
                    <a:pt x="8556" y="0"/>
                    <a:pt x="8445"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3278765" y="2107116"/>
              <a:ext cx="55781" cy="55762"/>
            </a:xfrm>
            <a:custGeom>
              <a:rect b="b" l="l" r="r" t="t"/>
              <a:pathLst>
                <a:path extrusionOk="0" h="7610" w="7610">
                  <a:moveTo>
                    <a:pt x="4878" y="1"/>
                  </a:moveTo>
                  <a:cubicBezTo>
                    <a:pt x="6221" y="1344"/>
                    <a:pt x="6221" y="3524"/>
                    <a:pt x="4878" y="4878"/>
                  </a:cubicBezTo>
                  <a:cubicBezTo>
                    <a:pt x="4201" y="5550"/>
                    <a:pt x="3317" y="5885"/>
                    <a:pt x="2435" y="5885"/>
                  </a:cubicBezTo>
                  <a:cubicBezTo>
                    <a:pt x="1552" y="5885"/>
                    <a:pt x="672" y="5550"/>
                    <a:pt x="0" y="4878"/>
                  </a:cubicBezTo>
                  <a:lnTo>
                    <a:pt x="0" y="4878"/>
                  </a:lnTo>
                  <a:lnTo>
                    <a:pt x="2732" y="7610"/>
                  </a:lnTo>
                  <a:cubicBezTo>
                    <a:pt x="5360" y="7461"/>
                    <a:pt x="7460" y="5360"/>
                    <a:pt x="7609" y="2732"/>
                  </a:cubicBezTo>
                  <a:lnTo>
                    <a:pt x="4878"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3268754" y="2099693"/>
              <a:ext cx="54938" cy="49864"/>
            </a:xfrm>
            <a:custGeom>
              <a:rect b="b" l="l" r="r" t="t"/>
              <a:pathLst>
                <a:path extrusionOk="0" h="6805" w="7495">
                  <a:moveTo>
                    <a:pt x="3792" y="1"/>
                  </a:moveTo>
                  <a:cubicBezTo>
                    <a:pt x="2917" y="1"/>
                    <a:pt x="2040" y="333"/>
                    <a:pt x="1366" y="1002"/>
                  </a:cubicBezTo>
                  <a:cubicBezTo>
                    <a:pt x="23" y="2333"/>
                    <a:pt x="0" y="4514"/>
                    <a:pt x="1332" y="5868"/>
                  </a:cubicBezTo>
                  <a:lnTo>
                    <a:pt x="1332" y="5857"/>
                  </a:lnTo>
                  <a:lnTo>
                    <a:pt x="1355" y="5891"/>
                  </a:lnTo>
                  <a:cubicBezTo>
                    <a:pt x="2019" y="6500"/>
                    <a:pt x="2860" y="6804"/>
                    <a:pt x="3700" y="6804"/>
                  </a:cubicBezTo>
                  <a:cubicBezTo>
                    <a:pt x="4585" y="6804"/>
                    <a:pt x="5469" y="6466"/>
                    <a:pt x="6141" y="5788"/>
                  </a:cubicBezTo>
                  <a:cubicBezTo>
                    <a:pt x="7449" y="4480"/>
                    <a:pt x="7495" y="2368"/>
                    <a:pt x="6232" y="1014"/>
                  </a:cubicBezTo>
                  <a:cubicBezTo>
                    <a:pt x="5558" y="339"/>
                    <a:pt x="4675" y="1"/>
                    <a:pt x="37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3088670" y="2323456"/>
              <a:ext cx="139746" cy="26716"/>
            </a:xfrm>
            <a:custGeom>
              <a:rect b="b" l="l" r="r" t="t"/>
              <a:pathLst>
                <a:path extrusionOk="0" h="3646" w="19065">
                  <a:moveTo>
                    <a:pt x="2249" y="1"/>
                  </a:moveTo>
                  <a:cubicBezTo>
                    <a:pt x="1614" y="1"/>
                    <a:pt x="981" y="327"/>
                    <a:pt x="643" y="960"/>
                  </a:cubicBezTo>
                  <a:cubicBezTo>
                    <a:pt x="0" y="2177"/>
                    <a:pt x="873" y="3646"/>
                    <a:pt x="2250" y="3646"/>
                  </a:cubicBezTo>
                  <a:cubicBezTo>
                    <a:pt x="2847" y="3646"/>
                    <a:pt x="3398" y="3347"/>
                    <a:pt x="3742" y="2865"/>
                  </a:cubicBezTo>
                  <a:cubicBezTo>
                    <a:pt x="4029" y="2441"/>
                    <a:pt x="4488" y="2188"/>
                    <a:pt x="5004" y="2177"/>
                  </a:cubicBezTo>
                  <a:lnTo>
                    <a:pt x="19064" y="2177"/>
                  </a:lnTo>
                  <a:lnTo>
                    <a:pt x="19064" y="1465"/>
                  </a:lnTo>
                  <a:lnTo>
                    <a:pt x="5004" y="1465"/>
                  </a:lnTo>
                  <a:cubicBezTo>
                    <a:pt x="4499" y="1465"/>
                    <a:pt x="4040" y="1224"/>
                    <a:pt x="3765" y="811"/>
                  </a:cubicBezTo>
                  <a:cubicBezTo>
                    <a:pt x="3400" y="266"/>
                    <a:pt x="2823" y="1"/>
                    <a:pt x="2249"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3234603" y="2298535"/>
              <a:ext cx="101301" cy="76257"/>
            </a:xfrm>
            <a:custGeom>
              <a:rect b="b" l="l" r="r" t="t"/>
              <a:pathLst>
                <a:path extrusionOk="0" h="10407" w="13820">
                  <a:moveTo>
                    <a:pt x="8445" y="0"/>
                  </a:moveTo>
                  <a:cubicBezTo>
                    <a:pt x="5733" y="0"/>
                    <a:pt x="3459" y="2121"/>
                    <a:pt x="3283" y="4866"/>
                  </a:cubicBezTo>
                  <a:lnTo>
                    <a:pt x="0" y="4866"/>
                  </a:lnTo>
                  <a:lnTo>
                    <a:pt x="0" y="5578"/>
                  </a:lnTo>
                  <a:lnTo>
                    <a:pt x="3283" y="5578"/>
                  </a:lnTo>
                  <a:cubicBezTo>
                    <a:pt x="3471" y="8313"/>
                    <a:pt x="5753" y="10407"/>
                    <a:pt x="8459" y="10407"/>
                  </a:cubicBezTo>
                  <a:cubicBezTo>
                    <a:pt x="8558" y="10407"/>
                    <a:pt x="8658" y="10404"/>
                    <a:pt x="8758" y="10398"/>
                  </a:cubicBezTo>
                  <a:lnTo>
                    <a:pt x="6015" y="7666"/>
                  </a:lnTo>
                  <a:lnTo>
                    <a:pt x="5992" y="7632"/>
                  </a:lnTo>
                  <a:cubicBezTo>
                    <a:pt x="4695" y="6278"/>
                    <a:pt x="4729" y="4120"/>
                    <a:pt x="6060" y="2800"/>
                  </a:cubicBezTo>
                  <a:cubicBezTo>
                    <a:pt x="6736" y="2136"/>
                    <a:pt x="7616" y="1803"/>
                    <a:pt x="8495" y="1803"/>
                  </a:cubicBezTo>
                  <a:cubicBezTo>
                    <a:pt x="9363" y="1803"/>
                    <a:pt x="10231" y="2127"/>
                    <a:pt x="10904" y="2777"/>
                  </a:cubicBezTo>
                  <a:lnTo>
                    <a:pt x="13635" y="5509"/>
                  </a:lnTo>
                  <a:cubicBezTo>
                    <a:pt x="13819" y="2651"/>
                    <a:pt x="11638" y="195"/>
                    <a:pt x="8781" y="11"/>
                  </a:cubicBezTo>
                  <a:cubicBezTo>
                    <a:pt x="8668" y="4"/>
                    <a:pt x="8556" y="0"/>
                    <a:pt x="8445"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3278765" y="2318964"/>
              <a:ext cx="55781" cy="55770"/>
            </a:xfrm>
            <a:custGeom>
              <a:rect b="b" l="l" r="r" t="t"/>
              <a:pathLst>
                <a:path extrusionOk="0" h="7611" w="7610">
                  <a:moveTo>
                    <a:pt x="4878" y="1"/>
                  </a:moveTo>
                  <a:lnTo>
                    <a:pt x="4878" y="1"/>
                  </a:lnTo>
                  <a:cubicBezTo>
                    <a:pt x="6221" y="1344"/>
                    <a:pt x="6221" y="3524"/>
                    <a:pt x="4878" y="4878"/>
                  </a:cubicBezTo>
                  <a:cubicBezTo>
                    <a:pt x="4201" y="5550"/>
                    <a:pt x="3317" y="5886"/>
                    <a:pt x="2435" y="5886"/>
                  </a:cubicBezTo>
                  <a:cubicBezTo>
                    <a:pt x="1552" y="5886"/>
                    <a:pt x="672" y="5550"/>
                    <a:pt x="0" y="4879"/>
                  </a:cubicBezTo>
                  <a:lnTo>
                    <a:pt x="0" y="4879"/>
                  </a:lnTo>
                  <a:lnTo>
                    <a:pt x="2732" y="7610"/>
                  </a:lnTo>
                  <a:cubicBezTo>
                    <a:pt x="5360" y="7461"/>
                    <a:pt x="7460" y="5361"/>
                    <a:pt x="7609" y="2732"/>
                  </a:cubicBezTo>
                  <a:lnTo>
                    <a:pt x="4878"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3269004" y="2311754"/>
              <a:ext cx="56287" cy="51058"/>
            </a:xfrm>
            <a:custGeom>
              <a:rect b="b" l="l" r="r" t="t"/>
              <a:pathLst>
                <a:path extrusionOk="0" h="6968" w="7679">
                  <a:moveTo>
                    <a:pt x="3790" y="0"/>
                  </a:moveTo>
                  <a:cubicBezTo>
                    <a:pt x="2912" y="0"/>
                    <a:pt x="2035" y="333"/>
                    <a:pt x="1366" y="996"/>
                  </a:cubicBezTo>
                  <a:cubicBezTo>
                    <a:pt x="24" y="2327"/>
                    <a:pt x="1" y="4474"/>
                    <a:pt x="1298" y="5840"/>
                  </a:cubicBezTo>
                  <a:lnTo>
                    <a:pt x="1298" y="5828"/>
                  </a:lnTo>
                  <a:lnTo>
                    <a:pt x="1321" y="5862"/>
                  </a:lnTo>
                  <a:cubicBezTo>
                    <a:pt x="2002" y="6597"/>
                    <a:pt x="2928" y="6968"/>
                    <a:pt x="3856" y="6968"/>
                  </a:cubicBezTo>
                  <a:cubicBezTo>
                    <a:pt x="4739" y="6968"/>
                    <a:pt x="5624" y="6632"/>
                    <a:pt x="6302" y="5954"/>
                  </a:cubicBezTo>
                  <a:cubicBezTo>
                    <a:pt x="7679" y="4566"/>
                    <a:pt x="7645" y="2316"/>
                    <a:pt x="6198" y="985"/>
                  </a:cubicBezTo>
                  <a:cubicBezTo>
                    <a:pt x="5530" y="328"/>
                    <a:pt x="4659" y="0"/>
                    <a:pt x="37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3216780" y="2404433"/>
              <a:ext cx="90438" cy="76074"/>
            </a:xfrm>
            <a:custGeom>
              <a:rect b="b" l="l" r="r" t="t"/>
              <a:pathLst>
                <a:path extrusionOk="0" h="10382" w="12338">
                  <a:moveTo>
                    <a:pt x="6169" y="0"/>
                  </a:moveTo>
                  <a:cubicBezTo>
                    <a:pt x="4129" y="0"/>
                    <a:pt x="2128" y="1197"/>
                    <a:pt x="1308" y="3349"/>
                  </a:cubicBezTo>
                  <a:cubicBezTo>
                    <a:pt x="1" y="6767"/>
                    <a:pt x="2554" y="10381"/>
                    <a:pt x="6151" y="10381"/>
                  </a:cubicBezTo>
                  <a:cubicBezTo>
                    <a:pt x="6250" y="10381"/>
                    <a:pt x="6349" y="10378"/>
                    <a:pt x="6450" y="10373"/>
                  </a:cubicBezTo>
                  <a:lnTo>
                    <a:pt x="3718" y="7630"/>
                  </a:lnTo>
                  <a:cubicBezTo>
                    <a:pt x="3638" y="7550"/>
                    <a:pt x="3557" y="7458"/>
                    <a:pt x="3477" y="7377"/>
                  </a:cubicBezTo>
                  <a:cubicBezTo>
                    <a:pt x="2318" y="5943"/>
                    <a:pt x="2478" y="3854"/>
                    <a:pt x="3844" y="2626"/>
                  </a:cubicBezTo>
                  <a:cubicBezTo>
                    <a:pt x="4504" y="2033"/>
                    <a:pt x="5332" y="1737"/>
                    <a:pt x="6159" y="1737"/>
                  </a:cubicBezTo>
                  <a:cubicBezTo>
                    <a:pt x="7043" y="1737"/>
                    <a:pt x="7925" y="2076"/>
                    <a:pt x="8596" y="2752"/>
                  </a:cubicBezTo>
                  <a:lnTo>
                    <a:pt x="11327" y="5484"/>
                  </a:lnTo>
                  <a:lnTo>
                    <a:pt x="11327" y="5552"/>
                  </a:lnTo>
                  <a:lnTo>
                    <a:pt x="12337" y="5552"/>
                  </a:lnTo>
                  <a:lnTo>
                    <a:pt x="12337" y="4841"/>
                  </a:lnTo>
                  <a:lnTo>
                    <a:pt x="11327" y="4841"/>
                  </a:lnTo>
                  <a:cubicBezTo>
                    <a:pt x="11247" y="3590"/>
                    <a:pt x="10708" y="2408"/>
                    <a:pt x="9824" y="1524"/>
                  </a:cubicBezTo>
                  <a:cubicBezTo>
                    <a:pt x="8787" y="487"/>
                    <a:pt x="7470" y="0"/>
                    <a:pt x="6169"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3316610" y="2429134"/>
              <a:ext cx="153043" cy="26672"/>
            </a:xfrm>
            <a:custGeom>
              <a:rect b="b" l="l" r="r" t="t"/>
              <a:pathLst>
                <a:path extrusionOk="0" h="3640" w="20879">
                  <a:moveTo>
                    <a:pt x="18628" y="1"/>
                  </a:moveTo>
                  <a:cubicBezTo>
                    <a:pt x="18043" y="1"/>
                    <a:pt x="17481" y="299"/>
                    <a:pt x="17148" y="781"/>
                  </a:cubicBezTo>
                  <a:cubicBezTo>
                    <a:pt x="16861" y="1206"/>
                    <a:pt x="16390" y="1458"/>
                    <a:pt x="15885" y="1470"/>
                  </a:cubicBezTo>
                  <a:lnTo>
                    <a:pt x="1" y="1470"/>
                  </a:lnTo>
                  <a:lnTo>
                    <a:pt x="1" y="2181"/>
                  </a:lnTo>
                  <a:lnTo>
                    <a:pt x="15885" y="2181"/>
                  </a:lnTo>
                  <a:cubicBezTo>
                    <a:pt x="16379" y="2181"/>
                    <a:pt x="16849" y="2423"/>
                    <a:pt x="17125" y="2836"/>
                  </a:cubicBezTo>
                  <a:cubicBezTo>
                    <a:pt x="17490" y="3375"/>
                    <a:pt x="18064" y="3640"/>
                    <a:pt x="18635" y="3640"/>
                  </a:cubicBezTo>
                  <a:cubicBezTo>
                    <a:pt x="19268" y="3640"/>
                    <a:pt x="19897" y="3314"/>
                    <a:pt x="20235" y="2675"/>
                  </a:cubicBezTo>
                  <a:cubicBezTo>
                    <a:pt x="20878" y="1470"/>
                    <a:pt x="20006" y="1"/>
                    <a:pt x="18628"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3244021" y="2424598"/>
              <a:ext cx="55869" cy="55762"/>
            </a:xfrm>
            <a:custGeom>
              <a:rect b="b" l="l" r="r" t="t"/>
              <a:pathLst>
                <a:path extrusionOk="0" h="7610" w="7622">
                  <a:moveTo>
                    <a:pt x="4879" y="0"/>
                  </a:moveTo>
                  <a:lnTo>
                    <a:pt x="5074" y="194"/>
                  </a:lnTo>
                  <a:lnTo>
                    <a:pt x="5074" y="194"/>
                  </a:lnTo>
                  <a:cubicBezTo>
                    <a:pt x="5012" y="128"/>
                    <a:pt x="4947" y="63"/>
                    <a:pt x="4879" y="0"/>
                  </a:cubicBezTo>
                  <a:close/>
                  <a:moveTo>
                    <a:pt x="1" y="4878"/>
                  </a:moveTo>
                  <a:lnTo>
                    <a:pt x="1" y="4878"/>
                  </a:lnTo>
                  <a:cubicBezTo>
                    <a:pt x="64" y="4946"/>
                    <a:pt x="130" y="5011"/>
                    <a:pt x="197" y="5073"/>
                  </a:cubicBezTo>
                  <a:lnTo>
                    <a:pt x="197" y="5073"/>
                  </a:lnTo>
                  <a:lnTo>
                    <a:pt x="1" y="4878"/>
                  </a:lnTo>
                  <a:close/>
                  <a:moveTo>
                    <a:pt x="5074" y="194"/>
                  </a:moveTo>
                  <a:lnTo>
                    <a:pt x="5074" y="194"/>
                  </a:lnTo>
                  <a:cubicBezTo>
                    <a:pt x="6325" y="1543"/>
                    <a:pt x="6294" y="3657"/>
                    <a:pt x="4982" y="4970"/>
                  </a:cubicBezTo>
                  <a:cubicBezTo>
                    <a:pt x="4305" y="5647"/>
                    <a:pt x="3420" y="5983"/>
                    <a:pt x="2536" y="5983"/>
                  </a:cubicBezTo>
                  <a:cubicBezTo>
                    <a:pt x="1695" y="5983"/>
                    <a:pt x="855" y="5678"/>
                    <a:pt x="197" y="5073"/>
                  </a:cubicBezTo>
                  <a:lnTo>
                    <a:pt x="197" y="5073"/>
                  </a:lnTo>
                  <a:lnTo>
                    <a:pt x="2744" y="7609"/>
                  </a:lnTo>
                  <a:cubicBezTo>
                    <a:pt x="5349" y="7472"/>
                    <a:pt x="7438" y="5406"/>
                    <a:pt x="7622" y="2800"/>
                  </a:cubicBezTo>
                  <a:lnTo>
                    <a:pt x="7622" y="2732"/>
                  </a:lnTo>
                  <a:lnTo>
                    <a:pt x="5074" y="194"/>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3233761" y="2417183"/>
              <a:ext cx="55869" cy="50618"/>
            </a:xfrm>
            <a:custGeom>
              <a:rect b="b" l="l" r="r" t="t"/>
              <a:pathLst>
                <a:path extrusionOk="0" h="6908" w="7622">
                  <a:moveTo>
                    <a:pt x="3836" y="1"/>
                  </a:moveTo>
                  <a:cubicBezTo>
                    <a:pt x="3011" y="1"/>
                    <a:pt x="2185" y="294"/>
                    <a:pt x="1527" y="886"/>
                  </a:cubicBezTo>
                  <a:cubicBezTo>
                    <a:pt x="161" y="2125"/>
                    <a:pt x="1" y="4214"/>
                    <a:pt x="1160" y="5637"/>
                  </a:cubicBezTo>
                  <a:cubicBezTo>
                    <a:pt x="1240" y="5729"/>
                    <a:pt x="1321" y="5810"/>
                    <a:pt x="1401" y="5901"/>
                  </a:cubicBezTo>
                  <a:cubicBezTo>
                    <a:pt x="2071" y="6571"/>
                    <a:pt x="2952" y="6907"/>
                    <a:pt x="3834" y="6907"/>
                  </a:cubicBezTo>
                  <a:cubicBezTo>
                    <a:pt x="4720" y="6907"/>
                    <a:pt x="5606" y="6568"/>
                    <a:pt x="6279" y="5890"/>
                  </a:cubicBezTo>
                  <a:cubicBezTo>
                    <a:pt x="7622" y="4547"/>
                    <a:pt x="7622" y="2366"/>
                    <a:pt x="6279" y="1012"/>
                  </a:cubicBezTo>
                  <a:cubicBezTo>
                    <a:pt x="5607" y="340"/>
                    <a:pt x="4722" y="1"/>
                    <a:pt x="3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3091763" y="2535751"/>
              <a:ext cx="136653" cy="26716"/>
            </a:xfrm>
            <a:custGeom>
              <a:rect b="b" l="l" r="r" t="t"/>
              <a:pathLst>
                <a:path extrusionOk="0" h="3646" w="18643">
                  <a:moveTo>
                    <a:pt x="1849" y="1"/>
                  </a:moveTo>
                  <a:cubicBezTo>
                    <a:pt x="927" y="1"/>
                    <a:pt x="22" y="689"/>
                    <a:pt x="15" y="1806"/>
                  </a:cubicBezTo>
                  <a:cubicBezTo>
                    <a:pt x="0" y="2936"/>
                    <a:pt x="914" y="3646"/>
                    <a:pt x="1847" y="3646"/>
                  </a:cubicBezTo>
                  <a:cubicBezTo>
                    <a:pt x="2392" y="3646"/>
                    <a:pt x="2943" y="3403"/>
                    <a:pt x="3320" y="2862"/>
                  </a:cubicBezTo>
                  <a:cubicBezTo>
                    <a:pt x="3607" y="2437"/>
                    <a:pt x="4066" y="2185"/>
                    <a:pt x="4582" y="2185"/>
                  </a:cubicBezTo>
                  <a:lnTo>
                    <a:pt x="18642" y="2185"/>
                  </a:lnTo>
                  <a:lnTo>
                    <a:pt x="18642" y="1462"/>
                  </a:lnTo>
                  <a:lnTo>
                    <a:pt x="4582" y="1462"/>
                  </a:lnTo>
                  <a:cubicBezTo>
                    <a:pt x="4077" y="1462"/>
                    <a:pt x="3618" y="1221"/>
                    <a:pt x="3343" y="807"/>
                  </a:cubicBezTo>
                  <a:cubicBezTo>
                    <a:pt x="2967" y="251"/>
                    <a:pt x="2405" y="1"/>
                    <a:pt x="1849"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3234603" y="2510888"/>
              <a:ext cx="101301" cy="76184"/>
            </a:xfrm>
            <a:custGeom>
              <a:rect b="b" l="l" r="r" t="t"/>
              <a:pathLst>
                <a:path extrusionOk="0" h="10397" w="13820">
                  <a:moveTo>
                    <a:pt x="8443" y="0"/>
                  </a:moveTo>
                  <a:cubicBezTo>
                    <a:pt x="5732" y="0"/>
                    <a:pt x="3459" y="2110"/>
                    <a:pt x="3283" y="4855"/>
                  </a:cubicBezTo>
                  <a:lnTo>
                    <a:pt x="0" y="4855"/>
                  </a:lnTo>
                  <a:lnTo>
                    <a:pt x="0" y="5578"/>
                  </a:lnTo>
                  <a:lnTo>
                    <a:pt x="3283" y="5578"/>
                  </a:lnTo>
                  <a:cubicBezTo>
                    <a:pt x="3471" y="8295"/>
                    <a:pt x="5743" y="10396"/>
                    <a:pt x="8441" y="10396"/>
                  </a:cubicBezTo>
                  <a:cubicBezTo>
                    <a:pt x="8546" y="10396"/>
                    <a:pt x="8651" y="10393"/>
                    <a:pt x="8758" y="10387"/>
                  </a:cubicBezTo>
                  <a:lnTo>
                    <a:pt x="6015" y="7655"/>
                  </a:lnTo>
                  <a:lnTo>
                    <a:pt x="5992" y="7632"/>
                  </a:lnTo>
                  <a:cubicBezTo>
                    <a:pt x="4672" y="6278"/>
                    <a:pt x="4683" y="4097"/>
                    <a:pt x="6038" y="2766"/>
                  </a:cubicBezTo>
                  <a:cubicBezTo>
                    <a:pt x="6708" y="2101"/>
                    <a:pt x="7586" y="1769"/>
                    <a:pt x="8465" y="1769"/>
                  </a:cubicBezTo>
                  <a:cubicBezTo>
                    <a:pt x="9348" y="1769"/>
                    <a:pt x="10231" y="2104"/>
                    <a:pt x="10904" y="2777"/>
                  </a:cubicBezTo>
                  <a:lnTo>
                    <a:pt x="13635" y="5509"/>
                  </a:lnTo>
                  <a:cubicBezTo>
                    <a:pt x="13819" y="2651"/>
                    <a:pt x="11638" y="183"/>
                    <a:pt x="8781" y="11"/>
                  </a:cubicBezTo>
                  <a:cubicBezTo>
                    <a:pt x="8667" y="4"/>
                    <a:pt x="8555" y="0"/>
                    <a:pt x="844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3278765" y="2531237"/>
              <a:ext cx="55781" cy="55762"/>
            </a:xfrm>
            <a:custGeom>
              <a:rect b="b" l="l" r="r" t="t"/>
              <a:pathLst>
                <a:path extrusionOk="0" h="7610" w="7610">
                  <a:moveTo>
                    <a:pt x="4878" y="0"/>
                  </a:moveTo>
                  <a:cubicBezTo>
                    <a:pt x="6221" y="1343"/>
                    <a:pt x="6221" y="3535"/>
                    <a:pt x="4878" y="4878"/>
                  </a:cubicBezTo>
                  <a:cubicBezTo>
                    <a:pt x="4201" y="5549"/>
                    <a:pt x="3317" y="5885"/>
                    <a:pt x="2435" y="5885"/>
                  </a:cubicBezTo>
                  <a:cubicBezTo>
                    <a:pt x="1552" y="5885"/>
                    <a:pt x="672" y="5549"/>
                    <a:pt x="0" y="4878"/>
                  </a:cubicBezTo>
                  <a:lnTo>
                    <a:pt x="0" y="4878"/>
                  </a:lnTo>
                  <a:lnTo>
                    <a:pt x="2732" y="7610"/>
                  </a:lnTo>
                  <a:cubicBezTo>
                    <a:pt x="5360" y="7460"/>
                    <a:pt x="7460" y="5360"/>
                    <a:pt x="7609" y="2732"/>
                  </a:cubicBezTo>
                  <a:lnTo>
                    <a:pt x="4878"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3268754" y="2523843"/>
              <a:ext cx="54938" cy="49871"/>
            </a:xfrm>
            <a:custGeom>
              <a:rect b="b" l="l" r="r" t="t"/>
              <a:pathLst>
                <a:path extrusionOk="0" h="6806" w="7495">
                  <a:moveTo>
                    <a:pt x="3798" y="1"/>
                  </a:moveTo>
                  <a:cubicBezTo>
                    <a:pt x="2920" y="1"/>
                    <a:pt x="2042" y="333"/>
                    <a:pt x="1366" y="998"/>
                  </a:cubicBezTo>
                  <a:cubicBezTo>
                    <a:pt x="23" y="2341"/>
                    <a:pt x="0" y="4510"/>
                    <a:pt x="1332" y="5864"/>
                  </a:cubicBezTo>
                  <a:lnTo>
                    <a:pt x="1355" y="5887"/>
                  </a:lnTo>
                  <a:cubicBezTo>
                    <a:pt x="2019" y="6501"/>
                    <a:pt x="2860" y="6806"/>
                    <a:pt x="3700" y="6806"/>
                  </a:cubicBezTo>
                  <a:cubicBezTo>
                    <a:pt x="4585" y="6806"/>
                    <a:pt x="5469" y="6467"/>
                    <a:pt x="6141" y="5795"/>
                  </a:cubicBezTo>
                  <a:cubicBezTo>
                    <a:pt x="7449" y="4487"/>
                    <a:pt x="7495" y="2375"/>
                    <a:pt x="6232" y="1009"/>
                  </a:cubicBezTo>
                  <a:cubicBezTo>
                    <a:pt x="5560" y="336"/>
                    <a:pt x="4679" y="1"/>
                    <a:pt x="37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28"/>
          <p:cNvSpPr txBox="1"/>
          <p:nvPr>
            <p:ph idx="4294967295" type="subTitle"/>
          </p:nvPr>
        </p:nvSpPr>
        <p:spPr>
          <a:xfrm flipH="1">
            <a:off x="2444000" y="1158325"/>
            <a:ext cx="1139700" cy="58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Seller sells goods to Financing/Hire-Purchase (HP) Co.</a:t>
            </a:r>
            <a:endParaRPr sz="1200">
              <a:solidFill>
                <a:srgbClr val="000000"/>
              </a:solidFill>
            </a:endParaRPr>
          </a:p>
        </p:txBody>
      </p:sp>
      <p:sp>
        <p:nvSpPr>
          <p:cNvPr id="582" name="Google Shape;582;p28"/>
          <p:cNvSpPr txBox="1"/>
          <p:nvPr>
            <p:ph idx="4294967295" type="subTitle"/>
          </p:nvPr>
        </p:nvSpPr>
        <p:spPr>
          <a:xfrm flipH="1">
            <a:off x="3255550" y="3714100"/>
            <a:ext cx="1253700" cy="109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HP Co. lets goods on hire to buyer/hirer.</a:t>
            </a:r>
            <a:endParaRPr sz="1200">
              <a:solidFill>
                <a:srgbClr val="000000"/>
              </a:solidFill>
            </a:endParaRPr>
          </a:p>
        </p:txBody>
      </p:sp>
      <p:sp>
        <p:nvSpPr>
          <p:cNvPr id="583" name="Google Shape;583;p28"/>
          <p:cNvSpPr txBox="1"/>
          <p:nvPr>
            <p:ph idx="5" type="title"/>
          </p:nvPr>
        </p:nvSpPr>
        <p:spPr>
          <a:xfrm>
            <a:off x="2047282" y="765100"/>
            <a:ext cx="577800" cy="67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1400"/>
              <a:t>1.</a:t>
            </a:r>
            <a:endParaRPr b="1" sz="1400"/>
          </a:p>
        </p:txBody>
      </p:sp>
      <p:sp>
        <p:nvSpPr>
          <p:cNvPr id="584" name="Google Shape;584;p28"/>
          <p:cNvSpPr txBox="1"/>
          <p:nvPr>
            <p:ph idx="5" type="title"/>
          </p:nvPr>
        </p:nvSpPr>
        <p:spPr>
          <a:xfrm>
            <a:off x="2906357" y="3332900"/>
            <a:ext cx="577800" cy="67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1400"/>
              <a:t>2.</a:t>
            </a:r>
            <a:endParaRPr b="1" sz="1400"/>
          </a:p>
        </p:txBody>
      </p:sp>
      <p:sp>
        <p:nvSpPr>
          <p:cNvPr id="585" name="Google Shape;585;p28"/>
          <p:cNvSpPr txBox="1"/>
          <p:nvPr>
            <p:ph idx="4294967295" type="subTitle"/>
          </p:nvPr>
        </p:nvSpPr>
        <p:spPr>
          <a:xfrm flipH="1">
            <a:off x="4050038" y="1182375"/>
            <a:ext cx="1253700" cy="144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000000"/>
                </a:solidFill>
              </a:rPr>
              <a:t>Buyer makes down</a:t>
            </a:r>
            <a:r>
              <a:rPr lang="en">
                <a:solidFill>
                  <a:srgbClr val="000000"/>
                </a:solidFill>
              </a:rPr>
              <a:t> </a:t>
            </a:r>
            <a:r>
              <a:rPr lang="en" sz="1200">
                <a:solidFill>
                  <a:srgbClr val="000000"/>
                </a:solidFill>
              </a:rPr>
              <a:t>payme</a:t>
            </a:r>
            <a:r>
              <a:rPr lang="en">
                <a:solidFill>
                  <a:srgbClr val="000000"/>
                </a:solidFill>
              </a:rPr>
              <a:t>nt a</a:t>
            </a:r>
            <a:r>
              <a:rPr lang="en" sz="1200">
                <a:solidFill>
                  <a:srgbClr val="000000"/>
                </a:solidFill>
              </a:rPr>
              <a:t>nd takes possession.</a:t>
            </a:r>
            <a:endParaRPr sz="1200">
              <a:solidFill>
                <a:srgbClr val="000000"/>
              </a:solidFill>
            </a:endParaRPr>
          </a:p>
        </p:txBody>
      </p:sp>
      <p:sp>
        <p:nvSpPr>
          <p:cNvPr id="586" name="Google Shape;586;p28"/>
          <p:cNvSpPr txBox="1"/>
          <p:nvPr/>
        </p:nvSpPr>
        <p:spPr>
          <a:xfrm>
            <a:off x="3884675" y="1158325"/>
            <a:ext cx="4488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Staatliches"/>
                <a:ea typeface="Staatliches"/>
                <a:cs typeface="Staatliches"/>
                <a:sym typeface="Staatliches"/>
              </a:rPr>
              <a:t>3.</a:t>
            </a:r>
            <a:endParaRPr b="1">
              <a:solidFill>
                <a:schemeClr val="accent3"/>
              </a:solidFill>
              <a:latin typeface="Staatliches"/>
              <a:ea typeface="Staatliches"/>
              <a:cs typeface="Staatliches"/>
              <a:sym typeface="Staatliches"/>
            </a:endParaRPr>
          </a:p>
        </p:txBody>
      </p:sp>
      <p:sp>
        <p:nvSpPr>
          <p:cNvPr id="587" name="Google Shape;587;p28"/>
          <p:cNvSpPr txBox="1"/>
          <p:nvPr>
            <p:ph idx="4294967295" type="subTitle"/>
          </p:nvPr>
        </p:nvSpPr>
        <p:spPr>
          <a:xfrm flipH="1">
            <a:off x="4550950" y="3714100"/>
            <a:ext cx="1253700" cy="109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Hirer makes all the agreed instalments.</a:t>
            </a:r>
            <a:endParaRPr>
              <a:solidFill>
                <a:srgbClr val="000000"/>
              </a:solidFill>
            </a:endParaRPr>
          </a:p>
          <a:p>
            <a:pPr indent="0" lvl="0" marL="0" rtl="0" algn="l">
              <a:spcBef>
                <a:spcPts val="0"/>
              </a:spcBef>
              <a:spcAft>
                <a:spcPts val="1600"/>
              </a:spcAft>
              <a:buNone/>
            </a:pPr>
            <a:r>
              <a:t/>
            </a:r>
            <a:endParaRPr>
              <a:solidFill>
                <a:srgbClr val="000000"/>
              </a:solidFill>
            </a:endParaRPr>
          </a:p>
        </p:txBody>
      </p:sp>
      <p:sp>
        <p:nvSpPr>
          <p:cNvPr id="588" name="Google Shape;588;p28"/>
          <p:cNvSpPr txBox="1"/>
          <p:nvPr>
            <p:ph idx="5" type="title"/>
          </p:nvPr>
        </p:nvSpPr>
        <p:spPr>
          <a:xfrm>
            <a:off x="4201757" y="3332900"/>
            <a:ext cx="577800" cy="67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1400"/>
              <a:t>4</a:t>
            </a:r>
            <a:r>
              <a:rPr b="1" lang="en" sz="1400"/>
              <a:t>.</a:t>
            </a:r>
            <a:endParaRPr b="1" sz="1400"/>
          </a:p>
        </p:txBody>
      </p:sp>
      <p:sp>
        <p:nvSpPr>
          <p:cNvPr id="589" name="Google Shape;589;p28"/>
          <p:cNvSpPr txBox="1"/>
          <p:nvPr>
            <p:ph idx="4294967295" type="subTitle"/>
          </p:nvPr>
        </p:nvSpPr>
        <p:spPr>
          <a:xfrm flipH="1">
            <a:off x="5421638" y="1182375"/>
            <a:ext cx="1253700" cy="144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Ownership transfers from HP Co. to the buyer/hirer.</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endParaRPr>
          </a:p>
          <a:p>
            <a:pPr indent="0" lvl="0" marL="0" rtl="0" algn="l">
              <a:lnSpc>
                <a:spcPct val="100000"/>
              </a:lnSpc>
              <a:spcBef>
                <a:spcPts val="1600"/>
              </a:spcBef>
              <a:spcAft>
                <a:spcPts val="1600"/>
              </a:spcAft>
              <a:buNone/>
            </a:pPr>
            <a:r>
              <a:t/>
            </a:r>
            <a:endParaRPr>
              <a:solidFill>
                <a:srgbClr val="000000"/>
              </a:solidFill>
            </a:endParaRPr>
          </a:p>
        </p:txBody>
      </p:sp>
      <p:sp>
        <p:nvSpPr>
          <p:cNvPr id="590" name="Google Shape;590;p28"/>
          <p:cNvSpPr txBox="1"/>
          <p:nvPr/>
        </p:nvSpPr>
        <p:spPr>
          <a:xfrm>
            <a:off x="5256275" y="1158325"/>
            <a:ext cx="4488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Staatliches"/>
                <a:ea typeface="Staatliches"/>
                <a:cs typeface="Staatliches"/>
                <a:sym typeface="Staatliches"/>
              </a:rPr>
              <a:t>5</a:t>
            </a:r>
            <a:r>
              <a:rPr b="1" lang="en">
                <a:solidFill>
                  <a:schemeClr val="accent3"/>
                </a:solidFill>
                <a:latin typeface="Staatliches"/>
                <a:ea typeface="Staatliches"/>
                <a:cs typeface="Staatliches"/>
                <a:sym typeface="Staatliches"/>
              </a:rPr>
              <a:t>.</a:t>
            </a:r>
            <a:endParaRPr b="1">
              <a:solidFill>
                <a:schemeClr val="accent3"/>
              </a:solidFill>
              <a:latin typeface="Staatliches"/>
              <a:ea typeface="Staatliches"/>
              <a:cs typeface="Staatliches"/>
              <a:sym typeface="Staatliches"/>
            </a:endParaRPr>
          </a:p>
        </p:txBody>
      </p:sp>
      <p:sp>
        <p:nvSpPr>
          <p:cNvPr id="591" name="Google Shape;591;p28"/>
          <p:cNvSpPr txBox="1"/>
          <p:nvPr>
            <p:ph idx="4294967295" type="subTitle"/>
          </p:nvPr>
        </p:nvSpPr>
        <p:spPr>
          <a:xfrm flipH="1">
            <a:off x="6074950" y="3714100"/>
            <a:ext cx="1253700" cy="109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Process complete.</a:t>
            </a:r>
            <a:endParaRPr>
              <a:solidFill>
                <a:srgbClr val="000000"/>
              </a:solidFill>
            </a:endParaRPr>
          </a:p>
          <a:p>
            <a:pPr indent="0" lvl="0" marL="0" rtl="0" algn="l">
              <a:spcBef>
                <a:spcPts val="0"/>
              </a:spcBef>
              <a:spcAft>
                <a:spcPts val="1600"/>
              </a:spcAft>
              <a:buNone/>
            </a:pPr>
            <a:r>
              <a:t/>
            </a:r>
            <a:endParaRPr>
              <a:solidFill>
                <a:srgbClr val="000000"/>
              </a:solidFill>
            </a:endParaRPr>
          </a:p>
        </p:txBody>
      </p:sp>
      <p:sp>
        <p:nvSpPr>
          <p:cNvPr id="592" name="Google Shape;592;p28"/>
          <p:cNvSpPr txBox="1"/>
          <p:nvPr>
            <p:ph idx="5" type="title"/>
          </p:nvPr>
        </p:nvSpPr>
        <p:spPr>
          <a:xfrm>
            <a:off x="5725757" y="3332900"/>
            <a:ext cx="577800" cy="67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1400"/>
              <a:t>6.</a:t>
            </a:r>
            <a:endParaRPr b="1" sz="1400"/>
          </a:p>
        </p:txBody>
      </p:sp>
      <p:sp>
        <p:nvSpPr>
          <p:cNvPr id="593" name="Google Shape;59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7" name="Shape 597"/>
        <p:cNvGrpSpPr/>
        <p:nvPr/>
      </p:nvGrpSpPr>
      <p:grpSpPr>
        <a:xfrm>
          <a:off x="0" y="0"/>
          <a:ext cx="0" cy="0"/>
          <a:chOff x="0" y="0"/>
          <a:chExt cx="0" cy="0"/>
        </a:xfrm>
      </p:grpSpPr>
      <p:sp>
        <p:nvSpPr>
          <p:cNvPr id="598" name="Google Shape;598;p29"/>
          <p:cNvSpPr/>
          <p:nvPr/>
        </p:nvSpPr>
        <p:spPr>
          <a:xfrm>
            <a:off x="736225" y="27391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a:off x="819350" y="26367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txBox="1"/>
          <p:nvPr>
            <p:ph idx="1" type="subTitle"/>
          </p:nvPr>
        </p:nvSpPr>
        <p:spPr>
          <a:xfrm>
            <a:off x="892261" y="29277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sz="1300">
                <a:solidFill>
                  <a:srgbClr val="000000"/>
                </a:solidFill>
              </a:rPr>
              <a:t>Immediate use of assets without paying the entire amount.</a:t>
            </a:r>
            <a:endParaRPr sz="1300">
              <a:solidFill>
                <a:srgbClr val="000000"/>
              </a:solidFill>
            </a:endParaRPr>
          </a:p>
        </p:txBody>
      </p:sp>
      <p:sp>
        <p:nvSpPr>
          <p:cNvPr id="601" name="Google Shape;601;p29"/>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02" name="Google Shape;602;p29"/>
          <p:cNvSpPr txBox="1"/>
          <p:nvPr>
            <p:ph type="ctrTitle"/>
          </p:nvPr>
        </p:nvSpPr>
        <p:spPr>
          <a:xfrm>
            <a:off x="1102925" y="15820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FAST &amp; AFFORDABLE</a:t>
            </a:r>
            <a:endParaRPr sz="1500"/>
          </a:p>
        </p:txBody>
      </p:sp>
      <p:cxnSp>
        <p:nvCxnSpPr>
          <p:cNvPr id="603" name="Google Shape;603;p29"/>
          <p:cNvCxnSpPr>
            <a:stCxn id="602" idx="2"/>
            <a:endCxn id="599" idx="0"/>
          </p:cNvCxnSpPr>
          <p:nvPr/>
        </p:nvCxnSpPr>
        <p:spPr>
          <a:xfrm>
            <a:off x="1817675" y="2374925"/>
            <a:ext cx="0" cy="261900"/>
          </a:xfrm>
          <a:prstGeom prst="straightConnector1">
            <a:avLst/>
          </a:prstGeom>
          <a:noFill/>
          <a:ln cap="flat" cmpd="sng" w="9525">
            <a:solidFill>
              <a:schemeClr val="accent3"/>
            </a:solidFill>
            <a:prstDash val="solid"/>
            <a:round/>
            <a:headEnd len="med" w="med" type="none"/>
            <a:tailEnd len="med" w="med" type="none"/>
          </a:ln>
        </p:spPr>
      </p:cxnSp>
      <p:sp>
        <p:nvSpPr>
          <p:cNvPr id="604" name="Google Shape;604;p29"/>
          <p:cNvSpPr/>
          <p:nvPr/>
        </p:nvSpPr>
        <p:spPr>
          <a:xfrm>
            <a:off x="3490625" y="27391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a:off x="3573750" y="26367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6" name="Google Shape;606;p29"/>
          <p:cNvCxnSpPr>
            <a:stCxn id="607" idx="2"/>
            <a:endCxn id="605" idx="0"/>
          </p:cNvCxnSpPr>
          <p:nvPr/>
        </p:nvCxnSpPr>
        <p:spPr>
          <a:xfrm>
            <a:off x="4572000" y="2374800"/>
            <a:ext cx="0" cy="261900"/>
          </a:xfrm>
          <a:prstGeom prst="straightConnector1">
            <a:avLst/>
          </a:prstGeom>
          <a:noFill/>
          <a:ln cap="flat" cmpd="sng" w="9525">
            <a:solidFill>
              <a:schemeClr val="accent3"/>
            </a:solidFill>
            <a:prstDash val="solid"/>
            <a:round/>
            <a:headEnd len="med" w="med" type="none"/>
            <a:tailEnd len="med" w="med" type="none"/>
          </a:ln>
        </p:spPr>
      </p:cxnSp>
      <p:sp>
        <p:nvSpPr>
          <p:cNvPr id="608" name="Google Shape;608;p29"/>
          <p:cNvSpPr/>
          <p:nvPr/>
        </p:nvSpPr>
        <p:spPr>
          <a:xfrm>
            <a:off x="6245025" y="27391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6328150" y="26367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0" name="Google Shape;610;p29"/>
          <p:cNvCxnSpPr>
            <a:stCxn id="611" idx="2"/>
            <a:endCxn id="609" idx="0"/>
          </p:cNvCxnSpPr>
          <p:nvPr/>
        </p:nvCxnSpPr>
        <p:spPr>
          <a:xfrm>
            <a:off x="7326400" y="2374800"/>
            <a:ext cx="0" cy="261900"/>
          </a:xfrm>
          <a:prstGeom prst="straightConnector1">
            <a:avLst/>
          </a:prstGeom>
          <a:noFill/>
          <a:ln cap="flat" cmpd="sng" w="9525">
            <a:solidFill>
              <a:schemeClr val="accent3"/>
            </a:solidFill>
            <a:prstDash val="solid"/>
            <a:round/>
            <a:headEnd len="med" w="med" type="none"/>
            <a:tailEnd len="med" w="med" type="none"/>
          </a:ln>
        </p:spPr>
      </p:cxnSp>
      <p:sp>
        <p:nvSpPr>
          <p:cNvPr id="612" name="Google Shape;612;p29"/>
          <p:cNvSpPr txBox="1"/>
          <p:nvPr>
            <p:ph idx="2" type="ctrTitle"/>
          </p:nvPr>
        </p:nvSpPr>
        <p:spPr>
          <a:xfrm>
            <a:off x="3860651" y="15820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EASY TO MANAGE</a:t>
            </a:r>
            <a:endParaRPr sz="1500"/>
          </a:p>
        </p:txBody>
      </p:sp>
      <p:sp>
        <p:nvSpPr>
          <p:cNvPr id="613" name="Google Shape;613;p29"/>
          <p:cNvSpPr txBox="1"/>
          <p:nvPr>
            <p:ph idx="3" type="subTitle"/>
          </p:nvPr>
        </p:nvSpPr>
        <p:spPr>
          <a:xfrm>
            <a:off x="3625361" y="29277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sz="1300">
                <a:solidFill>
                  <a:srgbClr val="000000"/>
                </a:solidFill>
              </a:rPr>
              <a:t>Fixed rental payments make budgeting easier as all the expenditures are known in advance.</a:t>
            </a:r>
            <a:endParaRPr sz="1300">
              <a:solidFill>
                <a:srgbClr val="000000"/>
              </a:solidFill>
            </a:endParaRPr>
          </a:p>
        </p:txBody>
      </p:sp>
      <p:sp>
        <p:nvSpPr>
          <p:cNvPr id="614" name="Google Shape;614;p29"/>
          <p:cNvSpPr txBox="1"/>
          <p:nvPr>
            <p:ph idx="4" type="ctrTitle"/>
          </p:nvPr>
        </p:nvSpPr>
        <p:spPr>
          <a:xfrm>
            <a:off x="6605984" y="15820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DEPRECIATION?</a:t>
            </a:r>
            <a:endParaRPr sz="1500"/>
          </a:p>
          <a:p>
            <a:pPr indent="0" lvl="0" marL="0" rtl="0" algn="ctr">
              <a:spcBef>
                <a:spcPts val="0"/>
              </a:spcBef>
              <a:spcAft>
                <a:spcPts val="0"/>
              </a:spcAft>
              <a:buNone/>
            </a:pPr>
            <a:r>
              <a:rPr lang="en" sz="1500"/>
              <a:t>NO ISSUES</a:t>
            </a:r>
            <a:endParaRPr sz="1500"/>
          </a:p>
        </p:txBody>
      </p:sp>
      <p:sp>
        <p:nvSpPr>
          <p:cNvPr id="615" name="Google Shape;615;p29"/>
          <p:cNvSpPr txBox="1"/>
          <p:nvPr>
            <p:ph idx="5" type="subTitle"/>
          </p:nvPr>
        </p:nvSpPr>
        <p:spPr>
          <a:xfrm>
            <a:off x="6384986" y="2927713"/>
            <a:ext cx="1827900" cy="167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000000"/>
                </a:solidFill>
              </a:rPr>
              <a:t>No need to worry about the asset depreciating quickly in value as there is no obligation to buy the asset.</a:t>
            </a:r>
            <a:endParaRPr sz="1300">
              <a:solidFill>
                <a:srgbClr val="000000"/>
              </a:solidFill>
            </a:endParaRPr>
          </a:p>
        </p:txBody>
      </p:sp>
      <p:sp>
        <p:nvSpPr>
          <p:cNvPr id="616" name="Google Shape;616;p29"/>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Advantages of hire-purchase</a:t>
            </a:r>
            <a:endParaRPr/>
          </a:p>
        </p:txBody>
      </p:sp>
      <p:sp>
        <p:nvSpPr>
          <p:cNvPr id="617" name="Google Shape;61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1" name="Shape 621"/>
        <p:cNvGrpSpPr/>
        <p:nvPr/>
      </p:nvGrpSpPr>
      <p:grpSpPr>
        <a:xfrm>
          <a:off x="0" y="0"/>
          <a:ext cx="0" cy="0"/>
          <a:chOff x="0" y="0"/>
          <a:chExt cx="0" cy="0"/>
        </a:xfrm>
      </p:grpSpPr>
      <p:sp>
        <p:nvSpPr>
          <p:cNvPr id="622" name="Google Shape;622;p30"/>
          <p:cNvSpPr/>
          <p:nvPr/>
        </p:nvSpPr>
        <p:spPr>
          <a:xfrm>
            <a:off x="736225" y="27391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819350" y="26367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txBox="1"/>
          <p:nvPr>
            <p:ph idx="1" type="subTitle"/>
          </p:nvPr>
        </p:nvSpPr>
        <p:spPr>
          <a:xfrm>
            <a:off x="892261" y="29277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sz="1300">
                <a:solidFill>
                  <a:srgbClr val="000000"/>
                </a:solidFill>
              </a:rPr>
              <a:t>Total amount paid towards the asset could be much higher than the cost of the asset due to substantially high-interest rates.</a:t>
            </a:r>
            <a:endParaRPr sz="1300">
              <a:solidFill>
                <a:srgbClr val="000000"/>
              </a:solidFill>
            </a:endParaRPr>
          </a:p>
        </p:txBody>
      </p:sp>
      <p:sp>
        <p:nvSpPr>
          <p:cNvPr id="625" name="Google Shape;625;p30"/>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26" name="Google Shape;626;p30"/>
          <p:cNvSpPr txBox="1"/>
          <p:nvPr>
            <p:ph type="ctrTitle"/>
          </p:nvPr>
        </p:nvSpPr>
        <p:spPr>
          <a:xfrm>
            <a:off x="1102925" y="15820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COSTLY IN THE LONG RUN</a:t>
            </a:r>
            <a:endParaRPr sz="1500"/>
          </a:p>
        </p:txBody>
      </p:sp>
      <p:cxnSp>
        <p:nvCxnSpPr>
          <p:cNvPr id="627" name="Google Shape;627;p30"/>
          <p:cNvCxnSpPr>
            <a:stCxn id="626" idx="2"/>
            <a:endCxn id="623" idx="0"/>
          </p:cNvCxnSpPr>
          <p:nvPr/>
        </p:nvCxnSpPr>
        <p:spPr>
          <a:xfrm>
            <a:off x="1817675" y="2374925"/>
            <a:ext cx="0" cy="261900"/>
          </a:xfrm>
          <a:prstGeom prst="straightConnector1">
            <a:avLst/>
          </a:prstGeom>
          <a:noFill/>
          <a:ln cap="flat" cmpd="sng" w="9525">
            <a:solidFill>
              <a:schemeClr val="accent3"/>
            </a:solidFill>
            <a:prstDash val="solid"/>
            <a:round/>
            <a:headEnd len="med" w="med" type="none"/>
            <a:tailEnd len="med" w="med" type="none"/>
          </a:ln>
        </p:spPr>
      </p:cxnSp>
      <p:sp>
        <p:nvSpPr>
          <p:cNvPr id="628" name="Google Shape;628;p30"/>
          <p:cNvSpPr/>
          <p:nvPr/>
        </p:nvSpPr>
        <p:spPr>
          <a:xfrm>
            <a:off x="3490625" y="27391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3573750" y="26367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 name="Google Shape;630;p30"/>
          <p:cNvCxnSpPr>
            <a:stCxn id="631" idx="2"/>
            <a:endCxn id="629" idx="0"/>
          </p:cNvCxnSpPr>
          <p:nvPr/>
        </p:nvCxnSpPr>
        <p:spPr>
          <a:xfrm>
            <a:off x="4572000" y="2374800"/>
            <a:ext cx="0" cy="261900"/>
          </a:xfrm>
          <a:prstGeom prst="straightConnector1">
            <a:avLst/>
          </a:prstGeom>
          <a:noFill/>
          <a:ln cap="flat" cmpd="sng" w="9525">
            <a:solidFill>
              <a:schemeClr val="accent3"/>
            </a:solidFill>
            <a:prstDash val="solid"/>
            <a:round/>
            <a:headEnd len="med" w="med" type="none"/>
            <a:tailEnd len="med" w="med" type="none"/>
          </a:ln>
        </p:spPr>
      </p:cxnSp>
      <p:sp>
        <p:nvSpPr>
          <p:cNvPr id="632" name="Google Shape;632;p30"/>
          <p:cNvSpPr/>
          <p:nvPr/>
        </p:nvSpPr>
        <p:spPr>
          <a:xfrm>
            <a:off x="6245025" y="27391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6328150" y="26367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30"/>
          <p:cNvCxnSpPr>
            <a:stCxn id="635" idx="2"/>
            <a:endCxn id="633" idx="0"/>
          </p:cNvCxnSpPr>
          <p:nvPr/>
        </p:nvCxnSpPr>
        <p:spPr>
          <a:xfrm>
            <a:off x="7326400" y="2374800"/>
            <a:ext cx="0" cy="261900"/>
          </a:xfrm>
          <a:prstGeom prst="straightConnector1">
            <a:avLst/>
          </a:prstGeom>
          <a:noFill/>
          <a:ln cap="flat" cmpd="sng" w="9525">
            <a:solidFill>
              <a:schemeClr val="accent3"/>
            </a:solidFill>
            <a:prstDash val="solid"/>
            <a:round/>
            <a:headEnd len="med" w="med" type="none"/>
            <a:tailEnd len="med" w="med" type="none"/>
          </a:ln>
        </p:spPr>
      </p:cxnSp>
      <p:sp>
        <p:nvSpPr>
          <p:cNvPr id="636" name="Google Shape;636;p30"/>
          <p:cNvSpPr txBox="1"/>
          <p:nvPr>
            <p:ph idx="2" type="ctrTitle"/>
          </p:nvPr>
        </p:nvSpPr>
        <p:spPr>
          <a:xfrm>
            <a:off x="3860651" y="15820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NO IMMEDIATE OWNERSHIP</a:t>
            </a:r>
            <a:endParaRPr sz="1500"/>
          </a:p>
        </p:txBody>
      </p:sp>
      <p:sp>
        <p:nvSpPr>
          <p:cNvPr id="637" name="Google Shape;637;p30"/>
          <p:cNvSpPr txBox="1"/>
          <p:nvPr>
            <p:ph idx="3" type="subTitle"/>
          </p:nvPr>
        </p:nvSpPr>
        <p:spPr>
          <a:xfrm>
            <a:off x="3625361" y="2927713"/>
            <a:ext cx="1827900" cy="16710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1800"/>
              </a:spcAft>
              <a:buNone/>
            </a:pPr>
            <a:r>
              <a:rPr lang="en" sz="1300">
                <a:solidFill>
                  <a:srgbClr val="000000"/>
                </a:solidFill>
              </a:rPr>
              <a:t>Ownership only at the end of the agreement. The hirer cannot modify the asset till then.</a:t>
            </a:r>
            <a:endParaRPr sz="1300">
              <a:solidFill>
                <a:srgbClr val="000000"/>
              </a:solidFill>
            </a:endParaRPr>
          </a:p>
        </p:txBody>
      </p:sp>
      <p:sp>
        <p:nvSpPr>
          <p:cNvPr id="638" name="Google Shape;638;p30"/>
          <p:cNvSpPr txBox="1"/>
          <p:nvPr>
            <p:ph idx="4" type="ctrTitle"/>
          </p:nvPr>
        </p:nvSpPr>
        <p:spPr>
          <a:xfrm>
            <a:off x="6605984" y="15820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UNEXPECTED STRATEGY CHANGES</a:t>
            </a:r>
            <a:endParaRPr sz="1500"/>
          </a:p>
        </p:txBody>
      </p:sp>
      <p:sp>
        <p:nvSpPr>
          <p:cNvPr id="639" name="Google Shape;639;p30"/>
          <p:cNvSpPr txBox="1"/>
          <p:nvPr>
            <p:ph idx="5" type="subTitle"/>
          </p:nvPr>
        </p:nvSpPr>
        <p:spPr>
          <a:xfrm>
            <a:off x="6384986" y="2927713"/>
            <a:ext cx="1827900" cy="167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000000"/>
                </a:solidFill>
              </a:rPr>
              <a:t>If the hired asset is no longer needed because of any change in the business strategy, there may be a resulting penalty.</a:t>
            </a:r>
            <a:endParaRPr sz="1300">
              <a:solidFill>
                <a:srgbClr val="000000"/>
              </a:solidFill>
            </a:endParaRPr>
          </a:p>
        </p:txBody>
      </p:sp>
      <p:sp>
        <p:nvSpPr>
          <p:cNvPr id="640" name="Google Shape;640;p30"/>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DIS</a:t>
            </a:r>
            <a:r>
              <a:rPr lang="en"/>
              <a:t>Advantages of hire-purchase</a:t>
            </a:r>
            <a:endParaRPr/>
          </a:p>
        </p:txBody>
      </p:sp>
      <p:sp>
        <p:nvSpPr>
          <p:cNvPr id="641" name="Google Shape;64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3A6136-CD71-44A4-B947-F5DFC37BC1BB}"/>
</file>

<file path=customXml/itemProps2.xml><?xml version="1.0" encoding="utf-8"?>
<ds:datastoreItem xmlns:ds="http://schemas.openxmlformats.org/officeDocument/2006/customXml" ds:itemID="{1FB63322-A837-4E3C-BEEB-11CC3B3521CA}"/>
</file>

<file path=customXml/itemProps3.xml><?xml version="1.0" encoding="utf-8"?>
<ds:datastoreItem xmlns:ds="http://schemas.openxmlformats.org/officeDocument/2006/customXml" ds:itemID="{13C497E6-8B27-4015-BBDC-9DE973B56B8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